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ags/tag2.xml" ContentType="application/vnd.openxmlformats-officedocument.presentationml.tags+xml"/>
  <Override PartName="/ppt/notesSlides/notesSlide1.xml" ContentType="application/vnd.openxmlformats-officedocument.presentationml.notesSlide+xml"/>
  <Override PartName="/ppt/theme/themeOverride2.xml" ContentType="application/vnd.openxmlformats-officedocument.themeOverr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drawings/drawing2.xml" ContentType="application/vnd.openxmlformats-officedocument.drawingml.chartshapes+xml"/>
  <Override PartName="/ppt/charts/chart4.xml" ContentType="application/vnd.openxmlformats-officedocument.drawingml.chart+xml"/>
  <Override PartName="/ppt/drawings/drawing3.xml" ContentType="application/vnd.openxmlformats-officedocument.drawingml.chartshapes+xml"/>
  <Override PartName="/ppt/charts/chart5.xml" ContentType="application/vnd.openxmlformats-officedocument.drawingml.chart+xml"/>
  <Override PartName="/ppt/drawings/drawing4.xml" ContentType="application/vnd.openxmlformats-officedocument.drawingml.chartshapes+xml"/>
  <Override PartName="/ppt/charts/chart6.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5.xml" ContentType="application/vnd.openxmlformats-officedocument.drawingml.chartshapes+xml"/>
  <Override PartName="/ppt/charts/chart7.xml" ContentType="application/vnd.openxmlformats-officedocument.drawingml.chart+xml"/>
  <Override PartName="/ppt/drawings/drawing6.xml" ContentType="application/vnd.openxmlformats-officedocument.drawingml.chartshapes+xml"/>
  <Override PartName="/ppt/charts/chart8.xml" ContentType="application/vnd.openxmlformats-officedocument.drawingml.chart+xml"/>
  <Override PartName="/ppt/drawings/drawing7.xml" ContentType="application/vnd.openxmlformats-officedocument.drawingml.chartshapes+xml"/>
  <Override PartName="/ppt/charts/chart9.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8.xml" ContentType="application/vnd.openxmlformats-officedocument.drawingml.chartshapes+xml"/>
  <Override PartName="/ppt/theme/themeOverride3.xml" ContentType="application/vnd.openxmlformats-officedocument.themeOverride+xml"/>
  <Override PartName="/ppt/charts/chart10.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9.xml" ContentType="application/vnd.openxmlformats-officedocument.drawingml.chartshapes+xml"/>
  <Override PartName="/ppt/charts/chart11.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10.xml" ContentType="application/vnd.openxmlformats-officedocument.drawingml.chartshapes+xml"/>
  <Override PartName="/ppt/charts/chart12.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11.xml" ContentType="application/vnd.openxmlformats-officedocument.drawingml.chartshapes+xml"/>
  <Override PartName="/ppt/theme/themeOverride4.xml" ContentType="application/vnd.openxmlformats-officedocument.themeOverride+xml"/>
  <Override PartName="/ppt/charts/chart13.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12.xml" ContentType="application/vnd.openxmlformats-officedocument.drawingml.chartshapes+xml"/>
  <Override PartName="/ppt/charts/chart14.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5.xml" ContentType="application/vnd.openxmlformats-officedocument.themeOverride+xml"/>
  <Override PartName="/ppt/drawings/drawing13.xml" ContentType="application/vnd.openxmlformats-officedocument.drawingml.chartshapes+xml"/>
  <Override PartName="/ppt/charts/chart15.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14.xml" ContentType="application/vnd.openxmlformats-officedocument.drawingml.chartshapes+xml"/>
  <Override PartName="/ppt/charts/chart16.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6.xml" ContentType="application/vnd.openxmlformats-officedocument.themeOverride+xml"/>
  <Override PartName="/ppt/drawings/drawing15.xml" ContentType="application/vnd.openxmlformats-officedocument.drawingml.chartshapes+xml"/>
  <Override PartName="/ppt/charts/chart17.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16.xml" ContentType="application/vnd.openxmlformats-officedocument.drawingml.chartshapes+xml"/>
  <Override PartName="/ppt/charts/chart18.xml" ContentType="application/vnd.openxmlformats-officedocument.drawingml.chart+xml"/>
  <Override PartName="/ppt/drawings/drawing17.xml" ContentType="application/vnd.openxmlformats-officedocument.drawingml.chartshapes+xml"/>
  <Override PartName="/ppt/theme/themeOverride7.xml" ContentType="application/vnd.openxmlformats-officedocument.themeOverride+xml"/>
  <Override PartName="/ppt/tags/tag3.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4"/>
  </p:notesMasterIdLst>
  <p:handoutMasterIdLst>
    <p:handoutMasterId r:id="rId15"/>
  </p:handoutMasterIdLst>
  <p:sldIdLst>
    <p:sldId id="272" r:id="rId2"/>
    <p:sldId id="276" r:id="rId3"/>
    <p:sldId id="280" r:id="rId4"/>
    <p:sldId id="257" r:id="rId5"/>
    <p:sldId id="273" r:id="rId6"/>
    <p:sldId id="259" r:id="rId7"/>
    <p:sldId id="260" r:id="rId8"/>
    <p:sldId id="263" r:id="rId9"/>
    <p:sldId id="277" r:id="rId10"/>
    <p:sldId id="279" r:id="rId11"/>
    <p:sldId id="281" r:id="rId12"/>
    <p:sldId id="261" r:id="rId13"/>
  </p:sldIdLst>
  <p:sldSz cx="12192000" cy="6858000"/>
  <p:notesSz cx="6797675" cy="9928225"/>
  <p:custDataLst>
    <p:tags r:id="rId1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16" userDrawn="1">
          <p15:clr>
            <a:srgbClr val="A4A3A4"/>
          </p15:clr>
        </p15:guide>
        <p15:guide id="2" pos="7256" userDrawn="1">
          <p15:clr>
            <a:srgbClr val="A4A3A4"/>
          </p15:clr>
        </p15:guide>
        <p15:guide id="3" orient="horz" pos="648" userDrawn="1">
          <p15:clr>
            <a:srgbClr val="A4A3A4"/>
          </p15:clr>
        </p15:guide>
        <p15:guide id="4" orient="horz" pos="712" userDrawn="1">
          <p15:clr>
            <a:srgbClr val="A4A3A4"/>
          </p15:clr>
        </p15:guide>
        <p15:guide id="5" orient="horz" pos="3928" userDrawn="1">
          <p15:clr>
            <a:srgbClr val="A4A3A4"/>
          </p15:clr>
        </p15:guide>
        <p15:guide id="6" orient="horz" pos="386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4099"/>
    <a:srgbClr val="FCD28A"/>
    <a:srgbClr val="FEEBCA"/>
    <a:srgbClr val="EF8C37"/>
    <a:srgbClr val="2057A4"/>
    <a:srgbClr val="0F1014"/>
    <a:srgbClr val="1E89CA"/>
    <a:srgbClr val="FEAFA8"/>
    <a:srgbClr val="2F0C84"/>
    <a:srgbClr val="FEF9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228C67-B373-402D-875A-9302652FA79A}" v="1068" dt="2021-03-02T07:14:23.775"/>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582" autoAdjust="0"/>
  </p:normalViewPr>
  <p:slideViewPr>
    <p:cSldViewPr snapToGrid="0">
      <p:cViewPr varScale="1">
        <p:scale>
          <a:sx n="74" d="100"/>
          <a:sy n="74" d="100"/>
        </p:scale>
        <p:origin x="576" y="66"/>
      </p:cViewPr>
      <p:guideLst>
        <p:guide pos="416"/>
        <p:guide pos="7256"/>
        <p:guide orient="horz" pos="648"/>
        <p:guide orient="horz" pos="712"/>
        <p:guide orient="horz" pos="3928"/>
        <p:guide orient="horz" pos="3864"/>
      </p:guideLst>
    </p:cSldViewPr>
  </p:slideViewPr>
  <p:outlineViewPr>
    <p:cViewPr>
      <p:scale>
        <a:sx n="33" d="100"/>
        <a:sy n="33" d="100"/>
      </p:scale>
      <p:origin x="0" y="0"/>
    </p:cViewPr>
  </p:outlineViewPr>
  <p:notesTextViewPr>
    <p:cViewPr>
      <p:scale>
        <a:sx n="3" d="2"/>
        <a:sy n="3" d="2"/>
      </p:scale>
      <p:origin x="0" y="0"/>
    </p:cViewPr>
  </p:notesTextViewPr>
  <p:sorterViewPr>
    <p:cViewPr>
      <p:scale>
        <a:sx n="75" d="100"/>
        <a:sy n="75" d="100"/>
      </p:scale>
      <p:origin x="0" y="0"/>
    </p:cViewPr>
  </p:sorterViewPr>
  <p:notesViewPr>
    <p:cSldViewPr snapToGrid="0" showGuides="1">
      <p:cViewPr varScale="1">
        <p:scale>
          <a:sx n="80" d="100"/>
          <a:sy n="80" d="100"/>
        </p:scale>
        <p:origin x="32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microsoft.com/office/2015/10/relationships/revisionInfo" Target="revisionInfo.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25968;&#25454;&#24211;\&#32654;&#22269;\&#32654;&#22269;&#32463;&#27982;&#25968;&#25454;.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25968;&#25454;&#24211;\&#32654;&#22269;\&#32654;&#22269;&#32463;&#27982;&#25968;&#25454;.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D:\&#25968;&#25454;&#24211;\&#32654;&#22269;\&#32654;&#22269;&#32463;&#27982;&#25968;&#25454;.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D:\&#25968;&#25454;&#24211;\&#32654;&#22269;\&#32654;&#22269;&#32463;&#27982;&#25968;&#25454;.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D:\&#25968;&#25454;&#24211;\&#32654;&#22269;\&#32654;&#22269;&#32463;&#27982;&#25968;&#25454;.xlsx"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file:///D:\&#25968;&#25454;&#24211;\&#32654;&#22269;\&#32654;&#22269;&#32463;&#27982;&#25968;&#25454;.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5.xm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oleObject" Target="file:///D:\&#25968;&#25454;&#24211;\&#32654;&#22269;\&#32654;&#22269;&#32463;&#27982;&#25968;&#25454;.xlsx" TargetMode="Externa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oleObject" Target="file:///D:\&#25968;&#25454;&#24211;\&#32654;&#22269;\&#32654;&#22269;&#32463;&#27982;&#25968;&#25454;.xlsx" TargetMode="External"/></Relationships>
</file>

<file path=ppt/charts/_rels/chart9.xml.rels><?xml version="1.0" encoding="UTF-8" standalone="yes"?>
<Relationships xmlns="http://schemas.openxmlformats.org/package/2006/relationships"><Relationship Id="rId3" Type="http://schemas.openxmlformats.org/officeDocument/2006/relationships/oleObject" Target="file:///D:\&#25968;&#25454;&#24211;\&#32654;&#22269;\&#32654;&#22269;&#32463;&#27982;&#25968;&#25454;.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8.xml"/></Relationships>
</file>

<file path=ppt/charts/_rels/chart10.xml.rels><?xml version="1.0" encoding="UTF-8" standalone="yes"?>
<Relationships xmlns="http://schemas.openxmlformats.org/package/2006/relationships"><Relationship Id="rId3" Type="http://schemas.openxmlformats.org/officeDocument/2006/relationships/oleObject" Target="file:///D:\&#26893;&#20449;&#30740;&#31350;&#38498;\&#36164;&#20135;&#37197;&#32622;&#37096;&#38376;\&#26376;&#25253;PPT\2021&#24180;\3&#26376;\&#20840;&#29699;&#25151;&#22320;&#20135;.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9.xml"/></Relationships>
</file>

<file path=ppt/charts/_rels/chart11.xml.rels><?xml version="1.0" encoding="UTF-8" standalone="yes"?>
<Relationships xmlns="http://schemas.openxmlformats.org/package/2006/relationships"><Relationship Id="rId3" Type="http://schemas.openxmlformats.org/officeDocument/2006/relationships/oleObject" Target="file:///D:\&#26893;&#20449;&#30740;&#31350;&#38498;\&#36164;&#20135;&#37197;&#32622;&#37096;&#38376;\&#26376;&#25253;PPT\2021&#24180;\3&#26376;\&#20840;&#29699;&#25151;&#22320;&#20135;.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10.xml"/></Relationships>
</file>

<file path=ppt/charts/_rels/chart12.xml.rels><?xml version="1.0" encoding="UTF-8" standalone="yes"?>
<Relationships xmlns="http://schemas.openxmlformats.org/package/2006/relationships"><Relationship Id="rId3" Type="http://schemas.openxmlformats.org/officeDocument/2006/relationships/oleObject" Target="file:///D:\&#26893;&#20449;&#30740;&#31350;&#38498;\&#36164;&#20135;&#37197;&#32622;&#37096;&#38376;\&#26376;&#25253;PPT\2021&#24180;\3&#26376;\&#20840;&#29699;&#25151;&#22320;&#20135;.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11.xml"/></Relationships>
</file>

<file path=ppt/charts/_rels/chart13.xml.rels><?xml version="1.0" encoding="UTF-8" standalone="yes"?>
<Relationships xmlns="http://schemas.openxmlformats.org/package/2006/relationships"><Relationship Id="rId3" Type="http://schemas.openxmlformats.org/officeDocument/2006/relationships/oleObject" Target="file:///D:\&#26893;&#20449;&#30740;&#31350;&#38498;\&#36164;&#20135;&#37197;&#32622;&#37096;&#38376;\&#26376;&#25253;PPT\2021&#24180;\3&#26376;\&#20840;&#29699;&#25151;&#22320;&#20135;.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12.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7.xml"/><Relationship Id="rId1" Type="http://schemas.microsoft.com/office/2011/relationships/chartStyle" Target="style7.xml"/><Relationship Id="rId5" Type="http://schemas.openxmlformats.org/officeDocument/2006/relationships/chartUserShapes" Target="../drawings/drawing13.xml"/><Relationship Id="rId4" Type="http://schemas.openxmlformats.org/officeDocument/2006/relationships/oleObject" Target="file:///D:\&#26893;&#20449;&#30740;&#31350;&#38498;\&#36164;&#20135;&#37197;&#32622;&#37096;&#38376;\&#26376;&#25253;PPT\2021&#24180;\3&#26376;\&#20840;&#29699;&#25151;&#22320;&#20135;.xlsx" TargetMode="External"/></Relationships>
</file>

<file path=ppt/charts/_rels/chart15.xml.rels><?xml version="1.0" encoding="UTF-8" standalone="yes"?>
<Relationships xmlns="http://schemas.openxmlformats.org/package/2006/relationships"><Relationship Id="rId3" Type="http://schemas.openxmlformats.org/officeDocument/2006/relationships/oleObject" Target="file:///D:\&#26893;&#20449;&#30740;&#31350;&#38498;\&#36164;&#20135;&#37197;&#32622;&#37096;&#38376;\&#26376;&#25253;PPT\2021&#24180;\3&#26376;\&#20840;&#29699;&#25151;&#22320;&#20135;.xlsx"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14.xm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9.xml"/><Relationship Id="rId1" Type="http://schemas.microsoft.com/office/2011/relationships/chartStyle" Target="style9.xml"/><Relationship Id="rId5" Type="http://schemas.openxmlformats.org/officeDocument/2006/relationships/chartUserShapes" Target="../drawings/drawing15.xml"/><Relationship Id="rId4" Type="http://schemas.openxmlformats.org/officeDocument/2006/relationships/oleObject" Target="file:///D:\&#26893;&#20449;&#30740;&#31350;&#38498;\&#36164;&#20135;&#37197;&#32622;&#37096;&#38376;\&#26376;&#25253;PPT\2021&#24180;\3&#26376;\&#20840;&#29699;&#25151;&#22320;&#20135;.xlsx" TargetMode="External"/></Relationships>
</file>

<file path=ppt/charts/_rels/chart17.xml.rels><?xml version="1.0" encoding="UTF-8" standalone="yes"?>
<Relationships xmlns="http://schemas.openxmlformats.org/package/2006/relationships"><Relationship Id="rId3" Type="http://schemas.openxmlformats.org/officeDocument/2006/relationships/oleObject" Target="file:///D:\&#26893;&#20449;&#30740;&#31350;&#38498;\&#36164;&#20135;&#37197;&#32622;&#37096;&#38376;\&#26376;&#25253;PPT\2021&#24180;\3&#26376;\&#20840;&#29699;&#25151;&#22320;&#20135;.xlsx" TargetMode="Externa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16.xml"/></Relationships>
</file>

<file path=ppt/charts/_rels/chart18.xml.rels><?xml version="1.0" encoding="UTF-8" standalone="yes"?>
<Relationships xmlns="http://schemas.openxmlformats.org/package/2006/relationships"><Relationship Id="rId2" Type="http://schemas.openxmlformats.org/officeDocument/2006/relationships/chartUserShapes" Target="../drawings/drawing17.xml"/><Relationship Id="rId1" Type="http://schemas.openxmlformats.org/officeDocument/2006/relationships/oleObject" Target="file:///D:\&#25968;&#25454;&#24211;\&#28595;&#22823;&#21033;&#20122;\&#28595;&#27954;&#32463;&#27982;&#25968;&#2545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462037037043099E-2"/>
          <c:y val="5.6918156150962365E-2"/>
          <c:w val="0.87901870370370372"/>
          <c:h val="0.74564333498153401"/>
        </c:manualLayout>
      </c:layout>
      <c:lineChart>
        <c:grouping val="standard"/>
        <c:varyColors val="0"/>
        <c:ser>
          <c:idx val="1"/>
          <c:order val="0"/>
          <c:tx>
            <c:strRef>
              <c:f>投资及房地产!$Z$2</c:f>
              <c:strCache>
                <c:ptCount val="1"/>
                <c:pt idx="0">
                  <c:v>FHFA房价指数</c:v>
                </c:pt>
              </c:strCache>
            </c:strRef>
          </c:tx>
          <c:spPr>
            <a:ln w="57150">
              <a:solidFill>
                <a:srgbClr val="002060"/>
              </a:solidFill>
            </a:ln>
          </c:spPr>
          <c:marker>
            <c:symbol val="none"/>
          </c:marker>
          <c:dLbls>
            <c:dLbl>
              <c:idx val="348"/>
              <c:layout>
                <c:manualLayout>
                  <c:x val="-6.6161278349019345E-2"/>
                  <c:y val="-7.0146587396139951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numRef>
              <c:f>投资及房地产!$Y$15:$Y$800</c:f>
              <c:numCache>
                <c:formatCode>yyyy\-mm;@</c:formatCode>
                <c:ptCount val="786"/>
                <c:pt idx="0">
                  <c:v>33604</c:v>
                </c:pt>
                <c:pt idx="1">
                  <c:v>33635</c:v>
                </c:pt>
                <c:pt idx="2">
                  <c:v>33664</c:v>
                </c:pt>
                <c:pt idx="3">
                  <c:v>33695</c:v>
                </c:pt>
                <c:pt idx="4">
                  <c:v>33725</c:v>
                </c:pt>
                <c:pt idx="5">
                  <c:v>33756</c:v>
                </c:pt>
                <c:pt idx="6">
                  <c:v>33786</c:v>
                </c:pt>
                <c:pt idx="7">
                  <c:v>33817</c:v>
                </c:pt>
                <c:pt idx="8">
                  <c:v>33848</c:v>
                </c:pt>
                <c:pt idx="9">
                  <c:v>33878</c:v>
                </c:pt>
                <c:pt idx="10">
                  <c:v>33909</c:v>
                </c:pt>
                <c:pt idx="11">
                  <c:v>33939</c:v>
                </c:pt>
                <c:pt idx="12">
                  <c:v>33970</c:v>
                </c:pt>
                <c:pt idx="13">
                  <c:v>34001</c:v>
                </c:pt>
                <c:pt idx="14">
                  <c:v>34029</c:v>
                </c:pt>
                <c:pt idx="15">
                  <c:v>34060</c:v>
                </c:pt>
                <c:pt idx="16">
                  <c:v>34090</c:v>
                </c:pt>
                <c:pt idx="17">
                  <c:v>34121</c:v>
                </c:pt>
                <c:pt idx="18">
                  <c:v>34151</c:v>
                </c:pt>
                <c:pt idx="19">
                  <c:v>34182</c:v>
                </c:pt>
                <c:pt idx="20">
                  <c:v>34213</c:v>
                </c:pt>
                <c:pt idx="21">
                  <c:v>34243</c:v>
                </c:pt>
                <c:pt idx="22">
                  <c:v>34274</c:v>
                </c:pt>
                <c:pt idx="23">
                  <c:v>34304</c:v>
                </c:pt>
                <c:pt idx="24">
                  <c:v>34335</c:v>
                </c:pt>
                <c:pt idx="25">
                  <c:v>34366</c:v>
                </c:pt>
                <c:pt idx="26">
                  <c:v>34394</c:v>
                </c:pt>
                <c:pt idx="27">
                  <c:v>34425</c:v>
                </c:pt>
                <c:pt idx="28">
                  <c:v>34455</c:v>
                </c:pt>
                <c:pt idx="29">
                  <c:v>34486</c:v>
                </c:pt>
                <c:pt idx="30">
                  <c:v>34516</c:v>
                </c:pt>
                <c:pt idx="31">
                  <c:v>34547</c:v>
                </c:pt>
                <c:pt idx="32">
                  <c:v>34578</c:v>
                </c:pt>
                <c:pt idx="33">
                  <c:v>34608</c:v>
                </c:pt>
                <c:pt idx="34">
                  <c:v>34639</c:v>
                </c:pt>
                <c:pt idx="35">
                  <c:v>34669</c:v>
                </c:pt>
                <c:pt idx="36">
                  <c:v>34700</c:v>
                </c:pt>
                <c:pt idx="37">
                  <c:v>34731</c:v>
                </c:pt>
                <c:pt idx="38">
                  <c:v>34759</c:v>
                </c:pt>
                <c:pt idx="39">
                  <c:v>34790</c:v>
                </c:pt>
                <c:pt idx="40">
                  <c:v>34820</c:v>
                </c:pt>
                <c:pt idx="41">
                  <c:v>34851</c:v>
                </c:pt>
                <c:pt idx="42">
                  <c:v>34881</c:v>
                </c:pt>
                <c:pt idx="43">
                  <c:v>34912</c:v>
                </c:pt>
                <c:pt idx="44">
                  <c:v>34943</c:v>
                </c:pt>
                <c:pt idx="45">
                  <c:v>34973</c:v>
                </c:pt>
                <c:pt idx="46">
                  <c:v>35004</c:v>
                </c:pt>
                <c:pt idx="47">
                  <c:v>35034</c:v>
                </c:pt>
                <c:pt idx="48">
                  <c:v>35065</c:v>
                </c:pt>
                <c:pt idx="49">
                  <c:v>35096</c:v>
                </c:pt>
                <c:pt idx="50">
                  <c:v>35125</c:v>
                </c:pt>
                <c:pt idx="51">
                  <c:v>35156</c:v>
                </c:pt>
                <c:pt idx="52">
                  <c:v>35186</c:v>
                </c:pt>
                <c:pt idx="53">
                  <c:v>35217</c:v>
                </c:pt>
                <c:pt idx="54">
                  <c:v>35247</c:v>
                </c:pt>
                <c:pt idx="55">
                  <c:v>35278</c:v>
                </c:pt>
                <c:pt idx="56">
                  <c:v>35309</c:v>
                </c:pt>
                <c:pt idx="57">
                  <c:v>35339</c:v>
                </c:pt>
                <c:pt idx="58">
                  <c:v>35370</c:v>
                </c:pt>
                <c:pt idx="59">
                  <c:v>35400</c:v>
                </c:pt>
                <c:pt idx="60">
                  <c:v>35431</c:v>
                </c:pt>
                <c:pt idx="61">
                  <c:v>35462</c:v>
                </c:pt>
                <c:pt idx="62">
                  <c:v>35490</c:v>
                </c:pt>
                <c:pt idx="63">
                  <c:v>35521</c:v>
                </c:pt>
                <c:pt idx="64">
                  <c:v>35551</c:v>
                </c:pt>
                <c:pt idx="65">
                  <c:v>35582</c:v>
                </c:pt>
                <c:pt idx="66">
                  <c:v>35612</c:v>
                </c:pt>
                <c:pt idx="67">
                  <c:v>35643</c:v>
                </c:pt>
                <c:pt idx="68">
                  <c:v>35674</c:v>
                </c:pt>
                <c:pt idx="69">
                  <c:v>35704</c:v>
                </c:pt>
                <c:pt idx="70">
                  <c:v>35735</c:v>
                </c:pt>
                <c:pt idx="71">
                  <c:v>35765</c:v>
                </c:pt>
                <c:pt idx="72">
                  <c:v>35796</c:v>
                </c:pt>
                <c:pt idx="73">
                  <c:v>35827</c:v>
                </c:pt>
                <c:pt idx="74">
                  <c:v>35855</c:v>
                </c:pt>
                <c:pt idx="75">
                  <c:v>35886</c:v>
                </c:pt>
                <c:pt idx="76">
                  <c:v>35916</c:v>
                </c:pt>
                <c:pt idx="77">
                  <c:v>35947</c:v>
                </c:pt>
                <c:pt idx="78">
                  <c:v>35977</c:v>
                </c:pt>
                <c:pt idx="79">
                  <c:v>36008</c:v>
                </c:pt>
                <c:pt idx="80">
                  <c:v>36039</c:v>
                </c:pt>
                <c:pt idx="81">
                  <c:v>36069</c:v>
                </c:pt>
                <c:pt idx="82">
                  <c:v>36100</c:v>
                </c:pt>
                <c:pt idx="83">
                  <c:v>36130</c:v>
                </c:pt>
                <c:pt idx="84">
                  <c:v>36161</c:v>
                </c:pt>
                <c:pt idx="85">
                  <c:v>36192</c:v>
                </c:pt>
                <c:pt idx="86">
                  <c:v>36220</c:v>
                </c:pt>
                <c:pt idx="87">
                  <c:v>36251</c:v>
                </c:pt>
                <c:pt idx="88">
                  <c:v>36281</c:v>
                </c:pt>
                <c:pt idx="89">
                  <c:v>36312</c:v>
                </c:pt>
                <c:pt idx="90">
                  <c:v>36342</c:v>
                </c:pt>
                <c:pt idx="91">
                  <c:v>36373</c:v>
                </c:pt>
                <c:pt idx="92">
                  <c:v>36404</c:v>
                </c:pt>
                <c:pt idx="93">
                  <c:v>36434</c:v>
                </c:pt>
                <c:pt idx="94">
                  <c:v>36465</c:v>
                </c:pt>
                <c:pt idx="95">
                  <c:v>36495</c:v>
                </c:pt>
                <c:pt idx="96">
                  <c:v>36526</c:v>
                </c:pt>
                <c:pt idx="97">
                  <c:v>36557</c:v>
                </c:pt>
                <c:pt idx="98">
                  <c:v>36586</c:v>
                </c:pt>
                <c:pt idx="99">
                  <c:v>36617</c:v>
                </c:pt>
                <c:pt idx="100">
                  <c:v>36647</c:v>
                </c:pt>
                <c:pt idx="101">
                  <c:v>36678</c:v>
                </c:pt>
                <c:pt idx="102">
                  <c:v>36708</c:v>
                </c:pt>
                <c:pt idx="103">
                  <c:v>36739</c:v>
                </c:pt>
                <c:pt idx="104">
                  <c:v>36770</c:v>
                </c:pt>
                <c:pt idx="105">
                  <c:v>36800</c:v>
                </c:pt>
                <c:pt idx="106">
                  <c:v>36831</c:v>
                </c:pt>
                <c:pt idx="107">
                  <c:v>36861</c:v>
                </c:pt>
                <c:pt idx="108">
                  <c:v>36892</c:v>
                </c:pt>
                <c:pt idx="109">
                  <c:v>36923</c:v>
                </c:pt>
                <c:pt idx="110">
                  <c:v>36951</c:v>
                </c:pt>
                <c:pt idx="111">
                  <c:v>36982</c:v>
                </c:pt>
                <c:pt idx="112">
                  <c:v>37012</c:v>
                </c:pt>
                <c:pt idx="113">
                  <c:v>37043</c:v>
                </c:pt>
                <c:pt idx="114">
                  <c:v>37073</c:v>
                </c:pt>
                <c:pt idx="115">
                  <c:v>37104</c:v>
                </c:pt>
                <c:pt idx="116">
                  <c:v>37135</c:v>
                </c:pt>
                <c:pt idx="117">
                  <c:v>37165</c:v>
                </c:pt>
                <c:pt idx="118">
                  <c:v>37196</c:v>
                </c:pt>
                <c:pt idx="119">
                  <c:v>37226</c:v>
                </c:pt>
                <c:pt idx="120">
                  <c:v>37257</c:v>
                </c:pt>
                <c:pt idx="121">
                  <c:v>37288</c:v>
                </c:pt>
                <c:pt idx="122">
                  <c:v>37316</c:v>
                </c:pt>
                <c:pt idx="123">
                  <c:v>37347</c:v>
                </c:pt>
                <c:pt idx="124">
                  <c:v>37377</c:v>
                </c:pt>
                <c:pt idx="125">
                  <c:v>37408</c:v>
                </c:pt>
                <c:pt idx="126">
                  <c:v>37438</c:v>
                </c:pt>
                <c:pt idx="127">
                  <c:v>37469</c:v>
                </c:pt>
                <c:pt idx="128">
                  <c:v>37500</c:v>
                </c:pt>
                <c:pt idx="129">
                  <c:v>37530</c:v>
                </c:pt>
                <c:pt idx="130">
                  <c:v>37561</c:v>
                </c:pt>
                <c:pt idx="131">
                  <c:v>37591</c:v>
                </c:pt>
                <c:pt idx="132">
                  <c:v>37622</c:v>
                </c:pt>
                <c:pt idx="133">
                  <c:v>37653</c:v>
                </c:pt>
                <c:pt idx="134">
                  <c:v>37681</c:v>
                </c:pt>
                <c:pt idx="135">
                  <c:v>37712</c:v>
                </c:pt>
                <c:pt idx="136">
                  <c:v>37742</c:v>
                </c:pt>
                <c:pt idx="137">
                  <c:v>37773</c:v>
                </c:pt>
                <c:pt idx="138">
                  <c:v>37803</c:v>
                </c:pt>
                <c:pt idx="139">
                  <c:v>37834</c:v>
                </c:pt>
                <c:pt idx="140">
                  <c:v>37865</c:v>
                </c:pt>
                <c:pt idx="141">
                  <c:v>37895</c:v>
                </c:pt>
                <c:pt idx="142">
                  <c:v>37926</c:v>
                </c:pt>
                <c:pt idx="143">
                  <c:v>37956</c:v>
                </c:pt>
                <c:pt idx="144">
                  <c:v>37987</c:v>
                </c:pt>
                <c:pt idx="145">
                  <c:v>38018</c:v>
                </c:pt>
                <c:pt idx="146">
                  <c:v>38047</c:v>
                </c:pt>
                <c:pt idx="147">
                  <c:v>38078</c:v>
                </c:pt>
                <c:pt idx="148">
                  <c:v>38108</c:v>
                </c:pt>
                <c:pt idx="149">
                  <c:v>38139</c:v>
                </c:pt>
                <c:pt idx="150">
                  <c:v>38169</c:v>
                </c:pt>
                <c:pt idx="151">
                  <c:v>38200</c:v>
                </c:pt>
                <c:pt idx="152">
                  <c:v>38231</c:v>
                </c:pt>
                <c:pt idx="153">
                  <c:v>38261</c:v>
                </c:pt>
                <c:pt idx="154">
                  <c:v>38292</c:v>
                </c:pt>
                <c:pt idx="155">
                  <c:v>38322</c:v>
                </c:pt>
                <c:pt idx="156">
                  <c:v>38353</c:v>
                </c:pt>
                <c:pt idx="157">
                  <c:v>38384</c:v>
                </c:pt>
                <c:pt idx="158">
                  <c:v>38412</c:v>
                </c:pt>
                <c:pt idx="159">
                  <c:v>38443</c:v>
                </c:pt>
                <c:pt idx="160">
                  <c:v>38473</c:v>
                </c:pt>
                <c:pt idx="161">
                  <c:v>38504</c:v>
                </c:pt>
                <c:pt idx="162">
                  <c:v>38534</c:v>
                </c:pt>
                <c:pt idx="163">
                  <c:v>38565</c:v>
                </c:pt>
                <c:pt idx="164">
                  <c:v>38596</c:v>
                </c:pt>
                <c:pt idx="165">
                  <c:v>38626</c:v>
                </c:pt>
                <c:pt idx="166">
                  <c:v>38657</c:v>
                </c:pt>
                <c:pt idx="167">
                  <c:v>38687</c:v>
                </c:pt>
                <c:pt idx="168">
                  <c:v>38718</c:v>
                </c:pt>
                <c:pt idx="169">
                  <c:v>38749</c:v>
                </c:pt>
                <c:pt idx="170">
                  <c:v>38777</c:v>
                </c:pt>
                <c:pt idx="171">
                  <c:v>38808</c:v>
                </c:pt>
                <c:pt idx="172">
                  <c:v>38838</c:v>
                </c:pt>
                <c:pt idx="173">
                  <c:v>38869</c:v>
                </c:pt>
                <c:pt idx="174">
                  <c:v>38899</c:v>
                </c:pt>
                <c:pt idx="175">
                  <c:v>38930</c:v>
                </c:pt>
                <c:pt idx="176">
                  <c:v>38961</c:v>
                </c:pt>
                <c:pt idx="177">
                  <c:v>38991</c:v>
                </c:pt>
                <c:pt idx="178">
                  <c:v>39022</c:v>
                </c:pt>
                <c:pt idx="179">
                  <c:v>39052</c:v>
                </c:pt>
                <c:pt idx="180">
                  <c:v>39083</c:v>
                </c:pt>
                <c:pt idx="181">
                  <c:v>39114</c:v>
                </c:pt>
                <c:pt idx="182">
                  <c:v>39142</c:v>
                </c:pt>
                <c:pt idx="183">
                  <c:v>39173</c:v>
                </c:pt>
                <c:pt idx="184">
                  <c:v>39203</c:v>
                </c:pt>
                <c:pt idx="185">
                  <c:v>39234</c:v>
                </c:pt>
                <c:pt idx="186">
                  <c:v>39264</c:v>
                </c:pt>
                <c:pt idx="187">
                  <c:v>39295</c:v>
                </c:pt>
                <c:pt idx="188">
                  <c:v>39326</c:v>
                </c:pt>
                <c:pt idx="189">
                  <c:v>39356</c:v>
                </c:pt>
                <c:pt idx="190">
                  <c:v>39387</c:v>
                </c:pt>
                <c:pt idx="191">
                  <c:v>39417</c:v>
                </c:pt>
                <c:pt idx="192">
                  <c:v>39448</c:v>
                </c:pt>
                <c:pt idx="193">
                  <c:v>39479</c:v>
                </c:pt>
                <c:pt idx="194">
                  <c:v>39508</c:v>
                </c:pt>
                <c:pt idx="195">
                  <c:v>39539</c:v>
                </c:pt>
                <c:pt idx="196">
                  <c:v>39569</c:v>
                </c:pt>
                <c:pt idx="197">
                  <c:v>39600</c:v>
                </c:pt>
                <c:pt idx="198">
                  <c:v>39630</c:v>
                </c:pt>
                <c:pt idx="199">
                  <c:v>39661</c:v>
                </c:pt>
                <c:pt idx="200">
                  <c:v>39692</c:v>
                </c:pt>
                <c:pt idx="201">
                  <c:v>39722</c:v>
                </c:pt>
                <c:pt idx="202">
                  <c:v>39753</c:v>
                </c:pt>
                <c:pt idx="203">
                  <c:v>39783</c:v>
                </c:pt>
                <c:pt idx="204">
                  <c:v>39814</c:v>
                </c:pt>
                <c:pt idx="205">
                  <c:v>39845</c:v>
                </c:pt>
                <c:pt idx="206">
                  <c:v>39873</c:v>
                </c:pt>
                <c:pt idx="207">
                  <c:v>39904</c:v>
                </c:pt>
                <c:pt idx="208">
                  <c:v>39934</c:v>
                </c:pt>
                <c:pt idx="209">
                  <c:v>39965</c:v>
                </c:pt>
                <c:pt idx="210">
                  <c:v>39995</c:v>
                </c:pt>
                <c:pt idx="211">
                  <c:v>40026</c:v>
                </c:pt>
                <c:pt idx="212">
                  <c:v>40057</c:v>
                </c:pt>
                <c:pt idx="213">
                  <c:v>40087</c:v>
                </c:pt>
                <c:pt idx="214">
                  <c:v>40118</c:v>
                </c:pt>
                <c:pt idx="215">
                  <c:v>40148</c:v>
                </c:pt>
                <c:pt idx="216">
                  <c:v>40179</c:v>
                </c:pt>
                <c:pt idx="217">
                  <c:v>40210</c:v>
                </c:pt>
                <c:pt idx="218">
                  <c:v>40238</c:v>
                </c:pt>
                <c:pt idx="219">
                  <c:v>40269</c:v>
                </c:pt>
                <c:pt idx="220">
                  <c:v>40299</c:v>
                </c:pt>
                <c:pt idx="221">
                  <c:v>40330</c:v>
                </c:pt>
                <c:pt idx="222">
                  <c:v>40360</c:v>
                </c:pt>
                <c:pt idx="223">
                  <c:v>40391</c:v>
                </c:pt>
                <c:pt idx="224">
                  <c:v>40422</c:v>
                </c:pt>
                <c:pt idx="225">
                  <c:v>40452</c:v>
                </c:pt>
                <c:pt idx="226">
                  <c:v>40483</c:v>
                </c:pt>
                <c:pt idx="227">
                  <c:v>40513</c:v>
                </c:pt>
                <c:pt idx="228">
                  <c:v>40544</c:v>
                </c:pt>
                <c:pt idx="229">
                  <c:v>40575</c:v>
                </c:pt>
                <c:pt idx="230">
                  <c:v>40603</c:v>
                </c:pt>
                <c:pt idx="231">
                  <c:v>40634</c:v>
                </c:pt>
                <c:pt idx="232">
                  <c:v>40664</c:v>
                </c:pt>
                <c:pt idx="233">
                  <c:v>40695</c:v>
                </c:pt>
                <c:pt idx="234">
                  <c:v>40725</c:v>
                </c:pt>
                <c:pt idx="235">
                  <c:v>40756</c:v>
                </c:pt>
                <c:pt idx="236">
                  <c:v>40787</c:v>
                </c:pt>
                <c:pt idx="237">
                  <c:v>40817</c:v>
                </c:pt>
                <c:pt idx="238">
                  <c:v>40848</c:v>
                </c:pt>
                <c:pt idx="239">
                  <c:v>40878</c:v>
                </c:pt>
                <c:pt idx="240">
                  <c:v>40909</c:v>
                </c:pt>
                <c:pt idx="241">
                  <c:v>40940</c:v>
                </c:pt>
                <c:pt idx="242">
                  <c:v>40969</c:v>
                </c:pt>
                <c:pt idx="243">
                  <c:v>41000</c:v>
                </c:pt>
                <c:pt idx="244">
                  <c:v>41030</c:v>
                </c:pt>
                <c:pt idx="245">
                  <c:v>41061</c:v>
                </c:pt>
                <c:pt idx="246">
                  <c:v>41091</c:v>
                </c:pt>
                <c:pt idx="247">
                  <c:v>41122</c:v>
                </c:pt>
                <c:pt idx="248">
                  <c:v>41153</c:v>
                </c:pt>
                <c:pt idx="249">
                  <c:v>41183</c:v>
                </c:pt>
                <c:pt idx="250">
                  <c:v>41214</c:v>
                </c:pt>
                <c:pt idx="251">
                  <c:v>41244</c:v>
                </c:pt>
                <c:pt idx="252">
                  <c:v>41275</c:v>
                </c:pt>
                <c:pt idx="253">
                  <c:v>41306</c:v>
                </c:pt>
                <c:pt idx="254">
                  <c:v>41334</c:v>
                </c:pt>
                <c:pt idx="255">
                  <c:v>41365</c:v>
                </c:pt>
                <c:pt idx="256">
                  <c:v>41395</c:v>
                </c:pt>
                <c:pt idx="257">
                  <c:v>41426</c:v>
                </c:pt>
                <c:pt idx="258">
                  <c:v>41456</c:v>
                </c:pt>
                <c:pt idx="259">
                  <c:v>41487</c:v>
                </c:pt>
                <c:pt idx="260">
                  <c:v>41518</c:v>
                </c:pt>
                <c:pt idx="261">
                  <c:v>41548</c:v>
                </c:pt>
                <c:pt idx="262">
                  <c:v>41579</c:v>
                </c:pt>
                <c:pt idx="263">
                  <c:v>41609</c:v>
                </c:pt>
                <c:pt idx="264">
                  <c:v>41640</c:v>
                </c:pt>
                <c:pt idx="265">
                  <c:v>41671</c:v>
                </c:pt>
                <c:pt idx="266">
                  <c:v>41699</c:v>
                </c:pt>
                <c:pt idx="267">
                  <c:v>41730</c:v>
                </c:pt>
                <c:pt idx="268">
                  <c:v>41760</c:v>
                </c:pt>
                <c:pt idx="269">
                  <c:v>41791</c:v>
                </c:pt>
                <c:pt idx="270">
                  <c:v>41821</c:v>
                </c:pt>
                <c:pt idx="271">
                  <c:v>41852</c:v>
                </c:pt>
                <c:pt idx="272">
                  <c:v>41883</c:v>
                </c:pt>
                <c:pt idx="273">
                  <c:v>41913</c:v>
                </c:pt>
                <c:pt idx="274">
                  <c:v>41944</c:v>
                </c:pt>
                <c:pt idx="275">
                  <c:v>41974</c:v>
                </c:pt>
                <c:pt idx="276">
                  <c:v>42005</c:v>
                </c:pt>
                <c:pt idx="277">
                  <c:v>42036</c:v>
                </c:pt>
                <c:pt idx="278">
                  <c:v>42064</c:v>
                </c:pt>
                <c:pt idx="279">
                  <c:v>42095</c:v>
                </c:pt>
                <c:pt idx="280">
                  <c:v>42125</c:v>
                </c:pt>
                <c:pt idx="281">
                  <c:v>42156</c:v>
                </c:pt>
                <c:pt idx="282">
                  <c:v>42186</c:v>
                </c:pt>
                <c:pt idx="283">
                  <c:v>42217</c:v>
                </c:pt>
                <c:pt idx="284">
                  <c:v>42248</c:v>
                </c:pt>
                <c:pt idx="285">
                  <c:v>42278</c:v>
                </c:pt>
                <c:pt idx="286">
                  <c:v>42309</c:v>
                </c:pt>
                <c:pt idx="287">
                  <c:v>42339</c:v>
                </c:pt>
                <c:pt idx="288">
                  <c:v>42370</c:v>
                </c:pt>
                <c:pt idx="289">
                  <c:v>42401</c:v>
                </c:pt>
                <c:pt idx="290">
                  <c:v>42430</c:v>
                </c:pt>
                <c:pt idx="291">
                  <c:v>42461</c:v>
                </c:pt>
                <c:pt idx="292">
                  <c:v>42491</c:v>
                </c:pt>
                <c:pt idx="293">
                  <c:v>42522</c:v>
                </c:pt>
                <c:pt idx="294">
                  <c:v>42552</c:v>
                </c:pt>
                <c:pt idx="295">
                  <c:v>42583</c:v>
                </c:pt>
                <c:pt idx="296">
                  <c:v>42614</c:v>
                </c:pt>
                <c:pt idx="297">
                  <c:v>42644</c:v>
                </c:pt>
                <c:pt idx="298">
                  <c:v>42675</c:v>
                </c:pt>
                <c:pt idx="299">
                  <c:v>42705</c:v>
                </c:pt>
                <c:pt idx="300">
                  <c:v>42736</c:v>
                </c:pt>
                <c:pt idx="301">
                  <c:v>42767</c:v>
                </c:pt>
                <c:pt idx="302">
                  <c:v>42795</c:v>
                </c:pt>
                <c:pt idx="303">
                  <c:v>42826</c:v>
                </c:pt>
                <c:pt idx="304">
                  <c:v>42856</c:v>
                </c:pt>
                <c:pt idx="305">
                  <c:v>42887</c:v>
                </c:pt>
                <c:pt idx="306">
                  <c:v>42917</c:v>
                </c:pt>
                <c:pt idx="307">
                  <c:v>42948</c:v>
                </c:pt>
                <c:pt idx="308">
                  <c:v>42979</c:v>
                </c:pt>
                <c:pt idx="309">
                  <c:v>43009</c:v>
                </c:pt>
                <c:pt idx="310">
                  <c:v>43040</c:v>
                </c:pt>
                <c:pt idx="311">
                  <c:v>43070</c:v>
                </c:pt>
                <c:pt idx="312">
                  <c:v>43101</c:v>
                </c:pt>
                <c:pt idx="313">
                  <c:v>43132</c:v>
                </c:pt>
                <c:pt idx="314">
                  <c:v>43160</c:v>
                </c:pt>
                <c:pt idx="315">
                  <c:v>43191</c:v>
                </c:pt>
                <c:pt idx="316">
                  <c:v>43221</c:v>
                </c:pt>
                <c:pt idx="317">
                  <c:v>43252</c:v>
                </c:pt>
                <c:pt idx="318">
                  <c:v>43282</c:v>
                </c:pt>
                <c:pt idx="319">
                  <c:v>43313</c:v>
                </c:pt>
                <c:pt idx="320">
                  <c:v>43344</c:v>
                </c:pt>
                <c:pt idx="321">
                  <c:v>43374</c:v>
                </c:pt>
                <c:pt idx="322">
                  <c:v>43405</c:v>
                </c:pt>
                <c:pt idx="323">
                  <c:v>43435</c:v>
                </c:pt>
                <c:pt idx="324">
                  <c:v>43466</c:v>
                </c:pt>
                <c:pt idx="325">
                  <c:v>43497</c:v>
                </c:pt>
                <c:pt idx="326">
                  <c:v>43525</c:v>
                </c:pt>
                <c:pt idx="327">
                  <c:v>43556</c:v>
                </c:pt>
                <c:pt idx="328">
                  <c:v>43586</c:v>
                </c:pt>
                <c:pt idx="329">
                  <c:v>43617</c:v>
                </c:pt>
                <c:pt idx="330">
                  <c:v>43647</c:v>
                </c:pt>
                <c:pt idx="331">
                  <c:v>43678</c:v>
                </c:pt>
                <c:pt idx="332">
                  <c:v>43709</c:v>
                </c:pt>
                <c:pt idx="333">
                  <c:v>43739</c:v>
                </c:pt>
                <c:pt idx="334">
                  <c:v>43770</c:v>
                </c:pt>
                <c:pt idx="335">
                  <c:v>43800</c:v>
                </c:pt>
                <c:pt idx="336">
                  <c:v>43831</c:v>
                </c:pt>
                <c:pt idx="337">
                  <c:v>43862</c:v>
                </c:pt>
                <c:pt idx="338">
                  <c:v>43891</c:v>
                </c:pt>
                <c:pt idx="339">
                  <c:v>43922</c:v>
                </c:pt>
                <c:pt idx="340">
                  <c:v>43952</c:v>
                </c:pt>
                <c:pt idx="341">
                  <c:v>43983</c:v>
                </c:pt>
                <c:pt idx="342">
                  <c:v>44013</c:v>
                </c:pt>
                <c:pt idx="343">
                  <c:v>44044</c:v>
                </c:pt>
                <c:pt idx="344">
                  <c:v>44075</c:v>
                </c:pt>
                <c:pt idx="345">
                  <c:v>44105</c:v>
                </c:pt>
                <c:pt idx="346">
                  <c:v>44136</c:v>
                </c:pt>
                <c:pt idx="347">
                  <c:v>44166</c:v>
                </c:pt>
                <c:pt idx="348">
                  <c:v>44197</c:v>
                </c:pt>
                <c:pt idx="349">
                  <c:v>44228</c:v>
                </c:pt>
                <c:pt idx="350">
                  <c:v>44256</c:v>
                </c:pt>
                <c:pt idx="351">
                  <c:v>44287</c:v>
                </c:pt>
                <c:pt idx="352">
                  <c:v>44317</c:v>
                </c:pt>
                <c:pt idx="353">
                  <c:v>44348</c:v>
                </c:pt>
                <c:pt idx="354">
                  <c:v>44378</c:v>
                </c:pt>
                <c:pt idx="355">
                  <c:v>44409</c:v>
                </c:pt>
                <c:pt idx="356">
                  <c:v>44440</c:v>
                </c:pt>
                <c:pt idx="357">
                  <c:v>44470</c:v>
                </c:pt>
                <c:pt idx="358">
                  <c:v>44501</c:v>
                </c:pt>
                <c:pt idx="359">
                  <c:v>44531</c:v>
                </c:pt>
              </c:numCache>
            </c:numRef>
          </c:cat>
          <c:val>
            <c:numRef>
              <c:f>投资及房地产!$AA$15:$AA$800</c:f>
              <c:numCache>
                <c:formatCode>0.0</c:formatCode>
                <c:ptCount val="786"/>
                <c:pt idx="0">
                  <c:v>2.2900000000000142</c:v>
                </c:pt>
                <c:pt idx="1">
                  <c:v>2.4870672502984581</c:v>
                </c:pt>
                <c:pt idx="2">
                  <c:v>2.3480250721321205</c:v>
                </c:pt>
                <c:pt idx="3">
                  <c:v>2.2120366679952097</c:v>
                </c:pt>
                <c:pt idx="4">
                  <c:v>2.2202309836718559</c:v>
                </c:pt>
                <c:pt idx="5">
                  <c:v>2.078361177406518</c:v>
                </c:pt>
                <c:pt idx="6">
                  <c:v>2.3560990158067341</c:v>
                </c:pt>
                <c:pt idx="7">
                  <c:v>3.0076685589084828</c:v>
                </c:pt>
                <c:pt idx="8">
                  <c:v>3.138968908314288</c:v>
                </c:pt>
                <c:pt idx="9">
                  <c:v>3.1395463999207784</c:v>
                </c:pt>
                <c:pt idx="10">
                  <c:v>2.8661479365704734</c:v>
                </c:pt>
                <c:pt idx="11">
                  <c:v>2.4239450441609467</c:v>
                </c:pt>
                <c:pt idx="12">
                  <c:v>2.082314986802225</c:v>
                </c:pt>
                <c:pt idx="13">
                  <c:v>1.1162880993981883</c:v>
                </c:pt>
                <c:pt idx="14">
                  <c:v>1.5650821425099659</c:v>
                </c:pt>
                <c:pt idx="15">
                  <c:v>2.5053616689413305</c:v>
                </c:pt>
                <c:pt idx="16">
                  <c:v>2.6200448037401403</c:v>
                </c:pt>
                <c:pt idx="17">
                  <c:v>3.0297126156843657</c:v>
                </c:pt>
                <c:pt idx="18">
                  <c:v>2.7777777777777679</c:v>
                </c:pt>
                <c:pt idx="19">
                  <c:v>2.6491346804602189</c:v>
                </c:pt>
                <c:pt idx="20">
                  <c:v>2.6389290185880654</c:v>
                </c:pt>
                <c:pt idx="21">
                  <c:v>2.602266180142121</c:v>
                </c:pt>
                <c:pt idx="22">
                  <c:v>2.5852163921868954</c:v>
                </c:pt>
                <c:pt idx="23">
                  <c:v>3.1330842196033215</c:v>
                </c:pt>
                <c:pt idx="24">
                  <c:v>3.3422715954797955</c:v>
                </c:pt>
                <c:pt idx="25">
                  <c:v>3.8206777383123836</c:v>
                </c:pt>
                <c:pt idx="26">
                  <c:v>3.8763399693721334</c:v>
                </c:pt>
                <c:pt idx="27">
                  <c:v>3.5187826913932296</c:v>
                </c:pt>
                <c:pt idx="28">
                  <c:v>3.6636294608959785</c:v>
                </c:pt>
                <c:pt idx="29">
                  <c:v>3.4795763993948459</c:v>
                </c:pt>
                <c:pt idx="30">
                  <c:v>3.5437535437535361</c:v>
                </c:pt>
                <c:pt idx="31">
                  <c:v>3.4661392106998035</c:v>
                </c:pt>
                <c:pt idx="32">
                  <c:v>3.1716242845078346</c:v>
                </c:pt>
                <c:pt idx="33">
                  <c:v>3.1352363125877414</c:v>
                </c:pt>
                <c:pt idx="34">
                  <c:v>3.089415717752475</c:v>
                </c:pt>
                <c:pt idx="35">
                  <c:v>2.6012634708286964</c:v>
                </c:pt>
                <c:pt idx="36">
                  <c:v>2.72449263274952</c:v>
                </c:pt>
                <c:pt idx="37">
                  <c:v>2.931114193250095</c:v>
                </c:pt>
                <c:pt idx="38">
                  <c:v>2.487791394084593</c:v>
                </c:pt>
                <c:pt idx="39">
                  <c:v>2.3610473128158116</c:v>
                </c:pt>
                <c:pt idx="40">
                  <c:v>2.1241530855154789</c:v>
                </c:pt>
                <c:pt idx="41">
                  <c:v>2.3117690058479523</c:v>
                </c:pt>
                <c:pt idx="42">
                  <c:v>2.6649630373277278</c:v>
                </c:pt>
                <c:pt idx="43">
                  <c:v>2.6581702321347267</c:v>
                </c:pt>
                <c:pt idx="44">
                  <c:v>2.7648931332423743</c:v>
                </c:pt>
                <c:pt idx="45">
                  <c:v>2.6497277676950981</c:v>
                </c:pt>
                <c:pt idx="46">
                  <c:v>2.598460842009942</c:v>
                </c:pt>
                <c:pt idx="47">
                  <c:v>2.9971024990945283</c:v>
                </c:pt>
                <c:pt idx="48">
                  <c:v>3.0040595399188241</c:v>
                </c:pt>
                <c:pt idx="49">
                  <c:v>2.7757815307222433</c:v>
                </c:pt>
                <c:pt idx="50">
                  <c:v>3.1825946237525882</c:v>
                </c:pt>
                <c:pt idx="51">
                  <c:v>3.2669179680488325</c:v>
                </c:pt>
                <c:pt idx="52">
                  <c:v>3.4337457414380435</c:v>
                </c:pt>
                <c:pt idx="53">
                  <c:v>3.1436992051442347</c:v>
                </c:pt>
                <c:pt idx="54">
                  <c:v>3.0313805671615457</c:v>
                </c:pt>
                <c:pt idx="55">
                  <c:v>2.7489580562206406</c:v>
                </c:pt>
                <c:pt idx="56">
                  <c:v>2.8763607398884838</c:v>
                </c:pt>
                <c:pt idx="57">
                  <c:v>2.8200141442715765</c:v>
                </c:pt>
                <c:pt idx="58">
                  <c:v>2.9209318743381507</c:v>
                </c:pt>
                <c:pt idx="59">
                  <c:v>2.8219780219780111</c:v>
                </c:pt>
                <c:pt idx="60">
                  <c:v>2.5223331581712971</c:v>
                </c:pt>
                <c:pt idx="61">
                  <c:v>2.613407918888222</c:v>
                </c:pt>
                <c:pt idx="62">
                  <c:v>2.735906595800297</c:v>
                </c:pt>
                <c:pt idx="63">
                  <c:v>2.6681731270641329</c:v>
                </c:pt>
                <c:pt idx="64">
                  <c:v>2.7650169021409265</c:v>
                </c:pt>
                <c:pt idx="65">
                  <c:v>2.7361676335613483</c:v>
                </c:pt>
                <c:pt idx="66">
                  <c:v>2.6574633304572881</c:v>
                </c:pt>
                <c:pt idx="67">
                  <c:v>3.055148010701636</c:v>
                </c:pt>
                <c:pt idx="68">
                  <c:v>2.8131452167928561</c:v>
                </c:pt>
                <c:pt idx="69">
                  <c:v>3.3187172212191474</c:v>
                </c:pt>
                <c:pt idx="70">
                  <c:v>3.3524822086941741</c:v>
                </c:pt>
                <c:pt idx="71">
                  <c:v>3.4199726402188713</c:v>
                </c:pt>
                <c:pt idx="72">
                  <c:v>3.6306167777208298</c:v>
                </c:pt>
                <c:pt idx="73">
                  <c:v>4.1226575809199195</c:v>
                </c:pt>
                <c:pt idx="74">
                  <c:v>4.0369773556102162</c:v>
                </c:pt>
                <c:pt idx="75">
                  <c:v>4.3257428257005071</c:v>
                </c:pt>
                <c:pt idx="76">
                  <c:v>4.3775303643724728</c:v>
                </c:pt>
                <c:pt idx="77">
                  <c:v>4.9641803624104419</c:v>
                </c:pt>
                <c:pt idx="78">
                  <c:v>4.9336022860984929</c:v>
                </c:pt>
                <c:pt idx="79">
                  <c:v>5.0247047985930937</c:v>
                </c:pt>
                <c:pt idx="80">
                  <c:v>5.5811229185842137</c:v>
                </c:pt>
                <c:pt idx="81">
                  <c:v>5.4422900890405135</c:v>
                </c:pt>
                <c:pt idx="82">
                  <c:v>5.8072009291521454</c:v>
                </c:pt>
                <c:pt idx="83">
                  <c:v>5.9110449735449988</c:v>
                </c:pt>
                <c:pt idx="84">
                  <c:v>6.223724342593373</c:v>
                </c:pt>
                <c:pt idx="85">
                  <c:v>5.8655104712041828</c:v>
                </c:pt>
                <c:pt idx="86">
                  <c:v>5.9346213418113525</c:v>
                </c:pt>
                <c:pt idx="87">
                  <c:v>5.9802012333658006</c:v>
                </c:pt>
                <c:pt idx="88">
                  <c:v>6.1898989898989898</c:v>
                </c:pt>
                <c:pt idx="89">
                  <c:v>5.9820138108238385</c:v>
                </c:pt>
                <c:pt idx="90">
                  <c:v>6.3035642771325673</c:v>
                </c:pt>
                <c:pt idx="91">
                  <c:v>6.4907104696595219</c:v>
                </c:pt>
                <c:pt idx="92">
                  <c:v>6.1578697099381685</c:v>
                </c:pt>
                <c:pt idx="93">
                  <c:v>6.4083339910030901</c:v>
                </c:pt>
                <c:pt idx="94">
                  <c:v>6.10788772149915</c:v>
                </c:pt>
                <c:pt idx="95">
                  <c:v>6.1509640152993539</c:v>
                </c:pt>
                <c:pt idx="96">
                  <c:v>6.7282321899736042</c:v>
                </c:pt>
                <c:pt idx="97">
                  <c:v>6.1819024804883771</c:v>
                </c:pt>
                <c:pt idx="98">
                  <c:v>6.5563678337822395</c:v>
                </c:pt>
                <c:pt idx="99">
                  <c:v>6.7376158027715904</c:v>
                </c:pt>
                <c:pt idx="100">
                  <c:v>6.5748420972528754</c:v>
                </c:pt>
                <c:pt idx="101">
                  <c:v>6.8035457231608421</c:v>
                </c:pt>
                <c:pt idx="102">
                  <c:v>6.7811934900542603</c:v>
                </c:pt>
                <c:pt idx="103">
                  <c:v>6.5518532384874595</c:v>
                </c:pt>
                <c:pt idx="104">
                  <c:v>6.8906308324001575</c:v>
                </c:pt>
                <c:pt idx="105">
                  <c:v>6.7937402655195323</c:v>
                </c:pt>
                <c:pt idx="106">
                  <c:v>7.0494347151407677</c:v>
                </c:pt>
                <c:pt idx="107">
                  <c:v>7.1475843812045081</c:v>
                </c:pt>
                <c:pt idx="108">
                  <c:v>6.6385515887442681</c:v>
                </c:pt>
                <c:pt idx="109">
                  <c:v>7.4521504985081144</c:v>
                </c:pt>
                <c:pt idx="110">
                  <c:v>7.2217808911677617</c:v>
                </c:pt>
                <c:pt idx="111">
                  <c:v>7.0941826267843178</c:v>
                </c:pt>
                <c:pt idx="112">
                  <c:v>7.076044269903603</c:v>
                </c:pt>
                <c:pt idx="113">
                  <c:v>6.8950840604383945</c:v>
                </c:pt>
                <c:pt idx="114">
                  <c:v>6.9432684165961156</c:v>
                </c:pt>
                <c:pt idx="115">
                  <c:v>7.0133520730850218</c:v>
                </c:pt>
                <c:pt idx="116">
                  <c:v>6.9423103785444917</c:v>
                </c:pt>
                <c:pt idx="117">
                  <c:v>6.958816584485028</c:v>
                </c:pt>
                <c:pt idx="118">
                  <c:v>6.6335335128045791</c:v>
                </c:pt>
                <c:pt idx="119">
                  <c:v>6.7119621165328436</c:v>
                </c:pt>
                <c:pt idx="120">
                  <c:v>6.6480294558843633</c:v>
                </c:pt>
                <c:pt idx="121">
                  <c:v>6.542499153403325</c:v>
                </c:pt>
                <c:pt idx="122">
                  <c:v>6.6141308008351718</c:v>
                </c:pt>
                <c:pt idx="123">
                  <c:v>6.6175485599464068</c:v>
                </c:pt>
                <c:pt idx="124">
                  <c:v>6.8684982662043037</c:v>
                </c:pt>
                <c:pt idx="125">
                  <c:v>7.0077642842922616</c:v>
                </c:pt>
                <c:pt idx="126">
                  <c:v>7.0797044074953686</c:v>
                </c:pt>
                <c:pt idx="127">
                  <c:v>7.2629366955608177</c:v>
                </c:pt>
                <c:pt idx="128">
                  <c:v>7.347178683385569</c:v>
                </c:pt>
                <c:pt idx="129">
                  <c:v>7.4410752548535797</c:v>
                </c:pt>
                <c:pt idx="130">
                  <c:v>7.7615225271880028</c:v>
                </c:pt>
                <c:pt idx="131">
                  <c:v>7.7947134863978418</c:v>
                </c:pt>
                <c:pt idx="132">
                  <c:v>7.8319800524263128</c:v>
                </c:pt>
                <c:pt idx="133">
                  <c:v>7.8825249507342265</c:v>
                </c:pt>
                <c:pt idx="134">
                  <c:v>7.6062922484048334</c:v>
                </c:pt>
                <c:pt idx="135">
                  <c:v>7.6579972358336468</c:v>
                </c:pt>
                <c:pt idx="136">
                  <c:v>7.5190315736927582</c:v>
                </c:pt>
                <c:pt idx="137">
                  <c:v>7.3612403100775214</c:v>
                </c:pt>
                <c:pt idx="138">
                  <c:v>7.4804362560847881</c:v>
                </c:pt>
                <c:pt idx="139">
                  <c:v>7.5670380800783477</c:v>
                </c:pt>
                <c:pt idx="140">
                  <c:v>7.762973778670057</c:v>
                </c:pt>
                <c:pt idx="141">
                  <c:v>7.6811506617513903</c:v>
                </c:pt>
                <c:pt idx="142">
                  <c:v>7.8692857571934782</c:v>
                </c:pt>
                <c:pt idx="143">
                  <c:v>8.0007159477358147</c:v>
                </c:pt>
                <c:pt idx="144">
                  <c:v>8.0872761769239965</c:v>
                </c:pt>
                <c:pt idx="145">
                  <c:v>8.249366566495798</c:v>
                </c:pt>
                <c:pt idx="146">
                  <c:v>8.571596313039386</c:v>
                </c:pt>
                <c:pt idx="147">
                  <c:v>8.8055085487541476</c:v>
                </c:pt>
                <c:pt idx="148">
                  <c:v>9.2507689629156786</c:v>
                </c:pt>
                <c:pt idx="149">
                  <c:v>9.8717652495379014</c:v>
                </c:pt>
                <c:pt idx="150">
                  <c:v>9.969615318465852</c:v>
                </c:pt>
                <c:pt idx="151">
                  <c:v>9.9260102447353393</c:v>
                </c:pt>
                <c:pt idx="152">
                  <c:v>9.885394907694911</c:v>
                </c:pt>
                <c:pt idx="153">
                  <c:v>10.046020877764072</c:v>
                </c:pt>
                <c:pt idx="154">
                  <c:v>10.23556273319597</c:v>
                </c:pt>
                <c:pt idx="155">
                  <c:v>10.247486465583911</c:v>
                </c:pt>
                <c:pt idx="156">
                  <c:v>10.329127811300044</c:v>
                </c:pt>
                <c:pt idx="157">
                  <c:v>10.228076860268898</c:v>
                </c:pt>
                <c:pt idx="158">
                  <c:v>10.641864489266206</c:v>
                </c:pt>
                <c:pt idx="159">
                  <c:v>10.651077979191248</c:v>
                </c:pt>
                <c:pt idx="160">
                  <c:v>10.523240371845954</c:v>
                </c:pt>
                <c:pt idx="161">
                  <c:v>10.309657746701006</c:v>
                </c:pt>
                <c:pt idx="162">
                  <c:v>10.457720779897816</c:v>
                </c:pt>
                <c:pt idx="163">
                  <c:v>10.531220876048476</c:v>
                </c:pt>
                <c:pt idx="164">
                  <c:v>10.696670776818751</c:v>
                </c:pt>
                <c:pt idx="165">
                  <c:v>10.490616075071401</c:v>
                </c:pt>
                <c:pt idx="166">
                  <c:v>10.128820409194251</c:v>
                </c:pt>
                <c:pt idx="167">
                  <c:v>9.9113093150273066</c:v>
                </c:pt>
                <c:pt idx="168">
                  <c:v>9.8046039874707844</c:v>
                </c:pt>
                <c:pt idx="169">
                  <c:v>9.2543209876543298</c:v>
                </c:pt>
                <c:pt idx="170">
                  <c:v>8.5772933874199708</c:v>
                </c:pt>
                <c:pt idx="171">
                  <c:v>7.8712679333074798</c:v>
                </c:pt>
                <c:pt idx="172">
                  <c:v>7.267134480438342</c:v>
                </c:pt>
                <c:pt idx="173">
                  <c:v>6.3387665618148903</c:v>
                </c:pt>
                <c:pt idx="174">
                  <c:v>5.3379271285633356</c:v>
                </c:pt>
                <c:pt idx="175">
                  <c:v>4.801386546749109</c:v>
                </c:pt>
                <c:pt idx="176">
                  <c:v>3.8382994523345371</c:v>
                </c:pt>
                <c:pt idx="177">
                  <c:v>3.411031617816751</c:v>
                </c:pt>
                <c:pt idx="178">
                  <c:v>3.0458715596330288</c:v>
                </c:pt>
                <c:pt idx="179">
                  <c:v>2.4982904034647868</c:v>
                </c:pt>
                <c:pt idx="180">
                  <c:v>2.1779488340502695</c:v>
                </c:pt>
                <c:pt idx="181">
                  <c:v>1.9209907792442582</c:v>
                </c:pt>
                <c:pt idx="182">
                  <c:v>2.0885848037450527</c:v>
                </c:pt>
                <c:pt idx="183">
                  <c:v>1.8332135154564888</c:v>
                </c:pt>
                <c:pt idx="184">
                  <c:v>1.1022493054933191</c:v>
                </c:pt>
                <c:pt idx="185">
                  <c:v>0.7484761563284259</c:v>
                </c:pt>
                <c:pt idx="186">
                  <c:v>0.25538778619114133</c:v>
                </c:pt>
                <c:pt idx="187">
                  <c:v>-0.41567961382021901</c:v>
                </c:pt>
                <c:pt idx="188">
                  <c:v>-0.80007151477227145</c:v>
                </c:pt>
                <c:pt idx="189">
                  <c:v>-1.7273701124799201</c:v>
                </c:pt>
                <c:pt idx="190">
                  <c:v>-2.604166666666663</c:v>
                </c:pt>
                <c:pt idx="191">
                  <c:v>-3.1668371658586492</c:v>
                </c:pt>
                <c:pt idx="192">
                  <c:v>-4.4137197553842045</c:v>
                </c:pt>
                <c:pt idx="193">
                  <c:v>-4.87383032506985</c:v>
                </c:pt>
                <c:pt idx="194">
                  <c:v>-6.2522045855379238</c:v>
                </c:pt>
                <c:pt idx="195">
                  <c:v>-7.2052594422873266</c:v>
                </c:pt>
                <c:pt idx="196">
                  <c:v>-7.8399219996454494</c:v>
                </c:pt>
                <c:pt idx="197">
                  <c:v>-8.0653053961475152</c:v>
                </c:pt>
                <c:pt idx="198">
                  <c:v>-8.477833392920985</c:v>
                </c:pt>
                <c:pt idx="199">
                  <c:v>-8.909335727109525</c:v>
                </c:pt>
                <c:pt idx="200">
                  <c:v>-9.3403622600702896</c:v>
                </c:pt>
                <c:pt idx="201">
                  <c:v>-9.5335422627969244</c:v>
                </c:pt>
                <c:pt idx="202">
                  <c:v>-10.507792860734034</c:v>
                </c:pt>
                <c:pt idx="203">
                  <c:v>-10.275136649671579</c:v>
                </c:pt>
                <c:pt idx="204">
                  <c:v>-8.5442744552619239</c:v>
                </c:pt>
                <c:pt idx="205">
                  <c:v>-7.911421911421912</c:v>
                </c:pt>
                <c:pt idx="206">
                  <c:v>-8.1600978271093911</c:v>
                </c:pt>
                <c:pt idx="207">
                  <c:v>-7.7314440587703874</c:v>
                </c:pt>
                <c:pt idx="208">
                  <c:v>-6.9055061312815464</c:v>
                </c:pt>
                <c:pt idx="209">
                  <c:v>-6.3582696216006873</c:v>
                </c:pt>
                <c:pt idx="210">
                  <c:v>-5.7717661995214549</c:v>
                </c:pt>
                <c:pt idx="211">
                  <c:v>-5.0505050505050502</c:v>
                </c:pt>
                <c:pt idx="212">
                  <c:v>-4.3188708314696118</c:v>
                </c:pt>
                <c:pt idx="213">
                  <c:v>-3.0926799879505973</c:v>
                </c:pt>
                <c:pt idx="214">
                  <c:v>-1.2104187946884615</c:v>
                </c:pt>
                <c:pt idx="215">
                  <c:v>-1.9862803317292954</c:v>
                </c:pt>
                <c:pt idx="216">
                  <c:v>-2.7728493942312582</c:v>
                </c:pt>
                <c:pt idx="217">
                  <c:v>-3.452640105300453</c:v>
                </c:pt>
                <c:pt idx="218">
                  <c:v>-2.2840170020996586</c:v>
                </c:pt>
                <c:pt idx="219">
                  <c:v>-1.5975264107188969</c:v>
                </c:pt>
                <c:pt idx="220">
                  <c:v>-1.3120512423162367</c:v>
                </c:pt>
                <c:pt idx="221">
                  <c:v>-2.4028524183546951</c:v>
                </c:pt>
                <c:pt idx="222">
                  <c:v>-2.7776338290925962</c:v>
                </c:pt>
                <c:pt idx="223">
                  <c:v>-2.7036844836533347</c:v>
                </c:pt>
                <c:pt idx="224">
                  <c:v>-3.4593808435487206</c:v>
                </c:pt>
                <c:pt idx="225">
                  <c:v>-3.6524712465029641</c:v>
                </c:pt>
                <c:pt idx="226">
                  <c:v>-4.1875613917179315</c:v>
                </c:pt>
                <c:pt idx="227">
                  <c:v>-3.9015982450642417</c:v>
                </c:pt>
                <c:pt idx="228">
                  <c:v>-4.4212721584984465</c:v>
                </c:pt>
                <c:pt idx="229">
                  <c:v>-4.9604110953804241</c:v>
                </c:pt>
                <c:pt idx="230">
                  <c:v>-5.8959174047481744</c:v>
                </c:pt>
                <c:pt idx="231">
                  <c:v>-5.7187745483110675</c:v>
                </c:pt>
                <c:pt idx="232">
                  <c:v>-5.9879612666841169</c:v>
                </c:pt>
                <c:pt idx="233">
                  <c:v>-4.569280457457503</c:v>
                </c:pt>
                <c:pt idx="234">
                  <c:v>-3.6725121262192961</c:v>
                </c:pt>
                <c:pt idx="235">
                  <c:v>-3.8668728998879964</c:v>
                </c:pt>
                <c:pt idx="236">
                  <c:v>-2.4642203809318919</c:v>
                </c:pt>
                <c:pt idx="237">
                  <c:v>-3.0811421196967226</c:v>
                </c:pt>
                <c:pt idx="238">
                  <c:v>-2.3039982733502495</c:v>
                </c:pt>
                <c:pt idx="239">
                  <c:v>-1.1794119245611245</c:v>
                </c:pt>
                <c:pt idx="240">
                  <c:v>-1.0364390137464596</c:v>
                </c:pt>
                <c:pt idx="241">
                  <c:v>0.27586206896552667</c:v>
                </c:pt>
                <c:pt idx="242">
                  <c:v>2.1831142793495184</c:v>
                </c:pt>
                <c:pt idx="243">
                  <c:v>2.4995834027662145</c:v>
                </c:pt>
                <c:pt idx="244">
                  <c:v>3.4185178998942023</c:v>
                </c:pt>
                <c:pt idx="245">
                  <c:v>3.4287616511318175</c:v>
                </c:pt>
                <c:pt idx="246">
                  <c:v>3.3145196989818659</c:v>
                </c:pt>
                <c:pt idx="247">
                  <c:v>4.2055037727474431</c:v>
                </c:pt>
                <c:pt idx="248">
                  <c:v>4.0710503089143923</c:v>
                </c:pt>
                <c:pt idx="249">
                  <c:v>5.2707501109631627</c:v>
                </c:pt>
                <c:pt idx="250">
                  <c:v>5.285540704738767</c:v>
                </c:pt>
                <c:pt idx="251">
                  <c:v>5.4339456605433822</c:v>
                </c:pt>
                <c:pt idx="252">
                  <c:v>6.4380994377687184</c:v>
                </c:pt>
                <c:pt idx="253">
                  <c:v>6.9876203576341167</c:v>
                </c:pt>
                <c:pt idx="254">
                  <c:v>7.188794419010236</c:v>
                </c:pt>
                <c:pt idx="255">
                  <c:v>7.1587275781715753</c:v>
                </c:pt>
                <c:pt idx="256">
                  <c:v>7.187079407806185</c:v>
                </c:pt>
                <c:pt idx="257">
                  <c:v>7.4991953653041676</c:v>
                </c:pt>
                <c:pt idx="258">
                  <c:v>8.0713405816506878</c:v>
                </c:pt>
                <c:pt idx="259">
                  <c:v>7.9118304759876468</c:v>
                </c:pt>
                <c:pt idx="260">
                  <c:v>7.9455104420650846</c:v>
                </c:pt>
                <c:pt idx="261">
                  <c:v>7.826499420259303</c:v>
                </c:pt>
                <c:pt idx="262">
                  <c:v>7.3912815401563359</c:v>
                </c:pt>
                <c:pt idx="263">
                  <c:v>7.3969744392279546</c:v>
                </c:pt>
                <c:pt idx="264">
                  <c:v>7.1776281719316382</c:v>
                </c:pt>
                <c:pt idx="265">
                  <c:v>6.8809462586783443</c:v>
                </c:pt>
                <c:pt idx="266">
                  <c:v>6.0761682005389783</c:v>
                </c:pt>
                <c:pt idx="267">
                  <c:v>5.8410033377161774</c:v>
                </c:pt>
                <c:pt idx="268">
                  <c:v>5.4193872425916556</c:v>
                </c:pt>
                <c:pt idx="269">
                  <c:v>5.1447105788423153</c:v>
                </c:pt>
                <c:pt idx="270">
                  <c:v>4.8022598870056443</c:v>
                </c:pt>
                <c:pt idx="271">
                  <c:v>4.8845470692717718</c:v>
                </c:pt>
                <c:pt idx="272">
                  <c:v>4.5764792536214127</c:v>
                </c:pt>
                <c:pt idx="273">
                  <c:v>4.6336575590204765</c:v>
                </c:pt>
                <c:pt idx="274">
                  <c:v>5.2315357561547593</c:v>
                </c:pt>
                <c:pt idx="275">
                  <c:v>5.4157761802992033</c:v>
                </c:pt>
                <c:pt idx="276">
                  <c:v>4.9526478546578989</c:v>
                </c:pt>
                <c:pt idx="277">
                  <c:v>5.1821200019246394</c:v>
                </c:pt>
                <c:pt idx="278">
                  <c:v>5.0234876809509998</c:v>
                </c:pt>
                <c:pt idx="279">
                  <c:v>5.2606431267619103</c:v>
                </c:pt>
                <c:pt idx="280">
                  <c:v>5.293248844632914</c:v>
                </c:pt>
                <c:pt idx="281">
                  <c:v>5.2631578947368363</c:v>
                </c:pt>
                <c:pt idx="282">
                  <c:v>5.3104459261360981</c:v>
                </c:pt>
                <c:pt idx="283">
                  <c:v>4.9487251858123971</c:v>
                </c:pt>
                <c:pt idx="284">
                  <c:v>5.5078180025355694</c:v>
                </c:pt>
                <c:pt idx="285">
                  <c:v>5.3860886625870075</c:v>
                </c:pt>
                <c:pt idx="286">
                  <c:v>5.2778164601030575</c:v>
                </c:pt>
                <c:pt idx="287">
                  <c:v>4.9624475878910834</c:v>
                </c:pt>
                <c:pt idx="288">
                  <c:v>5.4279268910271128</c:v>
                </c:pt>
                <c:pt idx="289">
                  <c:v>4.9862763037511471</c:v>
                </c:pt>
                <c:pt idx="290">
                  <c:v>5.3856686444545998</c:v>
                </c:pt>
                <c:pt idx="291">
                  <c:v>5.0839763958238748</c:v>
                </c:pt>
                <c:pt idx="292">
                  <c:v>5.1131221719457054</c:v>
                </c:pt>
                <c:pt idx="293">
                  <c:v>5.1848512173128913</c:v>
                </c:pt>
                <c:pt idx="294">
                  <c:v>5.2537045352492262</c:v>
                </c:pt>
                <c:pt idx="295">
                  <c:v>5.6925145674585398</c:v>
                </c:pt>
                <c:pt idx="296">
                  <c:v>5.5629728526924715</c:v>
                </c:pt>
                <c:pt idx="297">
                  <c:v>5.5851063829787106</c:v>
                </c:pt>
                <c:pt idx="298">
                  <c:v>5.6437389770723101</c:v>
                </c:pt>
                <c:pt idx="299">
                  <c:v>5.5750658472344172</c:v>
                </c:pt>
                <c:pt idx="300">
                  <c:v>5.3275109170305646</c:v>
                </c:pt>
                <c:pt idx="301">
                  <c:v>6.0130718954248374</c:v>
                </c:pt>
                <c:pt idx="302">
                  <c:v>5.9766132524902371</c:v>
                </c:pt>
                <c:pt idx="303">
                  <c:v>6.4362850971922292</c:v>
                </c:pt>
                <c:pt idx="304">
                  <c:v>6.4571674558760117</c:v>
                </c:pt>
                <c:pt idx="305">
                  <c:v>6.343763394770674</c:v>
                </c:pt>
                <c:pt idx="306">
                  <c:v>6.3566552901023865</c:v>
                </c:pt>
                <c:pt idx="307">
                  <c:v>6.61577608142494</c:v>
                </c:pt>
                <c:pt idx="308">
                  <c:v>6.4924114671163657</c:v>
                </c:pt>
                <c:pt idx="309">
                  <c:v>6.8010075566750761</c:v>
                </c:pt>
                <c:pt idx="310">
                  <c:v>6.7612687813021877</c:v>
                </c:pt>
                <c:pt idx="311">
                  <c:v>6.9022869022869138</c:v>
                </c:pt>
                <c:pt idx="312">
                  <c:v>7.5456053067993301</c:v>
                </c:pt>
                <c:pt idx="313">
                  <c:v>7.5215782983970358</c:v>
                </c:pt>
                <c:pt idx="314">
                  <c:v>7.0698814875357563</c:v>
                </c:pt>
                <c:pt idx="315">
                  <c:v>6.5746753246753276</c:v>
                </c:pt>
                <c:pt idx="316">
                  <c:v>6.4698746461787193</c:v>
                </c:pt>
                <c:pt idx="317">
                  <c:v>6.5</c:v>
                </c:pt>
                <c:pt idx="318">
                  <c:v>6.4</c:v>
                </c:pt>
                <c:pt idx="319">
                  <c:v>6.1</c:v>
                </c:pt>
                <c:pt idx="320">
                  <c:v>6</c:v>
                </c:pt>
                <c:pt idx="321">
                  <c:v>5.7</c:v>
                </c:pt>
                <c:pt idx="322">
                  <c:v>5.8</c:v>
                </c:pt>
                <c:pt idx="323">
                  <c:v>5.6</c:v>
                </c:pt>
                <c:pt idx="324">
                  <c:v>5.6</c:v>
                </c:pt>
                <c:pt idx="325">
                  <c:v>4.9000000000000004</c:v>
                </c:pt>
                <c:pt idx="326">
                  <c:v>4.9000000000000004</c:v>
                </c:pt>
                <c:pt idx="327">
                  <c:v>5.2</c:v>
                </c:pt>
                <c:pt idx="328">
                  <c:v>5</c:v>
                </c:pt>
                <c:pt idx="329">
                  <c:v>4.8</c:v>
                </c:pt>
                <c:pt idx="330">
                  <c:v>5</c:v>
                </c:pt>
                <c:pt idx="331">
                  <c:v>4.5999999999999996</c:v>
                </c:pt>
                <c:pt idx="332">
                  <c:v>5.0999999999999996</c:v>
                </c:pt>
                <c:pt idx="333">
                  <c:v>5</c:v>
                </c:pt>
                <c:pt idx="334">
                  <c:v>4.9000000000000004</c:v>
                </c:pt>
                <c:pt idx="335">
                  <c:v>5.2</c:v>
                </c:pt>
                <c:pt idx="336">
                  <c:v>5.2</c:v>
                </c:pt>
                <c:pt idx="337">
                  <c:v>5.7</c:v>
                </c:pt>
                <c:pt idx="338">
                  <c:v>5.9</c:v>
                </c:pt>
                <c:pt idx="339">
                  <c:v>5.5</c:v>
                </c:pt>
                <c:pt idx="340">
                  <c:v>4.9000000000000004</c:v>
                </c:pt>
                <c:pt idx="341">
                  <c:v>5.7</c:v>
                </c:pt>
                <c:pt idx="342">
                  <c:v>6.5</c:v>
                </c:pt>
                <c:pt idx="343">
                  <c:v>8</c:v>
                </c:pt>
                <c:pt idx="344">
                  <c:v>9.1</c:v>
                </c:pt>
                <c:pt idx="345">
                  <c:v>10.199999999999999</c:v>
                </c:pt>
                <c:pt idx="346">
                  <c:v>11</c:v>
                </c:pt>
                <c:pt idx="347">
                  <c:v>11.4</c:v>
                </c:pt>
                <c:pt idx="348">
                  <c:v>12</c:v>
                </c:pt>
              </c:numCache>
            </c:numRef>
          </c:val>
          <c:smooth val="0"/>
        </c:ser>
        <c:dLbls>
          <c:showLegendKey val="0"/>
          <c:showVal val="0"/>
          <c:showCatName val="0"/>
          <c:showSerName val="0"/>
          <c:showPercent val="0"/>
          <c:showBubbleSize val="0"/>
        </c:dLbls>
        <c:smooth val="0"/>
        <c:axId val="439012760"/>
        <c:axId val="439018640"/>
      </c:lineChart>
      <c:dateAx>
        <c:axId val="439012760"/>
        <c:scaling>
          <c:orientation val="minMax"/>
          <c:max val="44227"/>
          <c:min val="43496"/>
        </c:scaling>
        <c:delete val="0"/>
        <c:axPos val="b"/>
        <c:numFmt formatCode="yyyy\-mm" sourceLinked="0"/>
        <c:majorTickMark val="none"/>
        <c:minorTickMark val="none"/>
        <c:tickLblPos val="low"/>
        <c:spPr>
          <a:ln>
            <a:solidFill>
              <a:schemeClr val="tx1"/>
            </a:solidFill>
            <a:prstDash val="solid"/>
          </a:ln>
        </c:spPr>
        <c:crossAx val="439018640"/>
        <c:crosses val="autoZero"/>
        <c:auto val="1"/>
        <c:lblOffset val="100"/>
        <c:baseTimeUnit val="months"/>
        <c:majorUnit val="3"/>
        <c:majorTimeUnit val="months"/>
      </c:dateAx>
      <c:valAx>
        <c:axId val="439018640"/>
        <c:scaling>
          <c:orientation val="minMax"/>
          <c:min val="0"/>
        </c:scaling>
        <c:delete val="0"/>
        <c:axPos val="l"/>
        <c:numFmt formatCode="#,##0_ " sourceLinked="0"/>
        <c:majorTickMark val="out"/>
        <c:minorTickMark val="none"/>
        <c:tickLblPos val="nextTo"/>
        <c:spPr>
          <a:ln>
            <a:solidFill>
              <a:sysClr val="windowText" lastClr="000000"/>
            </a:solidFill>
          </a:ln>
        </c:spPr>
        <c:crossAx val="439012760"/>
        <c:crosses val="autoZero"/>
        <c:crossBetween val="between"/>
        <c:majorUnit val="5"/>
      </c:valAx>
      <c:spPr>
        <a:noFill/>
      </c:spPr>
    </c:plotArea>
    <c:legend>
      <c:legendPos val="r"/>
      <c:layout>
        <c:manualLayout>
          <c:xMode val="edge"/>
          <c:yMode val="edge"/>
          <c:x val="0.30715596739938361"/>
          <c:y val="3.6517770668928522E-2"/>
          <c:w val="0.40086683182178873"/>
          <c:h val="0.1031227057918581"/>
        </c:manualLayout>
      </c:layout>
      <c:overlay val="0"/>
    </c:legend>
    <c:plotVisOnly val="1"/>
    <c:dispBlanksAs val="gap"/>
    <c:showDLblsOverMax val="0"/>
  </c:chart>
  <c:spPr>
    <a:noFill/>
    <a:ln>
      <a:noFill/>
    </a:ln>
  </c:spPr>
  <c:txPr>
    <a:bodyPr/>
    <a:lstStyle/>
    <a:p>
      <a:pPr>
        <a:defRPr sz="1600" b="1">
          <a:latin typeface="等线" panose="02010600030101010101" pitchFamily="2" charset="-122"/>
          <a:ea typeface="等线" panose="02010600030101010101" pitchFamily="2" charset="-122"/>
        </a:defRPr>
      </a:pPr>
      <a:endParaRPr lang="zh-CN"/>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9889336259097513E-2"/>
          <c:y val="0.1116295631840311"/>
          <c:w val="0.86836092592589997"/>
          <c:h val="0.76891835343774706"/>
        </c:manualLayout>
      </c:layout>
      <c:lineChart>
        <c:grouping val="standard"/>
        <c:varyColors val="0"/>
        <c:ser>
          <c:idx val="0"/>
          <c:order val="0"/>
          <c:tx>
            <c:strRef>
              <c:f>投资及房地产!$C$2</c:f>
              <c:strCache>
                <c:ptCount val="1"/>
                <c:pt idx="0">
                  <c:v>全美住宅建筑商协会(NAHB)/富国银行住房市场指数</c:v>
                </c:pt>
              </c:strCache>
            </c:strRef>
          </c:tx>
          <c:spPr>
            <a:ln w="57150">
              <a:solidFill>
                <a:srgbClr val="002060"/>
              </a:solidFill>
            </a:ln>
          </c:spPr>
          <c:marker>
            <c:symbol val="none"/>
          </c:marker>
          <c:dLbls>
            <c:dLbl>
              <c:idx val="432"/>
              <c:layout>
                <c:manualLayout>
                  <c:x val="-2.8301645023831867E-2"/>
                  <c:y val="9.4545423108178983E-2"/>
                </c:manualLayout>
              </c:layout>
              <c:showLegendKey val="0"/>
              <c:showVal val="1"/>
              <c:showCatName val="0"/>
              <c:showSerName val="0"/>
              <c:showPercent val="0"/>
              <c:showBubbleSize val="0"/>
              <c:extLst>
                <c:ext xmlns:c15="http://schemas.microsoft.com/office/drawing/2012/chart" uri="{CE6537A1-D6FC-4f65-9D91-7224C49458BB}"/>
              </c:extLst>
            </c:dLbl>
            <c:dLbl>
              <c:idx val="433"/>
              <c:layout>
                <c:manualLayout>
                  <c:x val="-2.8301645023831867E-2"/>
                  <c:y val="9.7595275466507397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numRef>
              <c:f>投资及房地产!$B$3:$B$600</c:f>
              <c:numCache>
                <c:formatCode>yyyy\-mm;@</c:formatCode>
                <c:ptCount val="598"/>
                <c:pt idx="0">
                  <c:v>31078</c:v>
                </c:pt>
                <c:pt idx="1">
                  <c:v>31106</c:v>
                </c:pt>
                <c:pt idx="2">
                  <c:v>31137</c:v>
                </c:pt>
                <c:pt idx="3">
                  <c:v>31167</c:v>
                </c:pt>
                <c:pt idx="4">
                  <c:v>31198</c:v>
                </c:pt>
                <c:pt idx="5">
                  <c:v>31228</c:v>
                </c:pt>
                <c:pt idx="6">
                  <c:v>31259</c:v>
                </c:pt>
                <c:pt idx="7">
                  <c:v>31290</c:v>
                </c:pt>
                <c:pt idx="8">
                  <c:v>31320</c:v>
                </c:pt>
                <c:pt idx="9">
                  <c:v>31351</c:v>
                </c:pt>
                <c:pt idx="10">
                  <c:v>31381</c:v>
                </c:pt>
                <c:pt idx="11">
                  <c:v>31412</c:v>
                </c:pt>
                <c:pt idx="12">
                  <c:v>31443</c:v>
                </c:pt>
                <c:pt idx="13">
                  <c:v>31471</c:v>
                </c:pt>
                <c:pt idx="14">
                  <c:v>31502</c:v>
                </c:pt>
                <c:pt idx="15">
                  <c:v>31532</c:v>
                </c:pt>
                <c:pt idx="16">
                  <c:v>31563</c:v>
                </c:pt>
                <c:pt idx="17">
                  <c:v>31593</c:v>
                </c:pt>
                <c:pt idx="18">
                  <c:v>31624</c:v>
                </c:pt>
                <c:pt idx="19">
                  <c:v>31655</c:v>
                </c:pt>
                <c:pt idx="20">
                  <c:v>31685</c:v>
                </c:pt>
                <c:pt idx="21">
                  <c:v>31716</c:v>
                </c:pt>
                <c:pt idx="22">
                  <c:v>31746</c:v>
                </c:pt>
                <c:pt idx="23">
                  <c:v>31777</c:v>
                </c:pt>
                <c:pt idx="24">
                  <c:v>31808</c:v>
                </c:pt>
                <c:pt idx="25">
                  <c:v>31836</c:v>
                </c:pt>
                <c:pt idx="26">
                  <c:v>31867</c:v>
                </c:pt>
                <c:pt idx="27">
                  <c:v>31897</c:v>
                </c:pt>
                <c:pt idx="28">
                  <c:v>31928</c:v>
                </c:pt>
                <c:pt idx="29">
                  <c:v>31958</c:v>
                </c:pt>
                <c:pt idx="30">
                  <c:v>31989</c:v>
                </c:pt>
                <c:pt idx="31">
                  <c:v>32020</c:v>
                </c:pt>
                <c:pt idx="32">
                  <c:v>32050</c:v>
                </c:pt>
                <c:pt idx="33">
                  <c:v>32081</c:v>
                </c:pt>
                <c:pt idx="34">
                  <c:v>32111</c:v>
                </c:pt>
                <c:pt idx="35">
                  <c:v>32142</c:v>
                </c:pt>
                <c:pt idx="36">
                  <c:v>32173</c:v>
                </c:pt>
                <c:pt idx="37">
                  <c:v>32202</c:v>
                </c:pt>
                <c:pt idx="38">
                  <c:v>32233</c:v>
                </c:pt>
                <c:pt idx="39">
                  <c:v>32263</c:v>
                </c:pt>
                <c:pt idx="40">
                  <c:v>32294</c:v>
                </c:pt>
                <c:pt idx="41">
                  <c:v>32324</c:v>
                </c:pt>
                <c:pt idx="42">
                  <c:v>32355</c:v>
                </c:pt>
                <c:pt idx="43">
                  <c:v>32386</c:v>
                </c:pt>
                <c:pt idx="44">
                  <c:v>32416</c:v>
                </c:pt>
                <c:pt idx="45">
                  <c:v>32447</c:v>
                </c:pt>
                <c:pt idx="46">
                  <c:v>32477</c:v>
                </c:pt>
                <c:pt idx="47">
                  <c:v>32508</c:v>
                </c:pt>
                <c:pt idx="48">
                  <c:v>32539</c:v>
                </c:pt>
                <c:pt idx="49">
                  <c:v>32567</c:v>
                </c:pt>
                <c:pt idx="50">
                  <c:v>32598</c:v>
                </c:pt>
                <c:pt idx="51">
                  <c:v>32628</c:v>
                </c:pt>
                <c:pt idx="52">
                  <c:v>32659</c:v>
                </c:pt>
                <c:pt idx="53">
                  <c:v>32689</c:v>
                </c:pt>
                <c:pt idx="54">
                  <c:v>32720</c:v>
                </c:pt>
                <c:pt idx="55">
                  <c:v>32751</c:v>
                </c:pt>
                <c:pt idx="56">
                  <c:v>32781</c:v>
                </c:pt>
                <c:pt idx="57">
                  <c:v>32812</c:v>
                </c:pt>
                <c:pt idx="58">
                  <c:v>32842</c:v>
                </c:pt>
                <c:pt idx="59">
                  <c:v>32873</c:v>
                </c:pt>
                <c:pt idx="60">
                  <c:v>32904</c:v>
                </c:pt>
                <c:pt idx="61">
                  <c:v>32932</c:v>
                </c:pt>
                <c:pt idx="62">
                  <c:v>32963</c:v>
                </c:pt>
                <c:pt idx="63">
                  <c:v>32993</c:v>
                </c:pt>
                <c:pt idx="64">
                  <c:v>33024</c:v>
                </c:pt>
                <c:pt idx="65">
                  <c:v>33054</c:v>
                </c:pt>
                <c:pt idx="66">
                  <c:v>33085</c:v>
                </c:pt>
                <c:pt idx="67">
                  <c:v>33116</c:v>
                </c:pt>
                <c:pt idx="68">
                  <c:v>33146</c:v>
                </c:pt>
                <c:pt idx="69">
                  <c:v>33177</c:v>
                </c:pt>
                <c:pt idx="70">
                  <c:v>33207</c:v>
                </c:pt>
                <c:pt idx="71">
                  <c:v>33238</c:v>
                </c:pt>
                <c:pt idx="72">
                  <c:v>33269</c:v>
                </c:pt>
                <c:pt idx="73">
                  <c:v>33297</c:v>
                </c:pt>
                <c:pt idx="74">
                  <c:v>33328</c:v>
                </c:pt>
                <c:pt idx="75">
                  <c:v>33358</c:v>
                </c:pt>
                <c:pt idx="76">
                  <c:v>33389</c:v>
                </c:pt>
                <c:pt idx="77">
                  <c:v>33419</c:v>
                </c:pt>
                <c:pt idx="78">
                  <c:v>33450</c:v>
                </c:pt>
                <c:pt idx="79">
                  <c:v>33481</c:v>
                </c:pt>
                <c:pt idx="80">
                  <c:v>33511</c:v>
                </c:pt>
                <c:pt idx="81">
                  <c:v>33542</c:v>
                </c:pt>
                <c:pt idx="82">
                  <c:v>33572</c:v>
                </c:pt>
                <c:pt idx="83">
                  <c:v>33603</c:v>
                </c:pt>
                <c:pt idx="84">
                  <c:v>33634</c:v>
                </c:pt>
                <c:pt idx="85">
                  <c:v>33663</c:v>
                </c:pt>
                <c:pt idx="86">
                  <c:v>33694</c:v>
                </c:pt>
                <c:pt idx="87">
                  <c:v>33724</c:v>
                </c:pt>
                <c:pt idx="88">
                  <c:v>33755</c:v>
                </c:pt>
                <c:pt idx="89">
                  <c:v>33785</c:v>
                </c:pt>
                <c:pt idx="90">
                  <c:v>33816</c:v>
                </c:pt>
                <c:pt idx="91">
                  <c:v>33847</c:v>
                </c:pt>
                <c:pt idx="92">
                  <c:v>33877</c:v>
                </c:pt>
                <c:pt idx="93">
                  <c:v>33908</c:v>
                </c:pt>
                <c:pt idx="94">
                  <c:v>33938</c:v>
                </c:pt>
                <c:pt idx="95">
                  <c:v>33969</c:v>
                </c:pt>
                <c:pt idx="96">
                  <c:v>34000</c:v>
                </c:pt>
                <c:pt idx="97">
                  <c:v>34028</c:v>
                </c:pt>
                <c:pt idx="98">
                  <c:v>34059</c:v>
                </c:pt>
                <c:pt idx="99">
                  <c:v>34089</c:v>
                </c:pt>
                <c:pt idx="100">
                  <c:v>34120</c:v>
                </c:pt>
                <c:pt idx="101">
                  <c:v>34150</c:v>
                </c:pt>
                <c:pt idx="102">
                  <c:v>34181</c:v>
                </c:pt>
                <c:pt idx="103">
                  <c:v>34212</c:v>
                </c:pt>
                <c:pt idx="104">
                  <c:v>34242</c:v>
                </c:pt>
                <c:pt idx="105">
                  <c:v>34273</c:v>
                </c:pt>
                <c:pt idx="106">
                  <c:v>34303</c:v>
                </c:pt>
                <c:pt idx="107">
                  <c:v>34334</c:v>
                </c:pt>
                <c:pt idx="108">
                  <c:v>34365</c:v>
                </c:pt>
                <c:pt idx="109">
                  <c:v>34393</c:v>
                </c:pt>
                <c:pt idx="110">
                  <c:v>34424</c:v>
                </c:pt>
                <c:pt idx="111">
                  <c:v>34454</c:v>
                </c:pt>
                <c:pt idx="112">
                  <c:v>34485</c:v>
                </c:pt>
                <c:pt idx="113">
                  <c:v>34515</c:v>
                </c:pt>
                <c:pt idx="114">
                  <c:v>34546</c:v>
                </c:pt>
                <c:pt idx="115">
                  <c:v>34577</c:v>
                </c:pt>
                <c:pt idx="116">
                  <c:v>34607</c:v>
                </c:pt>
                <c:pt idx="117">
                  <c:v>34638</c:v>
                </c:pt>
                <c:pt idx="118">
                  <c:v>34668</c:v>
                </c:pt>
                <c:pt idx="119">
                  <c:v>34699</c:v>
                </c:pt>
                <c:pt idx="120">
                  <c:v>34730</c:v>
                </c:pt>
                <c:pt idx="121">
                  <c:v>34758</c:v>
                </c:pt>
                <c:pt idx="122">
                  <c:v>34789</c:v>
                </c:pt>
                <c:pt idx="123">
                  <c:v>34819</c:v>
                </c:pt>
                <c:pt idx="124">
                  <c:v>34850</c:v>
                </c:pt>
                <c:pt idx="125">
                  <c:v>34880</c:v>
                </c:pt>
                <c:pt idx="126">
                  <c:v>34911</c:v>
                </c:pt>
                <c:pt idx="127">
                  <c:v>34942</c:v>
                </c:pt>
                <c:pt idx="128">
                  <c:v>34972</c:v>
                </c:pt>
                <c:pt idx="129">
                  <c:v>35003</c:v>
                </c:pt>
                <c:pt idx="130">
                  <c:v>35033</c:v>
                </c:pt>
                <c:pt idx="131">
                  <c:v>35064</c:v>
                </c:pt>
                <c:pt idx="132">
                  <c:v>35095</c:v>
                </c:pt>
                <c:pt idx="133">
                  <c:v>35124</c:v>
                </c:pt>
                <c:pt idx="134">
                  <c:v>35155</c:v>
                </c:pt>
                <c:pt idx="135">
                  <c:v>35185</c:v>
                </c:pt>
                <c:pt idx="136">
                  <c:v>35216</c:v>
                </c:pt>
                <c:pt idx="137">
                  <c:v>35246</c:v>
                </c:pt>
                <c:pt idx="138">
                  <c:v>35277</c:v>
                </c:pt>
                <c:pt idx="139">
                  <c:v>35308</c:v>
                </c:pt>
                <c:pt idx="140">
                  <c:v>35338</c:v>
                </c:pt>
                <c:pt idx="141">
                  <c:v>35369</c:v>
                </c:pt>
                <c:pt idx="142">
                  <c:v>35399</c:v>
                </c:pt>
                <c:pt idx="143">
                  <c:v>35430</c:v>
                </c:pt>
                <c:pt idx="144">
                  <c:v>35461</c:v>
                </c:pt>
                <c:pt idx="145">
                  <c:v>35489</c:v>
                </c:pt>
                <c:pt idx="146">
                  <c:v>35520</c:v>
                </c:pt>
                <c:pt idx="147">
                  <c:v>35550</c:v>
                </c:pt>
                <c:pt idx="148">
                  <c:v>35581</c:v>
                </c:pt>
                <c:pt idx="149">
                  <c:v>35611</c:v>
                </c:pt>
                <c:pt idx="150">
                  <c:v>35642</c:v>
                </c:pt>
                <c:pt idx="151">
                  <c:v>35673</c:v>
                </c:pt>
                <c:pt idx="152">
                  <c:v>35703</c:v>
                </c:pt>
                <c:pt idx="153">
                  <c:v>35734</c:v>
                </c:pt>
                <c:pt idx="154">
                  <c:v>35764</c:v>
                </c:pt>
                <c:pt idx="155">
                  <c:v>35795</c:v>
                </c:pt>
                <c:pt idx="156">
                  <c:v>35826</c:v>
                </c:pt>
                <c:pt idx="157">
                  <c:v>35854</c:v>
                </c:pt>
                <c:pt idx="158">
                  <c:v>35885</c:v>
                </c:pt>
                <c:pt idx="159">
                  <c:v>35915</c:v>
                </c:pt>
                <c:pt idx="160">
                  <c:v>35946</c:v>
                </c:pt>
                <c:pt idx="161">
                  <c:v>35976</c:v>
                </c:pt>
                <c:pt idx="162">
                  <c:v>36007</c:v>
                </c:pt>
                <c:pt idx="163">
                  <c:v>36038</c:v>
                </c:pt>
                <c:pt idx="164">
                  <c:v>36068</c:v>
                </c:pt>
                <c:pt idx="165">
                  <c:v>36099</c:v>
                </c:pt>
                <c:pt idx="166">
                  <c:v>36129</c:v>
                </c:pt>
                <c:pt idx="167">
                  <c:v>36160</c:v>
                </c:pt>
                <c:pt idx="168">
                  <c:v>36191</c:v>
                </c:pt>
                <c:pt idx="169">
                  <c:v>36219</c:v>
                </c:pt>
                <c:pt idx="170">
                  <c:v>36250</c:v>
                </c:pt>
                <c:pt idx="171">
                  <c:v>36280</c:v>
                </c:pt>
                <c:pt idx="172">
                  <c:v>36311</c:v>
                </c:pt>
                <c:pt idx="173">
                  <c:v>36341</c:v>
                </c:pt>
                <c:pt idx="174">
                  <c:v>36372</c:v>
                </c:pt>
                <c:pt idx="175">
                  <c:v>36403</c:v>
                </c:pt>
                <c:pt idx="176">
                  <c:v>36433</c:v>
                </c:pt>
                <c:pt idx="177">
                  <c:v>36464</c:v>
                </c:pt>
                <c:pt idx="178">
                  <c:v>36494</c:v>
                </c:pt>
                <c:pt idx="179">
                  <c:v>36525</c:v>
                </c:pt>
                <c:pt idx="180">
                  <c:v>36556</c:v>
                </c:pt>
                <c:pt idx="181">
                  <c:v>36585</c:v>
                </c:pt>
                <c:pt idx="182">
                  <c:v>36616</c:v>
                </c:pt>
                <c:pt idx="183">
                  <c:v>36646</c:v>
                </c:pt>
                <c:pt idx="184">
                  <c:v>36677</c:v>
                </c:pt>
                <c:pt idx="185">
                  <c:v>36707</c:v>
                </c:pt>
                <c:pt idx="186">
                  <c:v>36738</c:v>
                </c:pt>
                <c:pt idx="187">
                  <c:v>36769</c:v>
                </c:pt>
                <c:pt idx="188">
                  <c:v>36799</c:v>
                </c:pt>
                <c:pt idx="189">
                  <c:v>36830</c:v>
                </c:pt>
                <c:pt idx="190">
                  <c:v>36860</c:v>
                </c:pt>
                <c:pt idx="191">
                  <c:v>36891</c:v>
                </c:pt>
                <c:pt idx="192">
                  <c:v>36922</c:v>
                </c:pt>
                <c:pt idx="193">
                  <c:v>36950</c:v>
                </c:pt>
                <c:pt idx="194">
                  <c:v>36981</c:v>
                </c:pt>
                <c:pt idx="195">
                  <c:v>37011</c:v>
                </c:pt>
                <c:pt idx="196">
                  <c:v>37042</c:v>
                </c:pt>
                <c:pt idx="197">
                  <c:v>37072</c:v>
                </c:pt>
                <c:pt idx="198">
                  <c:v>37103</c:v>
                </c:pt>
                <c:pt idx="199">
                  <c:v>37134</c:v>
                </c:pt>
                <c:pt idx="200">
                  <c:v>37164</c:v>
                </c:pt>
                <c:pt idx="201">
                  <c:v>37195</c:v>
                </c:pt>
                <c:pt idx="202">
                  <c:v>37225</c:v>
                </c:pt>
                <c:pt idx="203">
                  <c:v>37256</c:v>
                </c:pt>
                <c:pt idx="204">
                  <c:v>37287</c:v>
                </c:pt>
                <c:pt idx="205">
                  <c:v>37315</c:v>
                </c:pt>
                <c:pt idx="206">
                  <c:v>37346</c:v>
                </c:pt>
                <c:pt idx="207">
                  <c:v>37376</c:v>
                </c:pt>
                <c:pt idx="208">
                  <c:v>37407</c:v>
                </c:pt>
                <c:pt idx="209">
                  <c:v>37437</c:v>
                </c:pt>
                <c:pt idx="210">
                  <c:v>37468</c:v>
                </c:pt>
                <c:pt idx="211">
                  <c:v>37499</c:v>
                </c:pt>
                <c:pt idx="212">
                  <c:v>37529</c:v>
                </c:pt>
                <c:pt idx="213">
                  <c:v>37560</c:v>
                </c:pt>
                <c:pt idx="214">
                  <c:v>37590</c:v>
                </c:pt>
                <c:pt idx="215">
                  <c:v>37621</c:v>
                </c:pt>
                <c:pt idx="216">
                  <c:v>37652</c:v>
                </c:pt>
                <c:pt idx="217">
                  <c:v>37680</c:v>
                </c:pt>
                <c:pt idx="218">
                  <c:v>37711</c:v>
                </c:pt>
                <c:pt idx="219">
                  <c:v>37741</c:v>
                </c:pt>
                <c:pt idx="220">
                  <c:v>37772</c:v>
                </c:pt>
                <c:pt idx="221">
                  <c:v>37802</c:v>
                </c:pt>
                <c:pt idx="222">
                  <c:v>37833</c:v>
                </c:pt>
                <c:pt idx="223">
                  <c:v>37864</c:v>
                </c:pt>
                <c:pt idx="224">
                  <c:v>37894</c:v>
                </c:pt>
                <c:pt idx="225">
                  <c:v>37925</c:v>
                </c:pt>
                <c:pt idx="226">
                  <c:v>37955</c:v>
                </c:pt>
                <c:pt idx="227">
                  <c:v>37986</c:v>
                </c:pt>
                <c:pt idx="228">
                  <c:v>38017</c:v>
                </c:pt>
                <c:pt idx="229">
                  <c:v>38046</c:v>
                </c:pt>
                <c:pt idx="230">
                  <c:v>38077</c:v>
                </c:pt>
                <c:pt idx="231">
                  <c:v>38107</c:v>
                </c:pt>
                <c:pt idx="232">
                  <c:v>38138</c:v>
                </c:pt>
                <c:pt idx="233">
                  <c:v>38168</c:v>
                </c:pt>
                <c:pt idx="234">
                  <c:v>38199</c:v>
                </c:pt>
                <c:pt idx="235">
                  <c:v>38230</c:v>
                </c:pt>
                <c:pt idx="236">
                  <c:v>38260</c:v>
                </c:pt>
                <c:pt idx="237">
                  <c:v>38291</c:v>
                </c:pt>
                <c:pt idx="238">
                  <c:v>38321</c:v>
                </c:pt>
                <c:pt idx="239">
                  <c:v>38352</c:v>
                </c:pt>
                <c:pt idx="240">
                  <c:v>38383</c:v>
                </c:pt>
                <c:pt idx="241">
                  <c:v>38411</c:v>
                </c:pt>
                <c:pt idx="242">
                  <c:v>38442</c:v>
                </c:pt>
                <c:pt idx="243">
                  <c:v>38472</c:v>
                </c:pt>
                <c:pt idx="244">
                  <c:v>38503</c:v>
                </c:pt>
                <c:pt idx="245">
                  <c:v>38533</c:v>
                </c:pt>
                <c:pt idx="246">
                  <c:v>38564</c:v>
                </c:pt>
                <c:pt idx="247">
                  <c:v>38595</c:v>
                </c:pt>
                <c:pt idx="248">
                  <c:v>38625</c:v>
                </c:pt>
                <c:pt idx="249">
                  <c:v>38656</c:v>
                </c:pt>
                <c:pt idx="250">
                  <c:v>38686</c:v>
                </c:pt>
                <c:pt idx="251">
                  <c:v>38717</c:v>
                </c:pt>
                <c:pt idx="252">
                  <c:v>38748</c:v>
                </c:pt>
                <c:pt idx="253">
                  <c:v>38776</c:v>
                </c:pt>
                <c:pt idx="254">
                  <c:v>38807</c:v>
                </c:pt>
                <c:pt idx="255">
                  <c:v>38837</c:v>
                </c:pt>
                <c:pt idx="256">
                  <c:v>38868</c:v>
                </c:pt>
                <c:pt idx="257">
                  <c:v>38898</c:v>
                </c:pt>
                <c:pt idx="258">
                  <c:v>38929</c:v>
                </c:pt>
                <c:pt idx="259">
                  <c:v>38960</c:v>
                </c:pt>
                <c:pt idx="260">
                  <c:v>38990</c:v>
                </c:pt>
                <c:pt idx="261">
                  <c:v>39021</c:v>
                </c:pt>
                <c:pt idx="262">
                  <c:v>39051</c:v>
                </c:pt>
                <c:pt idx="263">
                  <c:v>39082</c:v>
                </c:pt>
                <c:pt idx="264">
                  <c:v>39113</c:v>
                </c:pt>
                <c:pt idx="265">
                  <c:v>39141</c:v>
                </c:pt>
                <c:pt idx="266">
                  <c:v>39172</c:v>
                </c:pt>
                <c:pt idx="267">
                  <c:v>39202</c:v>
                </c:pt>
                <c:pt idx="268">
                  <c:v>39233</c:v>
                </c:pt>
                <c:pt idx="269">
                  <c:v>39263</c:v>
                </c:pt>
                <c:pt idx="270">
                  <c:v>39294</c:v>
                </c:pt>
                <c:pt idx="271">
                  <c:v>39325</c:v>
                </c:pt>
                <c:pt idx="272">
                  <c:v>39355</c:v>
                </c:pt>
                <c:pt idx="273">
                  <c:v>39386</c:v>
                </c:pt>
                <c:pt idx="274">
                  <c:v>39416</c:v>
                </c:pt>
                <c:pt idx="275">
                  <c:v>39447</c:v>
                </c:pt>
                <c:pt idx="276">
                  <c:v>39478</c:v>
                </c:pt>
                <c:pt idx="277">
                  <c:v>39507</c:v>
                </c:pt>
                <c:pt idx="278">
                  <c:v>39538</c:v>
                </c:pt>
                <c:pt idx="279">
                  <c:v>39568</c:v>
                </c:pt>
                <c:pt idx="280">
                  <c:v>39599</c:v>
                </c:pt>
                <c:pt idx="281">
                  <c:v>39629</c:v>
                </c:pt>
                <c:pt idx="282">
                  <c:v>39660</c:v>
                </c:pt>
                <c:pt idx="283">
                  <c:v>39691</c:v>
                </c:pt>
                <c:pt idx="284">
                  <c:v>39721</c:v>
                </c:pt>
                <c:pt idx="285">
                  <c:v>39752</c:v>
                </c:pt>
                <c:pt idx="286">
                  <c:v>39782</c:v>
                </c:pt>
                <c:pt idx="287">
                  <c:v>39813</c:v>
                </c:pt>
                <c:pt idx="288">
                  <c:v>39844</c:v>
                </c:pt>
                <c:pt idx="289">
                  <c:v>39872</c:v>
                </c:pt>
                <c:pt idx="290">
                  <c:v>39903</c:v>
                </c:pt>
                <c:pt idx="291">
                  <c:v>39933</c:v>
                </c:pt>
                <c:pt idx="292">
                  <c:v>39964</c:v>
                </c:pt>
                <c:pt idx="293">
                  <c:v>39994</c:v>
                </c:pt>
                <c:pt idx="294">
                  <c:v>40025</c:v>
                </c:pt>
                <c:pt idx="295">
                  <c:v>40056</c:v>
                </c:pt>
                <c:pt idx="296">
                  <c:v>40086</c:v>
                </c:pt>
                <c:pt idx="297">
                  <c:v>40117</c:v>
                </c:pt>
                <c:pt idx="298">
                  <c:v>40147</c:v>
                </c:pt>
                <c:pt idx="299">
                  <c:v>40178</c:v>
                </c:pt>
                <c:pt idx="300">
                  <c:v>40209</c:v>
                </c:pt>
                <c:pt idx="301">
                  <c:v>40237</c:v>
                </c:pt>
                <c:pt idx="302">
                  <c:v>40268</c:v>
                </c:pt>
                <c:pt idx="303">
                  <c:v>40298</c:v>
                </c:pt>
                <c:pt idx="304">
                  <c:v>40329</c:v>
                </c:pt>
                <c:pt idx="305">
                  <c:v>40359</c:v>
                </c:pt>
                <c:pt idx="306">
                  <c:v>40390</c:v>
                </c:pt>
                <c:pt idx="307">
                  <c:v>40421</c:v>
                </c:pt>
                <c:pt idx="308">
                  <c:v>40451</c:v>
                </c:pt>
                <c:pt idx="309">
                  <c:v>40482</c:v>
                </c:pt>
                <c:pt idx="310">
                  <c:v>40512</c:v>
                </c:pt>
                <c:pt idx="311">
                  <c:v>40543</c:v>
                </c:pt>
                <c:pt idx="312">
                  <c:v>40574</c:v>
                </c:pt>
                <c:pt idx="313">
                  <c:v>40602</c:v>
                </c:pt>
                <c:pt idx="314">
                  <c:v>40633</c:v>
                </c:pt>
                <c:pt idx="315">
                  <c:v>40663</c:v>
                </c:pt>
                <c:pt idx="316">
                  <c:v>40694</c:v>
                </c:pt>
                <c:pt idx="317">
                  <c:v>40724</c:v>
                </c:pt>
                <c:pt idx="318">
                  <c:v>40755</c:v>
                </c:pt>
                <c:pt idx="319">
                  <c:v>40786</c:v>
                </c:pt>
                <c:pt idx="320">
                  <c:v>40816</c:v>
                </c:pt>
                <c:pt idx="321">
                  <c:v>40847</c:v>
                </c:pt>
                <c:pt idx="322">
                  <c:v>40877</c:v>
                </c:pt>
                <c:pt idx="323">
                  <c:v>40908</c:v>
                </c:pt>
                <c:pt idx="324">
                  <c:v>40939</c:v>
                </c:pt>
                <c:pt idx="325">
                  <c:v>40968</c:v>
                </c:pt>
                <c:pt idx="326">
                  <c:v>40999</c:v>
                </c:pt>
                <c:pt idx="327">
                  <c:v>41029</c:v>
                </c:pt>
                <c:pt idx="328">
                  <c:v>41060</c:v>
                </c:pt>
                <c:pt idx="329">
                  <c:v>41090</c:v>
                </c:pt>
                <c:pt idx="330">
                  <c:v>41121</c:v>
                </c:pt>
                <c:pt idx="331">
                  <c:v>41152</c:v>
                </c:pt>
                <c:pt idx="332">
                  <c:v>41182</c:v>
                </c:pt>
                <c:pt idx="333">
                  <c:v>41213</c:v>
                </c:pt>
                <c:pt idx="334">
                  <c:v>41243</c:v>
                </c:pt>
                <c:pt idx="335">
                  <c:v>41274</c:v>
                </c:pt>
                <c:pt idx="336">
                  <c:v>41305</c:v>
                </c:pt>
                <c:pt idx="337">
                  <c:v>41333</c:v>
                </c:pt>
                <c:pt idx="338">
                  <c:v>41364</c:v>
                </c:pt>
                <c:pt idx="339">
                  <c:v>41394</c:v>
                </c:pt>
                <c:pt idx="340">
                  <c:v>41425</c:v>
                </c:pt>
                <c:pt idx="341">
                  <c:v>41455</c:v>
                </c:pt>
                <c:pt idx="342">
                  <c:v>41486</c:v>
                </c:pt>
                <c:pt idx="343">
                  <c:v>41517</c:v>
                </c:pt>
                <c:pt idx="344">
                  <c:v>41547</c:v>
                </c:pt>
                <c:pt idx="345">
                  <c:v>41578</c:v>
                </c:pt>
                <c:pt idx="346">
                  <c:v>41608</c:v>
                </c:pt>
                <c:pt idx="347">
                  <c:v>41639</c:v>
                </c:pt>
                <c:pt idx="348">
                  <c:v>41670</c:v>
                </c:pt>
                <c:pt idx="349">
                  <c:v>41698</c:v>
                </c:pt>
                <c:pt idx="350">
                  <c:v>41729</c:v>
                </c:pt>
                <c:pt idx="351">
                  <c:v>41759</c:v>
                </c:pt>
                <c:pt idx="352">
                  <c:v>41790</c:v>
                </c:pt>
                <c:pt idx="353">
                  <c:v>41820</c:v>
                </c:pt>
                <c:pt idx="354">
                  <c:v>41851</c:v>
                </c:pt>
                <c:pt idx="355">
                  <c:v>41882</c:v>
                </c:pt>
                <c:pt idx="356">
                  <c:v>41912</c:v>
                </c:pt>
                <c:pt idx="357">
                  <c:v>41943</c:v>
                </c:pt>
                <c:pt idx="358">
                  <c:v>41973</c:v>
                </c:pt>
                <c:pt idx="359">
                  <c:v>42004</c:v>
                </c:pt>
                <c:pt idx="360">
                  <c:v>42035</c:v>
                </c:pt>
                <c:pt idx="361">
                  <c:v>42063</c:v>
                </c:pt>
                <c:pt idx="362">
                  <c:v>42094</c:v>
                </c:pt>
                <c:pt idx="363">
                  <c:v>42124</c:v>
                </c:pt>
                <c:pt idx="364">
                  <c:v>42155</c:v>
                </c:pt>
                <c:pt idx="365">
                  <c:v>42185</c:v>
                </c:pt>
                <c:pt idx="366">
                  <c:v>42216</c:v>
                </c:pt>
                <c:pt idx="367">
                  <c:v>42247</c:v>
                </c:pt>
                <c:pt idx="368">
                  <c:v>42277</c:v>
                </c:pt>
                <c:pt idx="369">
                  <c:v>42308</c:v>
                </c:pt>
                <c:pt idx="370">
                  <c:v>42338</c:v>
                </c:pt>
                <c:pt idx="371">
                  <c:v>42369</c:v>
                </c:pt>
                <c:pt idx="372">
                  <c:v>42400</c:v>
                </c:pt>
                <c:pt idx="373">
                  <c:v>42429</c:v>
                </c:pt>
                <c:pt idx="374">
                  <c:v>42460</c:v>
                </c:pt>
                <c:pt idx="375">
                  <c:v>42490</c:v>
                </c:pt>
                <c:pt idx="376">
                  <c:v>42521</c:v>
                </c:pt>
                <c:pt idx="377">
                  <c:v>42551</c:v>
                </c:pt>
                <c:pt idx="378">
                  <c:v>42582</c:v>
                </c:pt>
                <c:pt idx="379">
                  <c:v>42613</c:v>
                </c:pt>
                <c:pt idx="380">
                  <c:v>42643</c:v>
                </c:pt>
                <c:pt idx="381">
                  <c:v>42674</c:v>
                </c:pt>
                <c:pt idx="382">
                  <c:v>42704</c:v>
                </c:pt>
                <c:pt idx="383">
                  <c:v>42735</c:v>
                </c:pt>
                <c:pt idx="384">
                  <c:v>42766</c:v>
                </c:pt>
                <c:pt idx="385">
                  <c:v>42794</c:v>
                </c:pt>
                <c:pt idx="386">
                  <c:v>42825</c:v>
                </c:pt>
                <c:pt idx="387">
                  <c:v>42855</c:v>
                </c:pt>
                <c:pt idx="388">
                  <c:v>42886</c:v>
                </c:pt>
                <c:pt idx="389">
                  <c:v>42916</c:v>
                </c:pt>
                <c:pt idx="390">
                  <c:v>42947</c:v>
                </c:pt>
                <c:pt idx="391">
                  <c:v>42978</c:v>
                </c:pt>
                <c:pt idx="392">
                  <c:v>43008</c:v>
                </c:pt>
                <c:pt idx="393">
                  <c:v>43039</c:v>
                </c:pt>
                <c:pt idx="394">
                  <c:v>43069</c:v>
                </c:pt>
                <c:pt idx="395">
                  <c:v>43100</c:v>
                </c:pt>
                <c:pt idx="396">
                  <c:v>43131</c:v>
                </c:pt>
                <c:pt idx="397">
                  <c:v>43159</c:v>
                </c:pt>
                <c:pt idx="398">
                  <c:v>43190</c:v>
                </c:pt>
                <c:pt idx="399">
                  <c:v>43220</c:v>
                </c:pt>
                <c:pt idx="400">
                  <c:v>43251</c:v>
                </c:pt>
                <c:pt idx="401">
                  <c:v>43281</c:v>
                </c:pt>
                <c:pt idx="402">
                  <c:v>43312</c:v>
                </c:pt>
                <c:pt idx="403">
                  <c:v>43343</c:v>
                </c:pt>
                <c:pt idx="404">
                  <c:v>43373</c:v>
                </c:pt>
                <c:pt idx="405">
                  <c:v>43404</c:v>
                </c:pt>
                <c:pt idx="406">
                  <c:v>43434</c:v>
                </c:pt>
                <c:pt idx="407">
                  <c:v>43465</c:v>
                </c:pt>
                <c:pt idx="408">
                  <c:v>43496</c:v>
                </c:pt>
                <c:pt idx="409">
                  <c:v>43524</c:v>
                </c:pt>
                <c:pt idx="410">
                  <c:v>43555</c:v>
                </c:pt>
                <c:pt idx="411">
                  <c:v>43585</c:v>
                </c:pt>
                <c:pt idx="412">
                  <c:v>43616</c:v>
                </c:pt>
                <c:pt idx="413">
                  <c:v>43646</c:v>
                </c:pt>
                <c:pt idx="414">
                  <c:v>43677</c:v>
                </c:pt>
                <c:pt idx="415">
                  <c:v>43708</c:v>
                </c:pt>
                <c:pt idx="416">
                  <c:v>43738</c:v>
                </c:pt>
                <c:pt idx="417">
                  <c:v>43769</c:v>
                </c:pt>
                <c:pt idx="418">
                  <c:v>43799</c:v>
                </c:pt>
                <c:pt idx="419">
                  <c:v>43830</c:v>
                </c:pt>
                <c:pt idx="420">
                  <c:v>43861</c:v>
                </c:pt>
                <c:pt idx="421">
                  <c:v>43890</c:v>
                </c:pt>
                <c:pt idx="422">
                  <c:v>43921</c:v>
                </c:pt>
                <c:pt idx="423">
                  <c:v>43951</c:v>
                </c:pt>
                <c:pt idx="424">
                  <c:v>43982</c:v>
                </c:pt>
                <c:pt idx="425">
                  <c:v>44012</c:v>
                </c:pt>
                <c:pt idx="426">
                  <c:v>44043</c:v>
                </c:pt>
                <c:pt idx="427">
                  <c:v>44074</c:v>
                </c:pt>
                <c:pt idx="428">
                  <c:v>44104</c:v>
                </c:pt>
                <c:pt idx="429">
                  <c:v>44135</c:v>
                </c:pt>
                <c:pt idx="430">
                  <c:v>44165</c:v>
                </c:pt>
                <c:pt idx="431">
                  <c:v>44196</c:v>
                </c:pt>
                <c:pt idx="432">
                  <c:v>44227</c:v>
                </c:pt>
                <c:pt idx="433">
                  <c:v>44255</c:v>
                </c:pt>
                <c:pt idx="434">
                  <c:v>44286</c:v>
                </c:pt>
                <c:pt idx="435">
                  <c:v>44316</c:v>
                </c:pt>
                <c:pt idx="436">
                  <c:v>44347</c:v>
                </c:pt>
                <c:pt idx="437">
                  <c:v>44377</c:v>
                </c:pt>
                <c:pt idx="438">
                  <c:v>44408</c:v>
                </c:pt>
                <c:pt idx="439">
                  <c:v>44439</c:v>
                </c:pt>
                <c:pt idx="440">
                  <c:v>44469</c:v>
                </c:pt>
                <c:pt idx="441">
                  <c:v>44500</c:v>
                </c:pt>
                <c:pt idx="442">
                  <c:v>44530</c:v>
                </c:pt>
                <c:pt idx="443">
                  <c:v>44561</c:v>
                </c:pt>
              </c:numCache>
            </c:numRef>
          </c:cat>
          <c:val>
            <c:numRef>
              <c:f>投资及房地产!$C$3:$C$600</c:f>
              <c:numCache>
                <c:formatCode>###,###,###,###,##0_ </c:formatCode>
                <c:ptCount val="598"/>
                <c:pt idx="0">
                  <c:v>50</c:v>
                </c:pt>
                <c:pt idx="1">
                  <c:v>58</c:v>
                </c:pt>
                <c:pt idx="2">
                  <c:v>54</c:v>
                </c:pt>
                <c:pt idx="3">
                  <c:v>49</c:v>
                </c:pt>
                <c:pt idx="4">
                  <c:v>51</c:v>
                </c:pt>
                <c:pt idx="5">
                  <c:v>54</c:v>
                </c:pt>
                <c:pt idx="6">
                  <c:v>58</c:v>
                </c:pt>
                <c:pt idx="7">
                  <c:v>58</c:v>
                </c:pt>
                <c:pt idx="8">
                  <c:v>56</c:v>
                </c:pt>
                <c:pt idx="9">
                  <c:v>59</c:v>
                </c:pt>
                <c:pt idx="10">
                  <c:v>58</c:v>
                </c:pt>
                <c:pt idx="11">
                  <c:v>57</c:v>
                </c:pt>
                <c:pt idx="12">
                  <c:v>57</c:v>
                </c:pt>
                <c:pt idx="13">
                  <c:v>55</c:v>
                </c:pt>
                <c:pt idx="14">
                  <c:v>57</c:v>
                </c:pt>
                <c:pt idx="15">
                  <c:v>62</c:v>
                </c:pt>
                <c:pt idx="16">
                  <c:v>64</c:v>
                </c:pt>
                <c:pt idx="17">
                  <c:v>65</c:v>
                </c:pt>
                <c:pt idx="18">
                  <c:v>59</c:v>
                </c:pt>
                <c:pt idx="19">
                  <c:v>55</c:v>
                </c:pt>
                <c:pt idx="20">
                  <c:v>57</c:v>
                </c:pt>
                <c:pt idx="21">
                  <c:v>64</c:v>
                </c:pt>
                <c:pt idx="22">
                  <c:v>59</c:v>
                </c:pt>
                <c:pt idx="23">
                  <c:v>64</c:v>
                </c:pt>
                <c:pt idx="24">
                  <c:v>63</c:v>
                </c:pt>
                <c:pt idx="25">
                  <c:v>60</c:v>
                </c:pt>
                <c:pt idx="26">
                  <c:v>60</c:v>
                </c:pt>
                <c:pt idx="27">
                  <c:v>59</c:v>
                </c:pt>
                <c:pt idx="28">
                  <c:v>55</c:v>
                </c:pt>
                <c:pt idx="29">
                  <c:v>56</c:v>
                </c:pt>
                <c:pt idx="30">
                  <c:v>55</c:v>
                </c:pt>
                <c:pt idx="31">
                  <c:v>54</c:v>
                </c:pt>
                <c:pt idx="32">
                  <c:v>52</c:v>
                </c:pt>
                <c:pt idx="33">
                  <c:v>50</c:v>
                </c:pt>
                <c:pt idx="34">
                  <c:v>56</c:v>
                </c:pt>
                <c:pt idx="35">
                  <c:v>51</c:v>
                </c:pt>
                <c:pt idx="36">
                  <c:v>53</c:v>
                </c:pt>
                <c:pt idx="37">
                  <c:v>51</c:v>
                </c:pt>
                <c:pt idx="38">
                  <c:v>51</c:v>
                </c:pt>
                <c:pt idx="39">
                  <c:v>52</c:v>
                </c:pt>
                <c:pt idx="40">
                  <c:v>54</c:v>
                </c:pt>
                <c:pt idx="41">
                  <c:v>49</c:v>
                </c:pt>
                <c:pt idx="42">
                  <c:v>54</c:v>
                </c:pt>
                <c:pt idx="43">
                  <c:v>56</c:v>
                </c:pt>
                <c:pt idx="44">
                  <c:v>53</c:v>
                </c:pt>
                <c:pt idx="45">
                  <c:v>49</c:v>
                </c:pt>
                <c:pt idx="46">
                  <c:v>58</c:v>
                </c:pt>
                <c:pt idx="47">
                  <c:v>60</c:v>
                </c:pt>
                <c:pt idx="48">
                  <c:v>54</c:v>
                </c:pt>
                <c:pt idx="49">
                  <c:v>53</c:v>
                </c:pt>
                <c:pt idx="50">
                  <c:v>48</c:v>
                </c:pt>
                <c:pt idx="51">
                  <c:v>44</c:v>
                </c:pt>
                <c:pt idx="52">
                  <c:v>44</c:v>
                </c:pt>
                <c:pt idx="53">
                  <c:v>45</c:v>
                </c:pt>
                <c:pt idx="54">
                  <c:v>46</c:v>
                </c:pt>
                <c:pt idx="55">
                  <c:v>50</c:v>
                </c:pt>
                <c:pt idx="56">
                  <c:v>51</c:v>
                </c:pt>
                <c:pt idx="57">
                  <c:v>48</c:v>
                </c:pt>
                <c:pt idx="58">
                  <c:v>46</c:v>
                </c:pt>
                <c:pt idx="59">
                  <c:v>43</c:v>
                </c:pt>
                <c:pt idx="60">
                  <c:v>42</c:v>
                </c:pt>
                <c:pt idx="61">
                  <c:v>44</c:v>
                </c:pt>
                <c:pt idx="62">
                  <c:v>40</c:v>
                </c:pt>
                <c:pt idx="63">
                  <c:v>39</c:v>
                </c:pt>
                <c:pt idx="64">
                  <c:v>36</c:v>
                </c:pt>
                <c:pt idx="65">
                  <c:v>36</c:v>
                </c:pt>
                <c:pt idx="66">
                  <c:v>32</c:v>
                </c:pt>
                <c:pt idx="67">
                  <c:v>30</c:v>
                </c:pt>
                <c:pt idx="68">
                  <c:v>31</c:v>
                </c:pt>
                <c:pt idx="69">
                  <c:v>28</c:v>
                </c:pt>
                <c:pt idx="70">
                  <c:v>25</c:v>
                </c:pt>
                <c:pt idx="71">
                  <c:v>22</c:v>
                </c:pt>
                <c:pt idx="72">
                  <c:v>20</c:v>
                </c:pt>
                <c:pt idx="73">
                  <c:v>27</c:v>
                </c:pt>
                <c:pt idx="74">
                  <c:v>36</c:v>
                </c:pt>
                <c:pt idx="75">
                  <c:v>41</c:v>
                </c:pt>
                <c:pt idx="76">
                  <c:v>40</c:v>
                </c:pt>
                <c:pt idx="77">
                  <c:v>42</c:v>
                </c:pt>
                <c:pt idx="78">
                  <c:v>41</c:v>
                </c:pt>
                <c:pt idx="79">
                  <c:v>36</c:v>
                </c:pt>
                <c:pt idx="80">
                  <c:v>37</c:v>
                </c:pt>
                <c:pt idx="81">
                  <c:v>37</c:v>
                </c:pt>
                <c:pt idx="82">
                  <c:v>37</c:v>
                </c:pt>
                <c:pt idx="83">
                  <c:v>35</c:v>
                </c:pt>
                <c:pt idx="84">
                  <c:v>44</c:v>
                </c:pt>
                <c:pt idx="85">
                  <c:v>49</c:v>
                </c:pt>
                <c:pt idx="86">
                  <c:v>46</c:v>
                </c:pt>
                <c:pt idx="87">
                  <c:v>46</c:v>
                </c:pt>
                <c:pt idx="88">
                  <c:v>47</c:v>
                </c:pt>
                <c:pt idx="89">
                  <c:v>45</c:v>
                </c:pt>
                <c:pt idx="90">
                  <c:v>46</c:v>
                </c:pt>
                <c:pt idx="91">
                  <c:v>49</c:v>
                </c:pt>
                <c:pt idx="92">
                  <c:v>48</c:v>
                </c:pt>
                <c:pt idx="93">
                  <c:v>50</c:v>
                </c:pt>
                <c:pt idx="94">
                  <c:v>54</c:v>
                </c:pt>
                <c:pt idx="95">
                  <c:v>56</c:v>
                </c:pt>
                <c:pt idx="96">
                  <c:v>55</c:v>
                </c:pt>
                <c:pt idx="97">
                  <c:v>52</c:v>
                </c:pt>
                <c:pt idx="98">
                  <c:v>53</c:v>
                </c:pt>
                <c:pt idx="99">
                  <c:v>52</c:v>
                </c:pt>
                <c:pt idx="100">
                  <c:v>51</c:v>
                </c:pt>
                <c:pt idx="101">
                  <c:v>53</c:v>
                </c:pt>
                <c:pt idx="102">
                  <c:v>57</c:v>
                </c:pt>
                <c:pt idx="103">
                  <c:v>60</c:v>
                </c:pt>
                <c:pt idx="104">
                  <c:v>62</c:v>
                </c:pt>
                <c:pt idx="105">
                  <c:v>66</c:v>
                </c:pt>
                <c:pt idx="106">
                  <c:v>71</c:v>
                </c:pt>
                <c:pt idx="107">
                  <c:v>71</c:v>
                </c:pt>
                <c:pt idx="108">
                  <c:v>70</c:v>
                </c:pt>
                <c:pt idx="109">
                  <c:v>64</c:v>
                </c:pt>
                <c:pt idx="110">
                  <c:v>61</c:v>
                </c:pt>
                <c:pt idx="111">
                  <c:v>61</c:v>
                </c:pt>
                <c:pt idx="112">
                  <c:v>59</c:v>
                </c:pt>
                <c:pt idx="113">
                  <c:v>57</c:v>
                </c:pt>
                <c:pt idx="114">
                  <c:v>53</c:v>
                </c:pt>
                <c:pt idx="115">
                  <c:v>53</c:v>
                </c:pt>
                <c:pt idx="116">
                  <c:v>50</c:v>
                </c:pt>
                <c:pt idx="117">
                  <c:v>49</c:v>
                </c:pt>
                <c:pt idx="118">
                  <c:v>50</c:v>
                </c:pt>
                <c:pt idx="119">
                  <c:v>43</c:v>
                </c:pt>
                <c:pt idx="120">
                  <c:v>40</c:v>
                </c:pt>
                <c:pt idx="121">
                  <c:v>42</c:v>
                </c:pt>
                <c:pt idx="122">
                  <c:v>40</c:v>
                </c:pt>
                <c:pt idx="123">
                  <c:v>42</c:v>
                </c:pt>
                <c:pt idx="124">
                  <c:v>43</c:v>
                </c:pt>
                <c:pt idx="125">
                  <c:v>45</c:v>
                </c:pt>
                <c:pt idx="126">
                  <c:v>49</c:v>
                </c:pt>
                <c:pt idx="127">
                  <c:v>50</c:v>
                </c:pt>
                <c:pt idx="128">
                  <c:v>51</c:v>
                </c:pt>
                <c:pt idx="129">
                  <c:v>55</c:v>
                </c:pt>
                <c:pt idx="130">
                  <c:v>52</c:v>
                </c:pt>
                <c:pt idx="131">
                  <c:v>53</c:v>
                </c:pt>
                <c:pt idx="132">
                  <c:v>54</c:v>
                </c:pt>
                <c:pt idx="133">
                  <c:v>49</c:v>
                </c:pt>
                <c:pt idx="134">
                  <c:v>59</c:v>
                </c:pt>
                <c:pt idx="135">
                  <c:v>60</c:v>
                </c:pt>
                <c:pt idx="136">
                  <c:v>61</c:v>
                </c:pt>
                <c:pt idx="137">
                  <c:v>59</c:v>
                </c:pt>
                <c:pt idx="138">
                  <c:v>58</c:v>
                </c:pt>
                <c:pt idx="139">
                  <c:v>56</c:v>
                </c:pt>
                <c:pt idx="140">
                  <c:v>55</c:v>
                </c:pt>
                <c:pt idx="141">
                  <c:v>56</c:v>
                </c:pt>
                <c:pt idx="142">
                  <c:v>54</c:v>
                </c:pt>
                <c:pt idx="143">
                  <c:v>55</c:v>
                </c:pt>
                <c:pt idx="144">
                  <c:v>54</c:v>
                </c:pt>
                <c:pt idx="145">
                  <c:v>52</c:v>
                </c:pt>
                <c:pt idx="146">
                  <c:v>57</c:v>
                </c:pt>
                <c:pt idx="147">
                  <c:v>56</c:v>
                </c:pt>
                <c:pt idx="148">
                  <c:v>55</c:v>
                </c:pt>
                <c:pt idx="149">
                  <c:v>56</c:v>
                </c:pt>
                <c:pt idx="150">
                  <c:v>55</c:v>
                </c:pt>
                <c:pt idx="151">
                  <c:v>58</c:v>
                </c:pt>
                <c:pt idx="152">
                  <c:v>59</c:v>
                </c:pt>
                <c:pt idx="153">
                  <c:v>59</c:v>
                </c:pt>
                <c:pt idx="154">
                  <c:v>58</c:v>
                </c:pt>
                <c:pt idx="155">
                  <c:v>60</c:v>
                </c:pt>
                <c:pt idx="156">
                  <c:v>60</c:v>
                </c:pt>
                <c:pt idx="157">
                  <c:v>65</c:v>
                </c:pt>
                <c:pt idx="158">
                  <c:v>66</c:v>
                </c:pt>
                <c:pt idx="159">
                  <c:v>67</c:v>
                </c:pt>
                <c:pt idx="160">
                  <c:v>67</c:v>
                </c:pt>
                <c:pt idx="161">
                  <c:v>70</c:v>
                </c:pt>
                <c:pt idx="162">
                  <c:v>71</c:v>
                </c:pt>
                <c:pt idx="163">
                  <c:v>72</c:v>
                </c:pt>
                <c:pt idx="164">
                  <c:v>71</c:v>
                </c:pt>
                <c:pt idx="165">
                  <c:v>73</c:v>
                </c:pt>
                <c:pt idx="166">
                  <c:v>77</c:v>
                </c:pt>
                <c:pt idx="167">
                  <c:v>78</c:v>
                </c:pt>
                <c:pt idx="168">
                  <c:v>75</c:v>
                </c:pt>
                <c:pt idx="169">
                  <c:v>71</c:v>
                </c:pt>
                <c:pt idx="170">
                  <c:v>71</c:v>
                </c:pt>
                <c:pt idx="171">
                  <c:v>71</c:v>
                </c:pt>
                <c:pt idx="172">
                  <c:v>75</c:v>
                </c:pt>
                <c:pt idx="173">
                  <c:v>77</c:v>
                </c:pt>
                <c:pt idx="174">
                  <c:v>75</c:v>
                </c:pt>
                <c:pt idx="175">
                  <c:v>72</c:v>
                </c:pt>
                <c:pt idx="176">
                  <c:v>72</c:v>
                </c:pt>
                <c:pt idx="177">
                  <c:v>69</c:v>
                </c:pt>
                <c:pt idx="178">
                  <c:v>70</c:v>
                </c:pt>
                <c:pt idx="179">
                  <c:v>70</c:v>
                </c:pt>
                <c:pt idx="180">
                  <c:v>69</c:v>
                </c:pt>
                <c:pt idx="181">
                  <c:v>68</c:v>
                </c:pt>
                <c:pt idx="182">
                  <c:v>64</c:v>
                </c:pt>
                <c:pt idx="183">
                  <c:v>63</c:v>
                </c:pt>
                <c:pt idx="184">
                  <c:v>63</c:v>
                </c:pt>
                <c:pt idx="185">
                  <c:v>58</c:v>
                </c:pt>
                <c:pt idx="186">
                  <c:v>59</c:v>
                </c:pt>
                <c:pt idx="187">
                  <c:v>60</c:v>
                </c:pt>
                <c:pt idx="188">
                  <c:v>60</c:v>
                </c:pt>
                <c:pt idx="189">
                  <c:v>62</c:v>
                </c:pt>
                <c:pt idx="190">
                  <c:v>63</c:v>
                </c:pt>
                <c:pt idx="191">
                  <c:v>57</c:v>
                </c:pt>
                <c:pt idx="192">
                  <c:v>52</c:v>
                </c:pt>
                <c:pt idx="193">
                  <c:v>58</c:v>
                </c:pt>
                <c:pt idx="194">
                  <c:v>60</c:v>
                </c:pt>
                <c:pt idx="195">
                  <c:v>59</c:v>
                </c:pt>
                <c:pt idx="196">
                  <c:v>58</c:v>
                </c:pt>
                <c:pt idx="197">
                  <c:v>59</c:v>
                </c:pt>
                <c:pt idx="198">
                  <c:v>57</c:v>
                </c:pt>
                <c:pt idx="199">
                  <c:v>59</c:v>
                </c:pt>
                <c:pt idx="200">
                  <c:v>55</c:v>
                </c:pt>
                <c:pt idx="201">
                  <c:v>46</c:v>
                </c:pt>
                <c:pt idx="202">
                  <c:v>48</c:v>
                </c:pt>
                <c:pt idx="203">
                  <c:v>55</c:v>
                </c:pt>
                <c:pt idx="204">
                  <c:v>58</c:v>
                </c:pt>
                <c:pt idx="205">
                  <c:v>58</c:v>
                </c:pt>
                <c:pt idx="206">
                  <c:v>62</c:v>
                </c:pt>
                <c:pt idx="207">
                  <c:v>61</c:v>
                </c:pt>
                <c:pt idx="208">
                  <c:v>61</c:v>
                </c:pt>
                <c:pt idx="209">
                  <c:v>61</c:v>
                </c:pt>
                <c:pt idx="210">
                  <c:v>61</c:v>
                </c:pt>
                <c:pt idx="211">
                  <c:v>55</c:v>
                </c:pt>
                <c:pt idx="212">
                  <c:v>63</c:v>
                </c:pt>
                <c:pt idx="213">
                  <c:v>61</c:v>
                </c:pt>
                <c:pt idx="214">
                  <c:v>62</c:v>
                </c:pt>
                <c:pt idx="215">
                  <c:v>63</c:v>
                </c:pt>
                <c:pt idx="216">
                  <c:v>62</c:v>
                </c:pt>
                <c:pt idx="217">
                  <c:v>63</c:v>
                </c:pt>
                <c:pt idx="218">
                  <c:v>56</c:v>
                </c:pt>
                <c:pt idx="219">
                  <c:v>55</c:v>
                </c:pt>
                <c:pt idx="220">
                  <c:v>60</c:v>
                </c:pt>
                <c:pt idx="221">
                  <c:v>63</c:v>
                </c:pt>
                <c:pt idx="222">
                  <c:v>65</c:v>
                </c:pt>
                <c:pt idx="223">
                  <c:v>67</c:v>
                </c:pt>
                <c:pt idx="224">
                  <c:v>67</c:v>
                </c:pt>
                <c:pt idx="225">
                  <c:v>69</c:v>
                </c:pt>
                <c:pt idx="226">
                  <c:v>68</c:v>
                </c:pt>
                <c:pt idx="227">
                  <c:v>69</c:v>
                </c:pt>
                <c:pt idx="228">
                  <c:v>68</c:v>
                </c:pt>
                <c:pt idx="229">
                  <c:v>66</c:v>
                </c:pt>
                <c:pt idx="230">
                  <c:v>66</c:v>
                </c:pt>
                <c:pt idx="231">
                  <c:v>69</c:v>
                </c:pt>
                <c:pt idx="232">
                  <c:v>69</c:v>
                </c:pt>
                <c:pt idx="233">
                  <c:v>68</c:v>
                </c:pt>
                <c:pt idx="234">
                  <c:v>67</c:v>
                </c:pt>
                <c:pt idx="235">
                  <c:v>70</c:v>
                </c:pt>
                <c:pt idx="236">
                  <c:v>67</c:v>
                </c:pt>
                <c:pt idx="237">
                  <c:v>69</c:v>
                </c:pt>
                <c:pt idx="238">
                  <c:v>70</c:v>
                </c:pt>
                <c:pt idx="239">
                  <c:v>71</c:v>
                </c:pt>
                <c:pt idx="240">
                  <c:v>70</c:v>
                </c:pt>
                <c:pt idx="241">
                  <c:v>69</c:v>
                </c:pt>
                <c:pt idx="242">
                  <c:v>70</c:v>
                </c:pt>
                <c:pt idx="243">
                  <c:v>67</c:v>
                </c:pt>
                <c:pt idx="244">
                  <c:v>70</c:v>
                </c:pt>
                <c:pt idx="245">
                  <c:v>72</c:v>
                </c:pt>
                <c:pt idx="246">
                  <c:v>70</c:v>
                </c:pt>
                <c:pt idx="247">
                  <c:v>67</c:v>
                </c:pt>
                <c:pt idx="248">
                  <c:v>65</c:v>
                </c:pt>
                <c:pt idx="249">
                  <c:v>68</c:v>
                </c:pt>
                <c:pt idx="250">
                  <c:v>61</c:v>
                </c:pt>
                <c:pt idx="251">
                  <c:v>57</c:v>
                </c:pt>
                <c:pt idx="252">
                  <c:v>57</c:v>
                </c:pt>
                <c:pt idx="253">
                  <c:v>56</c:v>
                </c:pt>
                <c:pt idx="254">
                  <c:v>54</c:v>
                </c:pt>
                <c:pt idx="255">
                  <c:v>51</c:v>
                </c:pt>
                <c:pt idx="256">
                  <c:v>46</c:v>
                </c:pt>
                <c:pt idx="257">
                  <c:v>42</c:v>
                </c:pt>
                <c:pt idx="258">
                  <c:v>39</c:v>
                </c:pt>
                <c:pt idx="259">
                  <c:v>33</c:v>
                </c:pt>
                <c:pt idx="260">
                  <c:v>30</c:v>
                </c:pt>
                <c:pt idx="261">
                  <c:v>31</c:v>
                </c:pt>
                <c:pt idx="262">
                  <c:v>33</c:v>
                </c:pt>
                <c:pt idx="263">
                  <c:v>33</c:v>
                </c:pt>
                <c:pt idx="264">
                  <c:v>35</c:v>
                </c:pt>
                <c:pt idx="265">
                  <c:v>39</c:v>
                </c:pt>
                <c:pt idx="266">
                  <c:v>36</c:v>
                </c:pt>
                <c:pt idx="267">
                  <c:v>33</c:v>
                </c:pt>
                <c:pt idx="268">
                  <c:v>30</c:v>
                </c:pt>
                <c:pt idx="269">
                  <c:v>28</c:v>
                </c:pt>
                <c:pt idx="270">
                  <c:v>24</c:v>
                </c:pt>
                <c:pt idx="271">
                  <c:v>22</c:v>
                </c:pt>
                <c:pt idx="272">
                  <c:v>20</c:v>
                </c:pt>
                <c:pt idx="273">
                  <c:v>19</c:v>
                </c:pt>
                <c:pt idx="274">
                  <c:v>19</c:v>
                </c:pt>
                <c:pt idx="275">
                  <c:v>18</c:v>
                </c:pt>
                <c:pt idx="276">
                  <c:v>19</c:v>
                </c:pt>
                <c:pt idx="277">
                  <c:v>20</c:v>
                </c:pt>
                <c:pt idx="278">
                  <c:v>20</c:v>
                </c:pt>
                <c:pt idx="279">
                  <c:v>20</c:v>
                </c:pt>
                <c:pt idx="280">
                  <c:v>19</c:v>
                </c:pt>
                <c:pt idx="281">
                  <c:v>18</c:v>
                </c:pt>
                <c:pt idx="282">
                  <c:v>16</c:v>
                </c:pt>
                <c:pt idx="283">
                  <c:v>16</c:v>
                </c:pt>
                <c:pt idx="284">
                  <c:v>17</c:v>
                </c:pt>
                <c:pt idx="285">
                  <c:v>14</c:v>
                </c:pt>
                <c:pt idx="286">
                  <c:v>9</c:v>
                </c:pt>
                <c:pt idx="287">
                  <c:v>9</c:v>
                </c:pt>
                <c:pt idx="288">
                  <c:v>8</c:v>
                </c:pt>
                <c:pt idx="289">
                  <c:v>9</c:v>
                </c:pt>
                <c:pt idx="290">
                  <c:v>9</c:v>
                </c:pt>
                <c:pt idx="291">
                  <c:v>14</c:v>
                </c:pt>
                <c:pt idx="292">
                  <c:v>16</c:v>
                </c:pt>
                <c:pt idx="293">
                  <c:v>15</c:v>
                </c:pt>
                <c:pt idx="294">
                  <c:v>17</c:v>
                </c:pt>
                <c:pt idx="295">
                  <c:v>18</c:v>
                </c:pt>
                <c:pt idx="296">
                  <c:v>19</c:v>
                </c:pt>
                <c:pt idx="297">
                  <c:v>17</c:v>
                </c:pt>
                <c:pt idx="298">
                  <c:v>17</c:v>
                </c:pt>
                <c:pt idx="299">
                  <c:v>16</c:v>
                </c:pt>
                <c:pt idx="300">
                  <c:v>15</c:v>
                </c:pt>
                <c:pt idx="301">
                  <c:v>17</c:v>
                </c:pt>
                <c:pt idx="302">
                  <c:v>15</c:v>
                </c:pt>
                <c:pt idx="303">
                  <c:v>19</c:v>
                </c:pt>
                <c:pt idx="304">
                  <c:v>22</c:v>
                </c:pt>
                <c:pt idx="305">
                  <c:v>16</c:v>
                </c:pt>
                <c:pt idx="306">
                  <c:v>14</c:v>
                </c:pt>
                <c:pt idx="307">
                  <c:v>13</c:v>
                </c:pt>
                <c:pt idx="308">
                  <c:v>13</c:v>
                </c:pt>
                <c:pt idx="309">
                  <c:v>15</c:v>
                </c:pt>
                <c:pt idx="310">
                  <c:v>16</c:v>
                </c:pt>
                <c:pt idx="311">
                  <c:v>16</c:v>
                </c:pt>
                <c:pt idx="312">
                  <c:v>16</c:v>
                </c:pt>
                <c:pt idx="313">
                  <c:v>16</c:v>
                </c:pt>
                <c:pt idx="314">
                  <c:v>17</c:v>
                </c:pt>
                <c:pt idx="315">
                  <c:v>16</c:v>
                </c:pt>
                <c:pt idx="316">
                  <c:v>16</c:v>
                </c:pt>
                <c:pt idx="317">
                  <c:v>13</c:v>
                </c:pt>
                <c:pt idx="318">
                  <c:v>15</c:v>
                </c:pt>
                <c:pt idx="319">
                  <c:v>15</c:v>
                </c:pt>
                <c:pt idx="320">
                  <c:v>14</c:v>
                </c:pt>
                <c:pt idx="321">
                  <c:v>17</c:v>
                </c:pt>
                <c:pt idx="322">
                  <c:v>19</c:v>
                </c:pt>
                <c:pt idx="323">
                  <c:v>21</c:v>
                </c:pt>
                <c:pt idx="324">
                  <c:v>25</c:v>
                </c:pt>
                <c:pt idx="325">
                  <c:v>28</c:v>
                </c:pt>
                <c:pt idx="326">
                  <c:v>28</c:v>
                </c:pt>
                <c:pt idx="327">
                  <c:v>24</c:v>
                </c:pt>
                <c:pt idx="328">
                  <c:v>28</c:v>
                </c:pt>
                <c:pt idx="329">
                  <c:v>29</c:v>
                </c:pt>
                <c:pt idx="330">
                  <c:v>35</c:v>
                </c:pt>
                <c:pt idx="331">
                  <c:v>37</c:v>
                </c:pt>
                <c:pt idx="332">
                  <c:v>40</c:v>
                </c:pt>
                <c:pt idx="333">
                  <c:v>41</c:v>
                </c:pt>
                <c:pt idx="334">
                  <c:v>45</c:v>
                </c:pt>
                <c:pt idx="335">
                  <c:v>47</c:v>
                </c:pt>
                <c:pt idx="336">
                  <c:v>47</c:v>
                </c:pt>
                <c:pt idx="337">
                  <c:v>46</c:v>
                </c:pt>
                <c:pt idx="338">
                  <c:v>44</c:v>
                </c:pt>
                <c:pt idx="339">
                  <c:v>41</c:v>
                </c:pt>
                <c:pt idx="340">
                  <c:v>44</c:v>
                </c:pt>
                <c:pt idx="341">
                  <c:v>51</c:v>
                </c:pt>
                <c:pt idx="342">
                  <c:v>56</c:v>
                </c:pt>
                <c:pt idx="343">
                  <c:v>58</c:v>
                </c:pt>
                <c:pt idx="344">
                  <c:v>57</c:v>
                </c:pt>
                <c:pt idx="345">
                  <c:v>54</c:v>
                </c:pt>
                <c:pt idx="346">
                  <c:v>54</c:v>
                </c:pt>
                <c:pt idx="347">
                  <c:v>57</c:v>
                </c:pt>
                <c:pt idx="348">
                  <c:v>56</c:v>
                </c:pt>
                <c:pt idx="349">
                  <c:v>46</c:v>
                </c:pt>
                <c:pt idx="350">
                  <c:v>46</c:v>
                </c:pt>
                <c:pt idx="351">
                  <c:v>46</c:v>
                </c:pt>
                <c:pt idx="352">
                  <c:v>45</c:v>
                </c:pt>
                <c:pt idx="353">
                  <c:v>49</c:v>
                </c:pt>
                <c:pt idx="354">
                  <c:v>53</c:v>
                </c:pt>
                <c:pt idx="355">
                  <c:v>55</c:v>
                </c:pt>
                <c:pt idx="356">
                  <c:v>59</c:v>
                </c:pt>
                <c:pt idx="357">
                  <c:v>54</c:v>
                </c:pt>
                <c:pt idx="358">
                  <c:v>58</c:v>
                </c:pt>
                <c:pt idx="359">
                  <c:v>58</c:v>
                </c:pt>
                <c:pt idx="360">
                  <c:v>57</c:v>
                </c:pt>
                <c:pt idx="361">
                  <c:v>55</c:v>
                </c:pt>
                <c:pt idx="362">
                  <c:v>52</c:v>
                </c:pt>
                <c:pt idx="363">
                  <c:v>56</c:v>
                </c:pt>
                <c:pt idx="364">
                  <c:v>54</c:v>
                </c:pt>
                <c:pt idx="365">
                  <c:v>60</c:v>
                </c:pt>
                <c:pt idx="366">
                  <c:v>60</c:v>
                </c:pt>
                <c:pt idx="367">
                  <c:v>61</c:v>
                </c:pt>
                <c:pt idx="368">
                  <c:v>61</c:v>
                </c:pt>
                <c:pt idx="369">
                  <c:v>64</c:v>
                </c:pt>
                <c:pt idx="370">
                  <c:v>62</c:v>
                </c:pt>
                <c:pt idx="371">
                  <c:v>60</c:v>
                </c:pt>
                <c:pt idx="372">
                  <c:v>61</c:v>
                </c:pt>
                <c:pt idx="373">
                  <c:v>58</c:v>
                </c:pt>
                <c:pt idx="374">
                  <c:v>58</c:v>
                </c:pt>
                <c:pt idx="375">
                  <c:v>58</c:v>
                </c:pt>
                <c:pt idx="376">
                  <c:v>58</c:v>
                </c:pt>
                <c:pt idx="377">
                  <c:v>60</c:v>
                </c:pt>
                <c:pt idx="378">
                  <c:v>58</c:v>
                </c:pt>
                <c:pt idx="379">
                  <c:v>59</c:v>
                </c:pt>
                <c:pt idx="380">
                  <c:v>65</c:v>
                </c:pt>
                <c:pt idx="381">
                  <c:v>63</c:v>
                </c:pt>
                <c:pt idx="382">
                  <c:v>63</c:v>
                </c:pt>
                <c:pt idx="383">
                  <c:v>70</c:v>
                </c:pt>
                <c:pt idx="384">
                  <c:v>67</c:v>
                </c:pt>
                <c:pt idx="385">
                  <c:v>65</c:v>
                </c:pt>
                <c:pt idx="386">
                  <c:v>71</c:v>
                </c:pt>
                <c:pt idx="387">
                  <c:v>68</c:v>
                </c:pt>
                <c:pt idx="388">
                  <c:v>69</c:v>
                </c:pt>
                <c:pt idx="389">
                  <c:v>66</c:v>
                </c:pt>
                <c:pt idx="390">
                  <c:v>64</c:v>
                </c:pt>
                <c:pt idx="391">
                  <c:v>67</c:v>
                </c:pt>
                <c:pt idx="392">
                  <c:v>64</c:v>
                </c:pt>
                <c:pt idx="393">
                  <c:v>68</c:v>
                </c:pt>
                <c:pt idx="394">
                  <c:v>69</c:v>
                </c:pt>
                <c:pt idx="395">
                  <c:v>74</c:v>
                </c:pt>
                <c:pt idx="396">
                  <c:v>72</c:v>
                </c:pt>
                <c:pt idx="397">
                  <c:v>71</c:v>
                </c:pt>
                <c:pt idx="398">
                  <c:v>70</c:v>
                </c:pt>
                <c:pt idx="399">
                  <c:v>69</c:v>
                </c:pt>
                <c:pt idx="400">
                  <c:v>70</c:v>
                </c:pt>
                <c:pt idx="401">
                  <c:v>68</c:v>
                </c:pt>
                <c:pt idx="402">
                  <c:v>68</c:v>
                </c:pt>
                <c:pt idx="403">
                  <c:v>67</c:v>
                </c:pt>
                <c:pt idx="404">
                  <c:v>67</c:v>
                </c:pt>
                <c:pt idx="405">
                  <c:v>68</c:v>
                </c:pt>
                <c:pt idx="406">
                  <c:v>60</c:v>
                </c:pt>
                <c:pt idx="407">
                  <c:v>56</c:v>
                </c:pt>
                <c:pt idx="408">
                  <c:v>58</c:v>
                </c:pt>
                <c:pt idx="409">
                  <c:v>62</c:v>
                </c:pt>
                <c:pt idx="410">
                  <c:v>62</c:v>
                </c:pt>
                <c:pt idx="411">
                  <c:v>63</c:v>
                </c:pt>
                <c:pt idx="412">
                  <c:v>66</c:v>
                </c:pt>
                <c:pt idx="413">
                  <c:v>64</c:v>
                </c:pt>
                <c:pt idx="414">
                  <c:v>65</c:v>
                </c:pt>
                <c:pt idx="415">
                  <c:v>66</c:v>
                </c:pt>
                <c:pt idx="416">
                  <c:v>68</c:v>
                </c:pt>
                <c:pt idx="417">
                  <c:v>71</c:v>
                </c:pt>
                <c:pt idx="418">
                  <c:v>70</c:v>
                </c:pt>
                <c:pt idx="419">
                  <c:v>76</c:v>
                </c:pt>
                <c:pt idx="420">
                  <c:v>75</c:v>
                </c:pt>
                <c:pt idx="421">
                  <c:v>74</c:v>
                </c:pt>
                <c:pt idx="422">
                  <c:v>72</c:v>
                </c:pt>
                <c:pt idx="423">
                  <c:v>30</c:v>
                </c:pt>
                <c:pt idx="424">
                  <c:v>37</c:v>
                </c:pt>
                <c:pt idx="425">
                  <c:v>58</c:v>
                </c:pt>
                <c:pt idx="426">
                  <c:v>72</c:v>
                </c:pt>
                <c:pt idx="427">
                  <c:v>78</c:v>
                </c:pt>
                <c:pt idx="428">
                  <c:v>83</c:v>
                </c:pt>
                <c:pt idx="429">
                  <c:v>85</c:v>
                </c:pt>
                <c:pt idx="430">
                  <c:v>90</c:v>
                </c:pt>
                <c:pt idx="431">
                  <c:v>86</c:v>
                </c:pt>
                <c:pt idx="432">
                  <c:v>83</c:v>
                </c:pt>
                <c:pt idx="433">
                  <c:v>84</c:v>
                </c:pt>
                <c:pt idx="434">
                  <c:v>82</c:v>
                </c:pt>
              </c:numCache>
            </c:numRef>
          </c:val>
          <c:smooth val="0"/>
        </c:ser>
        <c:dLbls>
          <c:showLegendKey val="0"/>
          <c:showVal val="0"/>
          <c:showCatName val="0"/>
          <c:showSerName val="0"/>
          <c:showPercent val="0"/>
          <c:showBubbleSize val="0"/>
        </c:dLbls>
        <c:smooth val="0"/>
        <c:axId val="439015896"/>
        <c:axId val="439014720"/>
      </c:lineChart>
      <c:dateAx>
        <c:axId val="439015896"/>
        <c:scaling>
          <c:orientation val="minMax"/>
          <c:max val="44227"/>
          <c:min val="43496"/>
        </c:scaling>
        <c:delete val="0"/>
        <c:axPos val="b"/>
        <c:numFmt formatCode="yyyy\-mm;@" sourceLinked="0"/>
        <c:majorTickMark val="out"/>
        <c:minorTickMark val="none"/>
        <c:tickLblPos val="nextTo"/>
        <c:spPr>
          <a:ln>
            <a:solidFill>
              <a:sysClr val="windowText" lastClr="000000"/>
            </a:solidFill>
          </a:ln>
        </c:spPr>
        <c:crossAx val="439014720"/>
        <c:crosses val="autoZero"/>
        <c:auto val="1"/>
        <c:lblOffset val="100"/>
        <c:baseTimeUnit val="months"/>
        <c:majorUnit val="3"/>
        <c:majorTimeUnit val="months"/>
      </c:dateAx>
      <c:valAx>
        <c:axId val="439014720"/>
        <c:scaling>
          <c:orientation val="minMax"/>
        </c:scaling>
        <c:delete val="0"/>
        <c:axPos val="l"/>
        <c:numFmt formatCode="###,###,###,###,##0_ " sourceLinked="1"/>
        <c:majorTickMark val="out"/>
        <c:minorTickMark val="none"/>
        <c:tickLblPos val="nextTo"/>
        <c:spPr>
          <a:ln>
            <a:solidFill>
              <a:sysClr val="windowText" lastClr="000000"/>
            </a:solidFill>
          </a:ln>
        </c:spPr>
        <c:crossAx val="439015896"/>
        <c:crosses val="autoZero"/>
        <c:crossBetween val="between"/>
        <c:majorUnit val="20"/>
      </c:valAx>
      <c:spPr>
        <a:noFill/>
      </c:spPr>
    </c:plotArea>
    <c:legend>
      <c:legendPos val="r"/>
      <c:layout>
        <c:manualLayout>
          <c:xMode val="edge"/>
          <c:yMode val="edge"/>
          <c:x val="1.2761447285242354E-2"/>
          <c:y val="2.7097337839110003E-2"/>
          <c:w val="0.9801654075514028"/>
          <c:h val="6.5282321762096959E-2"/>
        </c:manualLayout>
      </c:layout>
      <c:overlay val="0"/>
      <c:spPr>
        <a:noFill/>
      </c:spPr>
    </c:legend>
    <c:plotVisOnly val="1"/>
    <c:dispBlanksAs val="gap"/>
    <c:showDLblsOverMax val="0"/>
  </c:chart>
  <c:spPr>
    <a:noFill/>
    <a:ln>
      <a:noFill/>
    </a:ln>
  </c:spPr>
  <c:txPr>
    <a:bodyPr/>
    <a:lstStyle/>
    <a:p>
      <a:pPr>
        <a:defRPr sz="1600" b="1">
          <a:latin typeface="等线" panose="02010600030101010101" pitchFamily="2" charset="-122"/>
          <a:ea typeface="等线" panose="02010600030101010101" pitchFamily="2" charset="-122"/>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zh-CN" sz="1600"/>
              <a:t>新屋销售同比</a:t>
            </a:r>
          </a:p>
        </c:rich>
      </c:tx>
      <c:overlay val="0"/>
    </c:title>
    <c:autoTitleDeleted val="0"/>
    <c:plotArea>
      <c:layout>
        <c:manualLayout>
          <c:layoutTarget val="inner"/>
          <c:xMode val="edge"/>
          <c:yMode val="edge"/>
          <c:x val="0.10854018518518579"/>
          <c:y val="0.11507178589624677"/>
          <c:w val="0.82184042994588824"/>
          <c:h val="0.77724383852060208"/>
        </c:manualLayout>
      </c:layout>
      <c:lineChart>
        <c:grouping val="standard"/>
        <c:varyColors val="0"/>
        <c:ser>
          <c:idx val="1"/>
          <c:order val="0"/>
          <c:tx>
            <c:strRef>
              <c:f>投资及房地产!$AK$2</c:f>
              <c:strCache>
                <c:ptCount val="1"/>
                <c:pt idx="0">
                  <c:v>同比（右轴）</c:v>
                </c:pt>
              </c:strCache>
            </c:strRef>
          </c:tx>
          <c:spPr>
            <a:ln w="57150">
              <a:solidFill>
                <a:srgbClr val="002060"/>
              </a:solidFill>
              <a:prstDash val="solid"/>
            </a:ln>
          </c:spPr>
          <c:marker>
            <c:symbol val="none"/>
          </c:marker>
          <c:dLbls>
            <c:dLbl>
              <c:idx val="684"/>
              <c:layout>
                <c:manualLayout>
                  <c:x val="-7.0887110323230211E-3"/>
                  <c:y val="8.8445718391522279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numRef>
              <c:f>投资及房地产!$AH$15:$AH$1000</c:f>
              <c:numCache>
                <c:formatCode>yyyy\-mm;@</c:formatCode>
                <c:ptCount val="986"/>
                <c:pt idx="0">
                  <c:v>23407</c:v>
                </c:pt>
                <c:pt idx="1">
                  <c:v>23436</c:v>
                </c:pt>
                <c:pt idx="2">
                  <c:v>23467</c:v>
                </c:pt>
                <c:pt idx="3">
                  <c:v>23497</c:v>
                </c:pt>
                <c:pt idx="4">
                  <c:v>23528</c:v>
                </c:pt>
                <c:pt idx="5">
                  <c:v>23558</c:v>
                </c:pt>
                <c:pt idx="6">
                  <c:v>23589</c:v>
                </c:pt>
                <c:pt idx="7">
                  <c:v>23620</c:v>
                </c:pt>
                <c:pt idx="8">
                  <c:v>23650</c:v>
                </c:pt>
                <c:pt idx="9">
                  <c:v>23681</c:v>
                </c:pt>
                <c:pt idx="10">
                  <c:v>23711</c:v>
                </c:pt>
                <c:pt idx="11">
                  <c:v>23742</c:v>
                </c:pt>
                <c:pt idx="12">
                  <c:v>23773</c:v>
                </c:pt>
                <c:pt idx="13">
                  <c:v>23801</c:v>
                </c:pt>
                <c:pt idx="14">
                  <c:v>23832</c:v>
                </c:pt>
                <c:pt idx="15">
                  <c:v>23862</c:v>
                </c:pt>
                <c:pt idx="16">
                  <c:v>23893</c:v>
                </c:pt>
                <c:pt idx="17">
                  <c:v>23923</c:v>
                </c:pt>
                <c:pt idx="18">
                  <c:v>23954</c:v>
                </c:pt>
                <c:pt idx="19">
                  <c:v>23985</c:v>
                </c:pt>
                <c:pt idx="20">
                  <c:v>24015</c:v>
                </c:pt>
                <c:pt idx="21">
                  <c:v>24046</c:v>
                </c:pt>
                <c:pt idx="22">
                  <c:v>24076</c:v>
                </c:pt>
                <c:pt idx="23">
                  <c:v>24107</c:v>
                </c:pt>
                <c:pt idx="24">
                  <c:v>24138</c:v>
                </c:pt>
                <c:pt idx="25">
                  <c:v>24166</c:v>
                </c:pt>
                <c:pt idx="26">
                  <c:v>24197</c:v>
                </c:pt>
                <c:pt idx="27">
                  <c:v>24227</c:v>
                </c:pt>
                <c:pt idx="28">
                  <c:v>24258</c:v>
                </c:pt>
                <c:pt idx="29">
                  <c:v>24288</c:v>
                </c:pt>
                <c:pt idx="30">
                  <c:v>24319</c:v>
                </c:pt>
                <c:pt idx="31">
                  <c:v>24350</c:v>
                </c:pt>
                <c:pt idx="32">
                  <c:v>24380</c:v>
                </c:pt>
                <c:pt idx="33">
                  <c:v>24411</c:v>
                </c:pt>
                <c:pt idx="34">
                  <c:v>24441</c:v>
                </c:pt>
                <c:pt idx="35">
                  <c:v>24472</c:v>
                </c:pt>
                <c:pt idx="36">
                  <c:v>24503</c:v>
                </c:pt>
                <c:pt idx="37">
                  <c:v>24531</c:v>
                </c:pt>
                <c:pt idx="38">
                  <c:v>24562</c:v>
                </c:pt>
                <c:pt idx="39">
                  <c:v>24592</c:v>
                </c:pt>
                <c:pt idx="40">
                  <c:v>24623</c:v>
                </c:pt>
                <c:pt idx="41">
                  <c:v>24653</c:v>
                </c:pt>
                <c:pt idx="42">
                  <c:v>24684</c:v>
                </c:pt>
                <c:pt idx="43">
                  <c:v>24715</c:v>
                </c:pt>
                <c:pt idx="44">
                  <c:v>24745</c:v>
                </c:pt>
                <c:pt idx="45">
                  <c:v>24776</c:v>
                </c:pt>
                <c:pt idx="46">
                  <c:v>24806</c:v>
                </c:pt>
                <c:pt idx="47">
                  <c:v>24837</c:v>
                </c:pt>
                <c:pt idx="48">
                  <c:v>24868</c:v>
                </c:pt>
                <c:pt idx="49">
                  <c:v>24897</c:v>
                </c:pt>
                <c:pt idx="50">
                  <c:v>24928</c:v>
                </c:pt>
                <c:pt idx="51">
                  <c:v>24958</c:v>
                </c:pt>
                <c:pt idx="52">
                  <c:v>24989</c:v>
                </c:pt>
                <c:pt idx="53">
                  <c:v>25019</c:v>
                </c:pt>
                <c:pt idx="54">
                  <c:v>25050</c:v>
                </c:pt>
                <c:pt idx="55">
                  <c:v>25081</c:v>
                </c:pt>
                <c:pt idx="56">
                  <c:v>25111</c:v>
                </c:pt>
                <c:pt idx="57">
                  <c:v>25142</c:v>
                </c:pt>
                <c:pt idx="58">
                  <c:v>25172</c:v>
                </c:pt>
                <c:pt idx="59">
                  <c:v>25203</c:v>
                </c:pt>
                <c:pt idx="60">
                  <c:v>25234</c:v>
                </c:pt>
                <c:pt idx="61">
                  <c:v>25262</c:v>
                </c:pt>
                <c:pt idx="62">
                  <c:v>25293</c:v>
                </c:pt>
                <c:pt idx="63">
                  <c:v>25323</c:v>
                </c:pt>
                <c:pt idx="64">
                  <c:v>25354</c:v>
                </c:pt>
                <c:pt idx="65">
                  <c:v>25384</c:v>
                </c:pt>
                <c:pt idx="66">
                  <c:v>25415</c:v>
                </c:pt>
                <c:pt idx="67">
                  <c:v>25446</c:v>
                </c:pt>
                <c:pt idx="68">
                  <c:v>25476</c:v>
                </c:pt>
                <c:pt idx="69">
                  <c:v>25507</c:v>
                </c:pt>
                <c:pt idx="70">
                  <c:v>25537</c:v>
                </c:pt>
                <c:pt idx="71">
                  <c:v>25568</c:v>
                </c:pt>
                <c:pt idx="72">
                  <c:v>25599</c:v>
                </c:pt>
                <c:pt idx="73">
                  <c:v>25627</c:v>
                </c:pt>
                <c:pt idx="74">
                  <c:v>25658</c:v>
                </c:pt>
                <c:pt idx="75">
                  <c:v>25688</c:v>
                </c:pt>
                <c:pt idx="76">
                  <c:v>25719</c:v>
                </c:pt>
                <c:pt idx="77">
                  <c:v>25749</c:v>
                </c:pt>
                <c:pt idx="78">
                  <c:v>25780</c:v>
                </c:pt>
                <c:pt idx="79">
                  <c:v>25811</c:v>
                </c:pt>
                <c:pt idx="80">
                  <c:v>25841</c:v>
                </c:pt>
                <c:pt idx="81">
                  <c:v>25872</c:v>
                </c:pt>
                <c:pt idx="82">
                  <c:v>25902</c:v>
                </c:pt>
                <c:pt idx="83">
                  <c:v>25933</c:v>
                </c:pt>
                <c:pt idx="84">
                  <c:v>25964</c:v>
                </c:pt>
                <c:pt idx="85">
                  <c:v>25992</c:v>
                </c:pt>
                <c:pt idx="86">
                  <c:v>26023</c:v>
                </c:pt>
                <c:pt idx="87">
                  <c:v>26053</c:v>
                </c:pt>
                <c:pt idx="88">
                  <c:v>26084</c:v>
                </c:pt>
                <c:pt idx="89">
                  <c:v>26114</c:v>
                </c:pt>
                <c:pt idx="90">
                  <c:v>26145</c:v>
                </c:pt>
                <c:pt idx="91">
                  <c:v>26176</c:v>
                </c:pt>
                <c:pt idx="92">
                  <c:v>26206</c:v>
                </c:pt>
                <c:pt idx="93">
                  <c:v>26237</c:v>
                </c:pt>
                <c:pt idx="94">
                  <c:v>26267</c:v>
                </c:pt>
                <c:pt idx="95">
                  <c:v>26298</c:v>
                </c:pt>
                <c:pt idx="96">
                  <c:v>26329</c:v>
                </c:pt>
                <c:pt idx="97">
                  <c:v>26358</c:v>
                </c:pt>
                <c:pt idx="98">
                  <c:v>26389</c:v>
                </c:pt>
                <c:pt idx="99">
                  <c:v>26419</c:v>
                </c:pt>
                <c:pt idx="100">
                  <c:v>26450</c:v>
                </c:pt>
                <c:pt idx="101">
                  <c:v>26480</c:v>
                </c:pt>
                <c:pt idx="102">
                  <c:v>26511</c:v>
                </c:pt>
                <c:pt idx="103">
                  <c:v>26542</c:v>
                </c:pt>
                <c:pt idx="104">
                  <c:v>26572</c:v>
                </c:pt>
                <c:pt idx="105">
                  <c:v>26603</c:v>
                </c:pt>
                <c:pt idx="106">
                  <c:v>26633</c:v>
                </c:pt>
                <c:pt idx="107">
                  <c:v>26664</c:v>
                </c:pt>
                <c:pt idx="108">
                  <c:v>26695</c:v>
                </c:pt>
                <c:pt idx="109">
                  <c:v>26723</c:v>
                </c:pt>
                <c:pt idx="110">
                  <c:v>26754</c:v>
                </c:pt>
                <c:pt idx="111">
                  <c:v>26784</c:v>
                </c:pt>
                <c:pt idx="112">
                  <c:v>26815</c:v>
                </c:pt>
                <c:pt idx="113">
                  <c:v>26845</c:v>
                </c:pt>
                <c:pt idx="114">
                  <c:v>26876</c:v>
                </c:pt>
                <c:pt idx="115">
                  <c:v>26907</c:v>
                </c:pt>
                <c:pt idx="116">
                  <c:v>26937</c:v>
                </c:pt>
                <c:pt idx="117">
                  <c:v>26968</c:v>
                </c:pt>
                <c:pt idx="118">
                  <c:v>26998</c:v>
                </c:pt>
                <c:pt idx="119">
                  <c:v>27029</c:v>
                </c:pt>
                <c:pt idx="120">
                  <c:v>27060</c:v>
                </c:pt>
                <c:pt idx="121">
                  <c:v>27088</c:v>
                </c:pt>
                <c:pt idx="122">
                  <c:v>27119</c:v>
                </c:pt>
                <c:pt idx="123">
                  <c:v>27149</c:v>
                </c:pt>
                <c:pt idx="124">
                  <c:v>27180</c:v>
                </c:pt>
                <c:pt idx="125">
                  <c:v>27210</c:v>
                </c:pt>
                <c:pt idx="126">
                  <c:v>27241</c:v>
                </c:pt>
                <c:pt idx="127">
                  <c:v>27272</c:v>
                </c:pt>
                <c:pt idx="128">
                  <c:v>27302</c:v>
                </c:pt>
                <c:pt idx="129">
                  <c:v>27333</c:v>
                </c:pt>
                <c:pt idx="130">
                  <c:v>27363</c:v>
                </c:pt>
                <c:pt idx="131">
                  <c:v>27394</c:v>
                </c:pt>
                <c:pt idx="132">
                  <c:v>27425</c:v>
                </c:pt>
                <c:pt idx="133">
                  <c:v>27453</c:v>
                </c:pt>
                <c:pt idx="134">
                  <c:v>27484</c:v>
                </c:pt>
                <c:pt idx="135">
                  <c:v>27514</c:v>
                </c:pt>
                <c:pt idx="136">
                  <c:v>27545</c:v>
                </c:pt>
                <c:pt idx="137">
                  <c:v>27575</c:v>
                </c:pt>
                <c:pt idx="138">
                  <c:v>27606</c:v>
                </c:pt>
                <c:pt idx="139">
                  <c:v>27637</c:v>
                </c:pt>
                <c:pt idx="140">
                  <c:v>27667</c:v>
                </c:pt>
                <c:pt idx="141">
                  <c:v>27698</c:v>
                </c:pt>
                <c:pt idx="142">
                  <c:v>27728</c:v>
                </c:pt>
                <c:pt idx="143">
                  <c:v>27759</c:v>
                </c:pt>
                <c:pt idx="144">
                  <c:v>27790</c:v>
                </c:pt>
                <c:pt idx="145">
                  <c:v>27819</c:v>
                </c:pt>
                <c:pt idx="146">
                  <c:v>27850</c:v>
                </c:pt>
                <c:pt idx="147">
                  <c:v>27880</c:v>
                </c:pt>
                <c:pt idx="148">
                  <c:v>27911</c:v>
                </c:pt>
                <c:pt idx="149">
                  <c:v>27941</c:v>
                </c:pt>
                <c:pt idx="150">
                  <c:v>27972</c:v>
                </c:pt>
                <c:pt idx="151">
                  <c:v>28003</c:v>
                </c:pt>
                <c:pt idx="152">
                  <c:v>28033</c:v>
                </c:pt>
                <c:pt idx="153">
                  <c:v>28064</c:v>
                </c:pt>
                <c:pt idx="154">
                  <c:v>28094</c:v>
                </c:pt>
                <c:pt idx="155">
                  <c:v>28125</c:v>
                </c:pt>
                <c:pt idx="156">
                  <c:v>28156</c:v>
                </c:pt>
                <c:pt idx="157">
                  <c:v>28184</c:v>
                </c:pt>
                <c:pt idx="158">
                  <c:v>28215</c:v>
                </c:pt>
                <c:pt idx="159">
                  <c:v>28245</c:v>
                </c:pt>
                <c:pt idx="160">
                  <c:v>28276</c:v>
                </c:pt>
                <c:pt idx="161">
                  <c:v>28306</c:v>
                </c:pt>
                <c:pt idx="162">
                  <c:v>28337</c:v>
                </c:pt>
                <c:pt idx="163">
                  <c:v>28368</c:v>
                </c:pt>
                <c:pt idx="164">
                  <c:v>28398</c:v>
                </c:pt>
                <c:pt idx="165">
                  <c:v>28429</c:v>
                </c:pt>
                <c:pt idx="166">
                  <c:v>28459</c:v>
                </c:pt>
                <c:pt idx="167">
                  <c:v>28490</c:v>
                </c:pt>
                <c:pt idx="168">
                  <c:v>28521</c:v>
                </c:pt>
                <c:pt idx="169">
                  <c:v>28549</c:v>
                </c:pt>
                <c:pt idx="170">
                  <c:v>28580</c:v>
                </c:pt>
                <c:pt idx="171">
                  <c:v>28610</c:v>
                </c:pt>
                <c:pt idx="172">
                  <c:v>28641</c:v>
                </c:pt>
                <c:pt idx="173">
                  <c:v>28671</c:v>
                </c:pt>
                <c:pt idx="174">
                  <c:v>28702</c:v>
                </c:pt>
                <c:pt idx="175">
                  <c:v>28733</c:v>
                </c:pt>
                <c:pt idx="176">
                  <c:v>28763</c:v>
                </c:pt>
                <c:pt idx="177">
                  <c:v>28794</c:v>
                </c:pt>
                <c:pt idx="178">
                  <c:v>28824</c:v>
                </c:pt>
                <c:pt idx="179">
                  <c:v>28855</c:v>
                </c:pt>
                <c:pt idx="180">
                  <c:v>28886</c:v>
                </c:pt>
                <c:pt idx="181">
                  <c:v>28914</c:v>
                </c:pt>
                <c:pt idx="182">
                  <c:v>28945</c:v>
                </c:pt>
                <c:pt idx="183">
                  <c:v>28975</c:v>
                </c:pt>
                <c:pt idx="184">
                  <c:v>29006</c:v>
                </c:pt>
                <c:pt idx="185">
                  <c:v>29036</c:v>
                </c:pt>
                <c:pt idx="186">
                  <c:v>29067</c:v>
                </c:pt>
                <c:pt idx="187">
                  <c:v>29098</c:v>
                </c:pt>
                <c:pt idx="188">
                  <c:v>29128</c:v>
                </c:pt>
                <c:pt idx="189">
                  <c:v>29159</c:v>
                </c:pt>
                <c:pt idx="190">
                  <c:v>29189</c:v>
                </c:pt>
                <c:pt idx="191">
                  <c:v>29220</c:v>
                </c:pt>
                <c:pt idx="192">
                  <c:v>29251</c:v>
                </c:pt>
                <c:pt idx="193">
                  <c:v>29280</c:v>
                </c:pt>
                <c:pt idx="194">
                  <c:v>29311</c:v>
                </c:pt>
                <c:pt idx="195">
                  <c:v>29341</c:v>
                </c:pt>
                <c:pt idx="196">
                  <c:v>29372</c:v>
                </c:pt>
                <c:pt idx="197">
                  <c:v>29402</c:v>
                </c:pt>
                <c:pt idx="198">
                  <c:v>29433</c:v>
                </c:pt>
                <c:pt idx="199">
                  <c:v>29464</c:v>
                </c:pt>
                <c:pt idx="200">
                  <c:v>29494</c:v>
                </c:pt>
                <c:pt idx="201">
                  <c:v>29525</c:v>
                </c:pt>
                <c:pt idx="202">
                  <c:v>29555</c:v>
                </c:pt>
                <c:pt idx="203">
                  <c:v>29586</c:v>
                </c:pt>
                <c:pt idx="204">
                  <c:v>29617</c:v>
                </c:pt>
                <c:pt idx="205">
                  <c:v>29645</c:v>
                </c:pt>
                <c:pt idx="206">
                  <c:v>29676</c:v>
                </c:pt>
                <c:pt idx="207">
                  <c:v>29706</c:v>
                </c:pt>
                <c:pt idx="208">
                  <c:v>29737</c:v>
                </c:pt>
                <c:pt idx="209">
                  <c:v>29767</c:v>
                </c:pt>
                <c:pt idx="210">
                  <c:v>29798</c:v>
                </c:pt>
                <c:pt idx="211">
                  <c:v>29829</c:v>
                </c:pt>
                <c:pt idx="212">
                  <c:v>29859</c:v>
                </c:pt>
                <c:pt idx="213">
                  <c:v>29890</c:v>
                </c:pt>
                <c:pt idx="214">
                  <c:v>29920</c:v>
                </c:pt>
                <c:pt idx="215">
                  <c:v>29951</c:v>
                </c:pt>
                <c:pt idx="216">
                  <c:v>29982</c:v>
                </c:pt>
                <c:pt idx="217">
                  <c:v>30010</c:v>
                </c:pt>
                <c:pt idx="218">
                  <c:v>30041</c:v>
                </c:pt>
                <c:pt idx="219">
                  <c:v>30071</c:v>
                </c:pt>
                <c:pt idx="220">
                  <c:v>30102</c:v>
                </c:pt>
                <c:pt idx="221">
                  <c:v>30132</c:v>
                </c:pt>
                <c:pt idx="222">
                  <c:v>30163</c:v>
                </c:pt>
                <c:pt idx="223">
                  <c:v>30194</c:v>
                </c:pt>
                <c:pt idx="224">
                  <c:v>30224</c:v>
                </c:pt>
                <c:pt idx="225">
                  <c:v>30255</c:v>
                </c:pt>
                <c:pt idx="226">
                  <c:v>30285</c:v>
                </c:pt>
                <c:pt idx="227">
                  <c:v>30316</c:v>
                </c:pt>
                <c:pt idx="228">
                  <c:v>30347</c:v>
                </c:pt>
                <c:pt idx="229">
                  <c:v>30375</c:v>
                </c:pt>
                <c:pt idx="230">
                  <c:v>30406</c:v>
                </c:pt>
                <c:pt idx="231">
                  <c:v>30436</c:v>
                </c:pt>
                <c:pt idx="232">
                  <c:v>30467</c:v>
                </c:pt>
                <c:pt idx="233">
                  <c:v>30497</c:v>
                </c:pt>
                <c:pt idx="234">
                  <c:v>30528</c:v>
                </c:pt>
                <c:pt idx="235">
                  <c:v>30559</c:v>
                </c:pt>
                <c:pt idx="236">
                  <c:v>30589</c:v>
                </c:pt>
                <c:pt idx="237">
                  <c:v>30620</c:v>
                </c:pt>
                <c:pt idx="238">
                  <c:v>30650</c:v>
                </c:pt>
                <c:pt idx="239">
                  <c:v>30681</c:v>
                </c:pt>
                <c:pt idx="240">
                  <c:v>30712</c:v>
                </c:pt>
                <c:pt idx="241">
                  <c:v>30741</c:v>
                </c:pt>
                <c:pt idx="242">
                  <c:v>30772</c:v>
                </c:pt>
                <c:pt idx="243">
                  <c:v>30802</c:v>
                </c:pt>
                <c:pt idx="244">
                  <c:v>30833</c:v>
                </c:pt>
                <c:pt idx="245">
                  <c:v>30863</c:v>
                </c:pt>
                <c:pt idx="246">
                  <c:v>30894</c:v>
                </c:pt>
                <c:pt idx="247">
                  <c:v>30925</c:v>
                </c:pt>
                <c:pt idx="248">
                  <c:v>30955</c:v>
                </c:pt>
                <c:pt idx="249">
                  <c:v>30986</c:v>
                </c:pt>
                <c:pt idx="250">
                  <c:v>31016</c:v>
                </c:pt>
                <c:pt idx="251">
                  <c:v>31047</c:v>
                </c:pt>
                <c:pt idx="252">
                  <c:v>31078</c:v>
                </c:pt>
                <c:pt idx="253">
                  <c:v>31106</c:v>
                </c:pt>
                <c:pt idx="254">
                  <c:v>31137</c:v>
                </c:pt>
                <c:pt idx="255">
                  <c:v>31167</c:v>
                </c:pt>
                <c:pt idx="256">
                  <c:v>31198</c:v>
                </c:pt>
                <c:pt idx="257">
                  <c:v>31228</c:v>
                </c:pt>
                <c:pt idx="258">
                  <c:v>31259</c:v>
                </c:pt>
                <c:pt idx="259">
                  <c:v>31290</c:v>
                </c:pt>
                <c:pt idx="260">
                  <c:v>31320</c:v>
                </c:pt>
                <c:pt idx="261">
                  <c:v>31351</c:v>
                </c:pt>
                <c:pt idx="262">
                  <c:v>31381</c:v>
                </c:pt>
                <c:pt idx="263">
                  <c:v>31412</c:v>
                </c:pt>
                <c:pt idx="264">
                  <c:v>31443</c:v>
                </c:pt>
                <c:pt idx="265">
                  <c:v>31471</c:v>
                </c:pt>
                <c:pt idx="266">
                  <c:v>31502</c:v>
                </c:pt>
                <c:pt idx="267">
                  <c:v>31532</c:v>
                </c:pt>
                <c:pt idx="268">
                  <c:v>31563</c:v>
                </c:pt>
                <c:pt idx="269">
                  <c:v>31593</c:v>
                </c:pt>
                <c:pt idx="270">
                  <c:v>31624</c:v>
                </c:pt>
                <c:pt idx="271">
                  <c:v>31655</c:v>
                </c:pt>
                <c:pt idx="272">
                  <c:v>31685</c:v>
                </c:pt>
                <c:pt idx="273">
                  <c:v>31716</c:v>
                </c:pt>
                <c:pt idx="274">
                  <c:v>31746</c:v>
                </c:pt>
                <c:pt idx="275">
                  <c:v>31777</c:v>
                </c:pt>
                <c:pt idx="276">
                  <c:v>31808</c:v>
                </c:pt>
                <c:pt idx="277">
                  <c:v>31836</c:v>
                </c:pt>
                <c:pt idx="278">
                  <c:v>31867</c:v>
                </c:pt>
                <c:pt idx="279">
                  <c:v>31897</c:v>
                </c:pt>
                <c:pt idx="280">
                  <c:v>31928</c:v>
                </c:pt>
                <c:pt idx="281">
                  <c:v>31958</c:v>
                </c:pt>
                <c:pt idx="282">
                  <c:v>31989</c:v>
                </c:pt>
                <c:pt idx="283">
                  <c:v>32020</c:v>
                </c:pt>
                <c:pt idx="284">
                  <c:v>32050</c:v>
                </c:pt>
                <c:pt idx="285">
                  <c:v>32081</c:v>
                </c:pt>
                <c:pt idx="286">
                  <c:v>32111</c:v>
                </c:pt>
                <c:pt idx="287">
                  <c:v>32142</c:v>
                </c:pt>
                <c:pt idx="288">
                  <c:v>32173</c:v>
                </c:pt>
                <c:pt idx="289">
                  <c:v>32202</c:v>
                </c:pt>
                <c:pt idx="290">
                  <c:v>32233</c:v>
                </c:pt>
                <c:pt idx="291">
                  <c:v>32263</c:v>
                </c:pt>
                <c:pt idx="292">
                  <c:v>32294</c:v>
                </c:pt>
                <c:pt idx="293">
                  <c:v>32324</c:v>
                </c:pt>
                <c:pt idx="294">
                  <c:v>32355</c:v>
                </c:pt>
                <c:pt idx="295">
                  <c:v>32386</c:v>
                </c:pt>
                <c:pt idx="296">
                  <c:v>32416</c:v>
                </c:pt>
                <c:pt idx="297">
                  <c:v>32447</c:v>
                </c:pt>
                <c:pt idx="298">
                  <c:v>32477</c:v>
                </c:pt>
                <c:pt idx="299">
                  <c:v>32508</c:v>
                </c:pt>
                <c:pt idx="300">
                  <c:v>32539</c:v>
                </c:pt>
                <c:pt idx="301">
                  <c:v>32567</c:v>
                </c:pt>
                <c:pt idx="302">
                  <c:v>32598</c:v>
                </c:pt>
                <c:pt idx="303">
                  <c:v>32628</c:v>
                </c:pt>
                <c:pt idx="304">
                  <c:v>32659</c:v>
                </c:pt>
                <c:pt idx="305">
                  <c:v>32689</c:v>
                </c:pt>
                <c:pt idx="306">
                  <c:v>32720</c:v>
                </c:pt>
                <c:pt idx="307">
                  <c:v>32751</c:v>
                </c:pt>
                <c:pt idx="308">
                  <c:v>32781</c:v>
                </c:pt>
                <c:pt idx="309">
                  <c:v>32812</c:v>
                </c:pt>
                <c:pt idx="310">
                  <c:v>32842</c:v>
                </c:pt>
                <c:pt idx="311">
                  <c:v>32873</c:v>
                </c:pt>
                <c:pt idx="312">
                  <c:v>32904</c:v>
                </c:pt>
                <c:pt idx="313">
                  <c:v>32932</c:v>
                </c:pt>
                <c:pt idx="314">
                  <c:v>32963</c:v>
                </c:pt>
                <c:pt idx="315">
                  <c:v>32993</c:v>
                </c:pt>
                <c:pt idx="316">
                  <c:v>33024</c:v>
                </c:pt>
                <c:pt idx="317">
                  <c:v>33054</c:v>
                </c:pt>
                <c:pt idx="318">
                  <c:v>33085</c:v>
                </c:pt>
                <c:pt idx="319">
                  <c:v>33116</c:v>
                </c:pt>
                <c:pt idx="320">
                  <c:v>33146</c:v>
                </c:pt>
                <c:pt idx="321">
                  <c:v>33177</c:v>
                </c:pt>
                <c:pt idx="322">
                  <c:v>33207</c:v>
                </c:pt>
                <c:pt idx="323">
                  <c:v>33238</c:v>
                </c:pt>
                <c:pt idx="324">
                  <c:v>33269</c:v>
                </c:pt>
                <c:pt idx="325">
                  <c:v>33297</c:v>
                </c:pt>
                <c:pt idx="326">
                  <c:v>33328</c:v>
                </c:pt>
                <c:pt idx="327">
                  <c:v>33358</c:v>
                </c:pt>
                <c:pt idx="328">
                  <c:v>33389</c:v>
                </c:pt>
                <c:pt idx="329">
                  <c:v>33419</c:v>
                </c:pt>
                <c:pt idx="330">
                  <c:v>33450</c:v>
                </c:pt>
                <c:pt idx="331">
                  <c:v>33481</c:v>
                </c:pt>
                <c:pt idx="332">
                  <c:v>33511</c:v>
                </c:pt>
                <c:pt idx="333">
                  <c:v>33542</c:v>
                </c:pt>
                <c:pt idx="334">
                  <c:v>33572</c:v>
                </c:pt>
                <c:pt idx="335">
                  <c:v>33603</c:v>
                </c:pt>
                <c:pt idx="336">
                  <c:v>33634</c:v>
                </c:pt>
                <c:pt idx="337">
                  <c:v>33663</c:v>
                </c:pt>
                <c:pt idx="338">
                  <c:v>33694</c:v>
                </c:pt>
                <c:pt idx="339">
                  <c:v>33724</c:v>
                </c:pt>
                <c:pt idx="340">
                  <c:v>33755</c:v>
                </c:pt>
                <c:pt idx="341">
                  <c:v>33785</c:v>
                </c:pt>
                <c:pt idx="342">
                  <c:v>33816</c:v>
                </c:pt>
                <c:pt idx="343">
                  <c:v>33847</c:v>
                </c:pt>
                <c:pt idx="344">
                  <c:v>33877</c:v>
                </c:pt>
                <c:pt idx="345">
                  <c:v>33908</c:v>
                </c:pt>
                <c:pt idx="346">
                  <c:v>33938</c:v>
                </c:pt>
                <c:pt idx="347">
                  <c:v>33969</c:v>
                </c:pt>
                <c:pt idx="348">
                  <c:v>34000</c:v>
                </c:pt>
                <c:pt idx="349">
                  <c:v>34028</c:v>
                </c:pt>
                <c:pt idx="350">
                  <c:v>34059</c:v>
                </c:pt>
                <c:pt idx="351">
                  <c:v>34089</c:v>
                </c:pt>
                <c:pt idx="352">
                  <c:v>34120</c:v>
                </c:pt>
                <c:pt idx="353">
                  <c:v>34150</c:v>
                </c:pt>
                <c:pt idx="354">
                  <c:v>34181</c:v>
                </c:pt>
                <c:pt idx="355">
                  <c:v>34212</c:v>
                </c:pt>
                <c:pt idx="356">
                  <c:v>34242</c:v>
                </c:pt>
                <c:pt idx="357">
                  <c:v>34273</c:v>
                </c:pt>
                <c:pt idx="358">
                  <c:v>34303</c:v>
                </c:pt>
                <c:pt idx="359">
                  <c:v>34334</c:v>
                </c:pt>
                <c:pt idx="360">
                  <c:v>34365</c:v>
                </c:pt>
                <c:pt idx="361">
                  <c:v>34393</c:v>
                </c:pt>
                <c:pt idx="362">
                  <c:v>34424</c:v>
                </c:pt>
                <c:pt idx="363">
                  <c:v>34454</c:v>
                </c:pt>
                <c:pt idx="364">
                  <c:v>34485</c:v>
                </c:pt>
                <c:pt idx="365">
                  <c:v>34515</c:v>
                </c:pt>
                <c:pt idx="366">
                  <c:v>34546</c:v>
                </c:pt>
                <c:pt idx="367">
                  <c:v>34577</c:v>
                </c:pt>
                <c:pt idx="368">
                  <c:v>34607</c:v>
                </c:pt>
                <c:pt idx="369">
                  <c:v>34638</c:v>
                </c:pt>
                <c:pt idx="370">
                  <c:v>34668</c:v>
                </c:pt>
                <c:pt idx="371">
                  <c:v>34699</c:v>
                </c:pt>
                <c:pt idx="372">
                  <c:v>34730</c:v>
                </c:pt>
                <c:pt idx="373">
                  <c:v>34758</c:v>
                </c:pt>
                <c:pt idx="374">
                  <c:v>34789</c:v>
                </c:pt>
                <c:pt idx="375">
                  <c:v>34819</c:v>
                </c:pt>
                <c:pt idx="376">
                  <c:v>34850</c:v>
                </c:pt>
                <c:pt idx="377">
                  <c:v>34880</c:v>
                </c:pt>
                <c:pt idx="378">
                  <c:v>34911</c:v>
                </c:pt>
                <c:pt idx="379">
                  <c:v>34942</c:v>
                </c:pt>
                <c:pt idx="380">
                  <c:v>34972</c:v>
                </c:pt>
                <c:pt idx="381">
                  <c:v>35003</c:v>
                </c:pt>
                <c:pt idx="382">
                  <c:v>35033</c:v>
                </c:pt>
                <c:pt idx="383">
                  <c:v>35064</c:v>
                </c:pt>
                <c:pt idx="384">
                  <c:v>35095</c:v>
                </c:pt>
                <c:pt idx="385">
                  <c:v>35124</c:v>
                </c:pt>
                <c:pt idx="386">
                  <c:v>35155</c:v>
                </c:pt>
                <c:pt idx="387">
                  <c:v>35185</c:v>
                </c:pt>
                <c:pt idx="388">
                  <c:v>35216</c:v>
                </c:pt>
                <c:pt idx="389">
                  <c:v>35246</c:v>
                </c:pt>
                <c:pt idx="390">
                  <c:v>35277</c:v>
                </c:pt>
                <c:pt idx="391">
                  <c:v>35308</c:v>
                </c:pt>
                <c:pt idx="392">
                  <c:v>35338</c:v>
                </c:pt>
                <c:pt idx="393">
                  <c:v>35369</c:v>
                </c:pt>
                <c:pt idx="394">
                  <c:v>35399</c:v>
                </c:pt>
                <c:pt idx="395">
                  <c:v>35430</c:v>
                </c:pt>
                <c:pt idx="396">
                  <c:v>35461</c:v>
                </c:pt>
                <c:pt idx="397">
                  <c:v>35489</c:v>
                </c:pt>
                <c:pt idx="398">
                  <c:v>35520</c:v>
                </c:pt>
                <c:pt idx="399">
                  <c:v>35550</c:v>
                </c:pt>
                <c:pt idx="400">
                  <c:v>35581</c:v>
                </c:pt>
                <c:pt idx="401">
                  <c:v>35611</c:v>
                </c:pt>
                <c:pt idx="402">
                  <c:v>35642</c:v>
                </c:pt>
                <c:pt idx="403">
                  <c:v>35673</c:v>
                </c:pt>
                <c:pt idx="404">
                  <c:v>35703</c:v>
                </c:pt>
                <c:pt idx="405">
                  <c:v>35734</c:v>
                </c:pt>
                <c:pt idx="406">
                  <c:v>35764</c:v>
                </c:pt>
                <c:pt idx="407">
                  <c:v>35795</c:v>
                </c:pt>
                <c:pt idx="408">
                  <c:v>35826</c:v>
                </c:pt>
                <c:pt idx="409">
                  <c:v>35854</c:v>
                </c:pt>
                <c:pt idx="410">
                  <c:v>35885</c:v>
                </c:pt>
                <c:pt idx="411">
                  <c:v>35915</c:v>
                </c:pt>
                <c:pt idx="412">
                  <c:v>35946</c:v>
                </c:pt>
                <c:pt idx="413">
                  <c:v>35976</c:v>
                </c:pt>
                <c:pt idx="414">
                  <c:v>36007</c:v>
                </c:pt>
                <c:pt idx="415">
                  <c:v>36038</c:v>
                </c:pt>
                <c:pt idx="416">
                  <c:v>36068</c:v>
                </c:pt>
                <c:pt idx="417">
                  <c:v>36099</c:v>
                </c:pt>
                <c:pt idx="418">
                  <c:v>36129</c:v>
                </c:pt>
                <c:pt idx="419">
                  <c:v>36160</c:v>
                </c:pt>
                <c:pt idx="420">
                  <c:v>36191</c:v>
                </c:pt>
                <c:pt idx="421">
                  <c:v>36219</c:v>
                </c:pt>
                <c:pt idx="422">
                  <c:v>36250</c:v>
                </c:pt>
                <c:pt idx="423">
                  <c:v>36280</c:v>
                </c:pt>
                <c:pt idx="424">
                  <c:v>36311</c:v>
                </c:pt>
                <c:pt idx="425">
                  <c:v>36341</c:v>
                </c:pt>
                <c:pt idx="426">
                  <c:v>36372</c:v>
                </c:pt>
                <c:pt idx="427">
                  <c:v>36403</c:v>
                </c:pt>
                <c:pt idx="428">
                  <c:v>36433</c:v>
                </c:pt>
                <c:pt idx="429">
                  <c:v>36464</c:v>
                </c:pt>
                <c:pt idx="430">
                  <c:v>36494</c:v>
                </c:pt>
                <c:pt idx="431">
                  <c:v>36525</c:v>
                </c:pt>
                <c:pt idx="432">
                  <c:v>36556</c:v>
                </c:pt>
                <c:pt idx="433">
                  <c:v>36585</c:v>
                </c:pt>
                <c:pt idx="434">
                  <c:v>36616</c:v>
                </c:pt>
                <c:pt idx="435">
                  <c:v>36646</c:v>
                </c:pt>
                <c:pt idx="436">
                  <c:v>36677</c:v>
                </c:pt>
                <c:pt idx="437">
                  <c:v>36707</c:v>
                </c:pt>
                <c:pt idx="438">
                  <c:v>36738</c:v>
                </c:pt>
                <c:pt idx="439">
                  <c:v>36769</c:v>
                </c:pt>
                <c:pt idx="440">
                  <c:v>36799</c:v>
                </c:pt>
                <c:pt idx="441">
                  <c:v>36830</c:v>
                </c:pt>
                <c:pt idx="442">
                  <c:v>36860</c:v>
                </c:pt>
                <c:pt idx="443">
                  <c:v>36891</c:v>
                </c:pt>
                <c:pt idx="444">
                  <c:v>36922</c:v>
                </c:pt>
                <c:pt idx="445">
                  <c:v>36950</c:v>
                </c:pt>
                <c:pt idx="446">
                  <c:v>36981</c:v>
                </c:pt>
                <c:pt idx="447">
                  <c:v>37011</c:v>
                </c:pt>
                <c:pt idx="448">
                  <c:v>37042</c:v>
                </c:pt>
                <c:pt idx="449">
                  <c:v>37072</c:v>
                </c:pt>
                <c:pt idx="450">
                  <c:v>37103</c:v>
                </c:pt>
                <c:pt idx="451">
                  <c:v>37134</c:v>
                </c:pt>
                <c:pt idx="452">
                  <c:v>37164</c:v>
                </c:pt>
                <c:pt idx="453">
                  <c:v>37195</c:v>
                </c:pt>
                <c:pt idx="454">
                  <c:v>37225</c:v>
                </c:pt>
                <c:pt idx="455">
                  <c:v>37256</c:v>
                </c:pt>
                <c:pt idx="456">
                  <c:v>37287</c:v>
                </c:pt>
                <c:pt idx="457">
                  <c:v>37315</c:v>
                </c:pt>
                <c:pt idx="458">
                  <c:v>37346</c:v>
                </c:pt>
                <c:pt idx="459">
                  <c:v>37376</c:v>
                </c:pt>
                <c:pt idx="460">
                  <c:v>37407</c:v>
                </c:pt>
                <c:pt idx="461">
                  <c:v>37437</c:v>
                </c:pt>
                <c:pt idx="462">
                  <c:v>37468</c:v>
                </c:pt>
                <c:pt idx="463">
                  <c:v>37499</c:v>
                </c:pt>
                <c:pt idx="464">
                  <c:v>37529</c:v>
                </c:pt>
                <c:pt idx="465">
                  <c:v>37560</c:v>
                </c:pt>
                <c:pt idx="466">
                  <c:v>37590</c:v>
                </c:pt>
                <c:pt idx="467">
                  <c:v>37621</c:v>
                </c:pt>
                <c:pt idx="468">
                  <c:v>37652</c:v>
                </c:pt>
                <c:pt idx="469">
                  <c:v>37680</c:v>
                </c:pt>
                <c:pt idx="470">
                  <c:v>37711</c:v>
                </c:pt>
                <c:pt idx="471">
                  <c:v>37741</c:v>
                </c:pt>
                <c:pt idx="472">
                  <c:v>37772</c:v>
                </c:pt>
                <c:pt idx="473">
                  <c:v>37802</c:v>
                </c:pt>
                <c:pt idx="474">
                  <c:v>37833</c:v>
                </c:pt>
                <c:pt idx="475">
                  <c:v>37864</c:v>
                </c:pt>
                <c:pt idx="476">
                  <c:v>37894</c:v>
                </c:pt>
                <c:pt idx="477">
                  <c:v>37925</c:v>
                </c:pt>
                <c:pt idx="478">
                  <c:v>37955</c:v>
                </c:pt>
                <c:pt idx="479">
                  <c:v>37986</c:v>
                </c:pt>
                <c:pt idx="480">
                  <c:v>38017</c:v>
                </c:pt>
                <c:pt idx="481">
                  <c:v>38046</c:v>
                </c:pt>
                <c:pt idx="482">
                  <c:v>38077</c:v>
                </c:pt>
                <c:pt idx="483">
                  <c:v>38107</c:v>
                </c:pt>
                <c:pt idx="484">
                  <c:v>38138</c:v>
                </c:pt>
                <c:pt idx="485">
                  <c:v>38168</c:v>
                </c:pt>
                <c:pt idx="486">
                  <c:v>38199</c:v>
                </c:pt>
                <c:pt idx="487">
                  <c:v>38230</c:v>
                </c:pt>
                <c:pt idx="488">
                  <c:v>38260</c:v>
                </c:pt>
                <c:pt idx="489">
                  <c:v>38291</c:v>
                </c:pt>
                <c:pt idx="490">
                  <c:v>38321</c:v>
                </c:pt>
                <c:pt idx="491">
                  <c:v>38352</c:v>
                </c:pt>
                <c:pt idx="492">
                  <c:v>38383</c:v>
                </c:pt>
                <c:pt idx="493">
                  <c:v>38411</c:v>
                </c:pt>
                <c:pt idx="494">
                  <c:v>38442</c:v>
                </c:pt>
                <c:pt idx="495">
                  <c:v>38472</c:v>
                </c:pt>
                <c:pt idx="496">
                  <c:v>38503</c:v>
                </c:pt>
                <c:pt idx="497">
                  <c:v>38533</c:v>
                </c:pt>
                <c:pt idx="498">
                  <c:v>38564</c:v>
                </c:pt>
                <c:pt idx="499">
                  <c:v>38595</c:v>
                </c:pt>
                <c:pt idx="500">
                  <c:v>38625</c:v>
                </c:pt>
                <c:pt idx="501">
                  <c:v>38656</c:v>
                </c:pt>
                <c:pt idx="502">
                  <c:v>38686</c:v>
                </c:pt>
                <c:pt idx="503">
                  <c:v>38717</c:v>
                </c:pt>
                <c:pt idx="504">
                  <c:v>38748</c:v>
                </c:pt>
                <c:pt idx="505">
                  <c:v>38776</c:v>
                </c:pt>
                <c:pt idx="506">
                  <c:v>38807</c:v>
                </c:pt>
                <c:pt idx="507">
                  <c:v>38837</c:v>
                </c:pt>
                <c:pt idx="508">
                  <c:v>38868</c:v>
                </c:pt>
                <c:pt idx="509">
                  <c:v>38898</c:v>
                </c:pt>
                <c:pt idx="510">
                  <c:v>38929</c:v>
                </c:pt>
                <c:pt idx="511">
                  <c:v>38960</c:v>
                </c:pt>
                <c:pt idx="512">
                  <c:v>38990</c:v>
                </c:pt>
                <c:pt idx="513">
                  <c:v>39021</c:v>
                </c:pt>
                <c:pt idx="514">
                  <c:v>39051</c:v>
                </c:pt>
                <c:pt idx="515">
                  <c:v>39082</c:v>
                </c:pt>
                <c:pt idx="516">
                  <c:v>39113</c:v>
                </c:pt>
                <c:pt idx="517">
                  <c:v>39141</c:v>
                </c:pt>
                <c:pt idx="518">
                  <c:v>39172</c:v>
                </c:pt>
                <c:pt idx="519">
                  <c:v>39202</c:v>
                </c:pt>
                <c:pt idx="520">
                  <c:v>39233</c:v>
                </c:pt>
                <c:pt idx="521">
                  <c:v>39263</c:v>
                </c:pt>
                <c:pt idx="522">
                  <c:v>39294</c:v>
                </c:pt>
                <c:pt idx="523">
                  <c:v>39325</c:v>
                </c:pt>
                <c:pt idx="524">
                  <c:v>39355</c:v>
                </c:pt>
                <c:pt idx="525">
                  <c:v>39386</c:v>
                </c:pt>
                <c:pt idx="526">
                  <c:v>39416</c:v>
                </c:pt>
                <c:pt idx="527">
                  <c:v>39447</c:v>
                </c:pt>
                <c:pt idx="528">
                  <c:v>39478</c:v>
                </c:pt>
                <c:pt idx="529">
                  <c:v>39507</c:v>
                </c:pt>
                <c:pt idx="530">
                  <c:v>39538</c:v>
                </c:pt>
                <c:pt idx="531">
                  <c:v>39568</c:v>
                </c:pt>
                <c:pt idx="532">
                  <c:v>39599</c:v>
                </c:pt>
                <c:pt idx="533">
                  <c:v>39629</c:v>
                </c:pt>
                <c:pt idx="534">
                  <c:v>39660</c:v>
                </c:pt>
                <c:pt idx="535">
                  <c:v>39691</c:v>
                </c:pt>
                <c:pt idx="536">
                  <c:v>39721</c:v>
                </c:pt>
                <c:pt idx="537">
                  <c:v>39752</c:v>
                </c:pt>
                <c:pt idx="538">
                  <c:v>39782</c:v>
                </c:pt>
                <c:pt idx="539">
                  <c:v>39813</c:v>
                </c:pt>
                <c:pt idx="540">
                  <c:v>39844</c:v>
                </c:pt>
                <c:pt idx="541">
                  <c:v>39872</c:v>
                </c:pt>
                <c:pt idx="542">
                  <c:v>39903</c:v>
                </c:pt>
                <c:pt idx="543">
                  <c:v>39933</c:v>
                </c:pt>
                <c:pt idx="544">
                  <c:v>39964</c:v>
                </c:pt>
                <c:pt idx="545">
                  <c:v>39994</c:v>
                </c:pt>
                <c:pt idx="546">
                  <c:v>40025</c:v>
                </c:pt>
                <c:pt idx="547">
                  <c:v>40056</c:v>
                </c:pt>
                <c:pt idx="548">
                  <c:v>40086</c:v>
                </c:pt>
                <c:pt idx="549">
                  <c:v>40117</c:v>
                </c:pt>
                <c:pt idx="550">
                  <c:v>40147</c:v>
                </c:pt>
                <c:pt idx="551">
                  <c:v>40178</c:v>
                </c:pt>
                <c:pt idx="552">
                  <c:v>40209</c:v>
                </c:pt>
                <c:pt idx="553">
                  <c:v>40237</c:v>
                </c:pt>
                <c:pt idx="554">
                  <c:v>40268</c:v>
                </c:pt>
                <c:pt idx="555">
                  <c:v>40298</c:v>
                </c:pt>
                <c:pt idx="556">
                  <c:v>40329</c:v>
                </c:pt>
                <c:pt idx="557">
                  <c:v>40359</c:v>
                </c:pt>
                <c:pt idx="558">
                  <c:v>40390</c:v>
                </c:pt>
                <c:pt idx="559">
                  <c:v>40421</c:v>
                </c:pt>
                <c:pt idx="560">
                  <c:v>40451</c:v>
                </c:pt>
                <c:pt idx="561">
                  <c:v>40482</c:v>
                </c:pt>
                <c:pt idx="562">
                  <c:v>40512</c:v>
                </c:pt>
                <c:pt idx="563">
                  <c:v>40543</c:v>
                </c:pt>
                <c:pt idx="564">
                  <c:v>40574</c:v>
                </c:pt>
                <c:pt idx="565">
                  <c:v>40602</c:v>
                </c:pt>
                <c:pt idx="566">
                  <c:v>40633</c:v>
                </c:pt>
                <c:pt idx="567">
                  <c:v>40663</c:v>
                </c:pt>
                <c:pt idx="568">
                  <c:v>40694</c:v>
                </c:pt>
                <c:pt idx="569">
                  <c:v>40724</c:v>
                </c:pt>
                <c:pt idx="570">
                  <c:v>40755</c:v>
                </c:pt>
                <c:pt idx="571">
                  <c:v>40786</c:v>
                </c:pt>
                <c:pt idx="572">
                  <c:v>40816</c:v>
                </c:pt>
                <c:pt idx="573">
                  <c:v>40847</c:v>
                </c:pt>
                <c:pt idx="574">
                  <c:v>40877</c:v>
                </c:pt>
                <c:pt idx="575">
                  <c:v>40908</c:v>
                </c:pt>
                <c:pt idx="576">
                  <c:v>40939</c:v>
                </c:pt>
                <c:pt idx="577">
                  <c:v>40968</c:v>
                </c:pt>
                <c:pt idx="578">
                  <c:v>40999</c:v>
                </c:pt>
                <c:pt idx="579">
                  <c:v>41029</c:v>
                </c:pt>
                <c:pt idx="580">
                  <c:v>41060</c:v>
                </c:pt>
                <c:pt idx="581">
                  <c:v>41090</c:v>
                </c:pt>
                <c:pt idx="582">
                  <c:v>41121</c:v>
                </c:pt>
                <c:pt idx="583">
                  <c:v>41152</c:v>
                </c:pt>
                <c:pt idx="584">
                  <c:v>41182</c:v>
                </c:pt>
                <c:pt idx="585">
                  <c:v>41213</c:v>
                </c:pt>
                <c:pt idx="586">
                  <c:v>41243</c:v>
                </c:pt>
                <c:pt idx="587">
                  <c:v>41274</c:v>
                </c:pt>
                <c:pt idx="588">
                  <c:v>41305</c:v>
                </c:pt>
                <c:pt idx="589">
                  <c:v>41333</c:v>
                </c:pt>
                <c:pt idx="590">
                  <c:v>41364</c:v>
                </c:pt>
                <c:pt idx="591">
                  <c:v>41394</c:v>
                </c:pt>
                <c:pt idx="592">
                  <c:v>41425</c:v>
                </c:pt>
                <c:pt idx="593">
                  <c:v>41455</c:v>
                </c:pt>
                <c:pt idx="594">
                  <c:v>41486</c:v>
                </c:pt>
                <c:pt idx="595">
                  <c:v>41517</c:v>
                </c:pt>
                <c:pt idx="596">
                  <c:v>41547</c:v>
                </c:pt>
                <c:pt idx="597">
                  <c:v>41578</c:v>
                </c:pt>
                <c:pt idx="598">
                  <c:v>41608</c:v>
                </c:pt>
                <c:pt idx="599">
                  <c:v>41639</c:v>
                </c:pt>
                <c:pt idx="600">
                  <c:v>41670</c:v>
                </c:pt>
                <c:pt idx="601">
                  <c:v>41698</c:v>
                </c:pt>
                <c:pt idx="602">
                  <c:v>41729</c:v>
                </c:pt>
                <c:pt idx="603">
                  <c:v>41759</c:v>
                </c:pt>
                <c:pt idx="604">
                  <c:v>41790</c:v>
                </c:pt>
                <c:pt idx="605">
                  <c:v>41820</c:v>
                </c:pt>
                <c:pt idx="606">
                  <c:v>41851</c:v>
                </c:pt>
                <c:pt idx="607">
                  <c:v>41882</c:v>
                </c:pt>
                <c:pt idx="608">
                  <c:v>41912</c:v>
                </c:pt>
                <c:pt idx="609">
                  <c:v>41943</c:v>
                </c:pt>
                <c:pt idx="610">
                  <c:v>41973</c:v>
                </c:pt>
                <c:pt idx="611">
                  <c:v>42004</c:v>
                </c:pt>
                <c:pt idx="612">
                  <c:v>42035</c:v>
                </c:pt>
                <c:pt idx="613">
                  <c:v>42063</c:v>
                </c:pt>
                <c:pt idx="614">
                  <c:v>42094</c:v>
                </c:pt>
                <c:pt idx="615">
                  <c:v>42124</c:v>
                </c:pt>
                <c:pt idx="616">
                  <c:v>42155</c:v>
                </c:pt>
                <c:pt idx="617">
                  <c:v>42185</c:v>
                </c:pt>
                <c:pt idx="618">
                  <c:v>42216</c:v>
                </c:pt>
                <c:pt idx="619">
                  <c:v>42247</c:v>
                </c:pt>
                <c:pt idx="620">
                  <c:v>42277</c:v>
                </c:pt>
                <c:pt idx="621">
                  <c:v>42308</c:v>
                </c:pt>
                <c:pt idx="622">
                  <c:v>42338</c:v>
                </c:pt>
                <c:pt idx="623">
                  <c:v>42369</c:v>
                </c:pt>
                <c:pt idx="624">
                  <c:v>42400</c:v>
                </c:pt>
                <c:pt idx="625">
                  <c:v>42429</c:v>
                </c:pt>
                <c:pt idx="626">
                  <c:v>42460</c:v>
                </c:pt>
                <c:pt idx="627">
                  <c:v>42490</c:v>
                </c:pt>
                <c:pt idx="628">
                  <c:v>42521</c:v>
                </c:pt>
                <c:pt idx="629">
                  <c:v>42551</c:v>
                </c:pt>
                <c:pt idx="630">
                  <c:v>42582</c:v>
                </c:pt>
                <c:pt idx="631">
                  <c:v>42613</c:v>
                </c:pt>
                <c:pt idx="632">
                  <c:v>42643</c:v>
                </c:pt>
                <c:pt idx="633">
                  <c:v>42674</c:v>
                </c:pt>
                <c:pt idx="634">
                  <c:v>42704</c:v>
                </c:pt>
                <c:pt idx="635">
                  <c:v>42735</c:v>
                </c:pt>
                <c:pt idx="636">
                  <c:v>42766</c:v>
                </c:pt>
                <c:pt idx="637">
                  <c:v>42794</c:v>
                </c:pt>
                <c:pt idx="638">
                  <c:v>42825</c:v>
                </c:pt>
                <c:pt idx="639">
                  <c:v>42855</c:v>
                </c:pt>
                <c:pt idx="640">
                  <c:v>42886</c:v>
                </c:pt>
                <c:pt idx="641">
                  <c:v>42916</c:v>
                </c:pt>
                <c:pt idx="642">
                  <c:v>42947</c:v>
                </c:pt>
                <c:pt idx="643">
                  <c:v>42978</c:v>
                </c:pt>
                <c:pt idx="644">
                  <c:v>43008</c:v>
                </c:pt>
                <c:pt idx="645">
                  <c:v>43039</c:v>
                </c:pt>
                <c:pt idx="646">
                  <c:v>43069</c:v>
                </c:pt>
                <c:pt idx="647">
                  <c:v>43100</c:v>
                </c:pt>
                <c:pt idx="648">
                  <c:v>43131</c:v>
                </c:pt>
                <c:pt idx="649">
                  <c:v>43159</c:v>
                </c:pt>
                <c:pt idx="650">
                  <c:v>43190</c:v>
                </c:pt>
                <c:pt idx="651">
                  <c:v>43220</c:v>
                </c:pt>
                <c:pt idx="652">
                  <c:v>43251</c:v>
                </c:pt>
                <c:pt idx="653">
                  <c:v>43281</c:v>
                </c:pt>
                <c:pt idx="654">
                  <c:v>43312</c:v>
                </c:pt>
                <c:pt idx="655">
                  <c:v>43343</c:v>
                </c:pt>
                <c:pt idx="656">
                  <c:v>43373</c:v>
                </c:pt>
                <c:pt idx="657">
                  <c:v>43404</c:v>
                </c:pt>
                <c:pt idx="658">
                  <c:v>43434</c:v>
                </c:pt>
                <c:pt idx="659">
                  <c:v>43465</c:v>
                </c:pt>
                <c:pt idx="660">
                  <c:v>43496</c:v>
                </c:pt>
                <c:pt idx="661">
                  <c:v>43524</c:v>
                </c:pt>
                <c:pt idx="662">
                  <c:v>43555</c:v>
                </c:pt>
                <c:pt idx="663">
                  <c:v>43585</c:v>
                </c:pt>
                <c:pt idx="664">
                  <c:v>43616</c:v>
                </c:pt>
                <c:pt idx="665">
                  <c:v>43646</c:v>
                </c:pt>
                <c:pt idx="666">
                  <c:v>43677</c:v>
                </c:pt>
                <c:pt idx="667">
                  <c:v>43708</c:v>
                </c:pt>
                <c:pt idx="668">
                  <c:v>43738</c:v>
                </c:pt>
                <c:pt idx="669">
                  <c:v>43769</c:v>
                </c:pt>
                <c:pt idx="670">
                  <c:v>43799</c:v>
                </c:pt>
                <c:pt idx="671">
                  <c:v>43830</c:v>
                </c:pt>
                <c:pt idx="672">
                  <c:v>43861</c:v>
                </c:pt>
                <c:pt idx="673">
                  <c:v>43890</c:v>
                </c:pt>
                <c:pt idx="674">
                  <c:v>43921</c:v>
                </c:pt>
                <c:pt idx="675">
                  <c:v>43951</c:v>
                </c:pt>
                <c:pt idx="676">
                  <c:v>43982</c:v>
                </c:pt>
                <c:pt idx="677">
                  <c:v>44012</c:v>
                </c:pt>
                <c:pt idx="678">
                  <c:v>44043</c:v>
                </c:pt>
                <c:pt idx="679">
                  <c:v>44074</c:v>
                </c:pt>
                <c:pt idx="680">
                  <c:v>44104</c:v>
                </c:pt>
                <c:pt idx="681">
                  <c:v>44135</c:v>
                </c:pt>
                <c:pt idx="682">
                  <c:v>44165</c:v>
                </c:pt>
                <c:pt idx="683">
                  <c:v>44196</c:v>
                </c:pt>
                <c:pt idx="684">
                  <c:v>44227</c:v>
                </c:pt>
                <c:pt idx="685">
                  <c:v>44255</c:v>
                </c:pt>
                <c:pt idx="686">
                  <c:v>44286</c:v>
                </c:pt>
                <c:pt idx="687">
                  <c:v>44316</c:v>
                </c:pt>
                <c:pt idx="688">
                  <c:v>44347</c:v>
                </c:pt>
                <c:pt idx="689">
                  <c:v>44377</c:v>
                </c:pt>
                <c:pt idx="690">
                  <c:v>44408</c:v>
                </c:pt>
                <c:pt idx="691">
                  <c:v>44439</c:v>
                </c:pt>
                <c:pt idx="692">
                  <c:v>44469</c:v>
                </c:pt>
                <c:pt idx="693">
                  <c:v>44500</c:v>
                </c:pt>
                <c:pt idx="694">
                  <c:v>44530</c:v>
                </c:pt>
                <c:pt idx="695">
                  <c:v>44561</c:v>
                </c:pt>
              </c:numCache>
            </c:numRef>
          </c:cat>
          <c:val>
            <c:numRef>
              <c:f>投资及房地产!$AL$15:$AL$1000</c:f>
              <c:numCache>
                <c:formatCode>General</c:formatCode>
                <c:ptCount val="986"/>
                <c:pt idx="11" formatCode="0.0">
                  <c:v>2.4218250408094932</c:v>
                </c:pt>
                <c:pt idx="12" formatCode="0.0">
                  <c:v>2.7711758062374821</c:v>
                </c:pt>
                <c:pt idx="13" formatCode="0.0">
                  <c:v>-0.51717257909366132</c:v>
                </c:pt>
                <c:pt idx="14" formatCode="0.0">
                  <c:v>-2.4318816930678731</c:v>
                </c:pt>
                <c:pt idx="15" formatCode="0.0">
                  <c:v>-1.8579031698293076</c:v>
                </c:pt>
                <c:pt idx="16" formatCode="0.0">
                  <c:v>-0.62739070237650418</c:v>
                </c:pt>
                <c:pt idx="17" formatCode="0.0">
                  <c:v>-0.99439826323485914</c:v>
                </c:pt>
                <c:pt idx="18" formatCode="0.0">
                  <c:v>-0.17092654044963498</c:v>
                </c:pt>
                <c:pt idx="19" formatCode="0.0">
                  <c:v>0.12614345412442871</c:v>
                </c:pt>
                <c:pt idx="20" formatCode="0.0">
                  <c:v>8.377057276849624E-2</c:v>
                </c:pt>
                <c:pt idx="21" formatCode="0.0">
                  <c:v>-0.5516139200583442</c:v>
                </c:pt>
                <c:pt idx="22" formatCode="0.0">
                  <c:v>0.92862090044348589</c:v>
                </c:pt>
                <c:pt idx="23" formatCode="0.0">
                  <c:v>1.5719052353620615</c:v>
                </c:pt>
                <c:pt idx="24" formatCode="0.0">
                  <c:v>2.846665986332328</c:v>
                </c:pt>
                <c:pt idx="25" formatCode="0.0">
                  <c:v>3.2625113901488625</c:v>
                </c:pt>
                <c:pt idx="26" formatCode="0.0">
                  <c:v>3.3664673712714381</c:v>
                </c:pt>
                <c:pt idx="27" formatCode="0.0">
                  <c:v>3.2759475133097187</c:v>
                </c:pt>
                <c:pt idx="28" formatCode="0.0">
                  <c:v>2.2520012474228666</c:v>
                </c:pt>
                <c:pt idx="29" formatCode="0.0">
                  <c:v>-0.67950124237458043</c:v>
                </c:pt>
                <c:pt idx="30" formatCode="0.0">
                  <c:v>-2.165165449981969</c:v>
                </c:pt>
                <c:pt idx="31" formatCode="0.0">
                  <c:v>-5.8626062903697544</c:v>
                </c:pt>
                <c:pt idx="32" formatCode="0.0">
                  <c:v>-9.0712271625629413</c:v>
                </c:pt>
                <c:pt idx="33" formatCode="0.0">
                  <c:v>-11.193520982969972</c:v>
                </c:pt>
                <c:pt idx="34" formatCode="0.0">
                  <c:v>-15.393168658895016</c:v>
                </c:pt>
                <c:pt idx="35" formatCode="0.0">
                  <c:v>-19.74205572329932</c:v>
                </c:pt>
                <c:pt idx="36" formatCode="0.0">
                  <c:v>-23.31986050738286</c:v>
                </c:pt>
                <c:pt idx="37" formatCode="0.0">
                  <c:v>-25.100199485202818</c:v>
                </c:pt>
                <c:pt idx="38" formatCode="0.0">
                  <c:v>-26.880597428966301</c:v>
                </c:pt>
                <c:pt idx="39" formatCode="0.0">
                  <c:v>-27.739621590742754</c:v>
                </c:pt>
                <c:pt idx="40" formatCode="0.0">
                  <c:v>-26.983483088247567</c:v>
                </c:pt>
                <c:pt idx="41" formatCode="0.0">
                  <c:v>-23.292406468464424</c:v>
                </c:pt>
                <c:pt idx="42" formatCode="0.0">
                  <c:v>-19.969827384961651</c:v>
                </c:pt>
                <c:pt idx="43" formatCode="0.0">
                  <c:v>-13.937644914595831</c:v>
                </c:pt>
                <c:pt idx="44" formatCode="0.0">
                  <c:v>-6.6596492988493177</c:v>
                </c:pt>
                <c:pt idx="45" formatCode="0.0">
                  <c:v>-0.28269094514677739</c:v>
                </c:pt>
                <c:pt idx="46" formatCode="0.0">
                  <c:v>5.4570645001060463</c:v>
                </c:pt>
                <c:pt idx="47" formatCode="0.0">
                  <c:v>11.744750119162566</c:v>
                </c:pt>
                <c:pt idx="48" formatCode="0.0">
                  <c:v>15.853159968912147</c:v>
                </c:pt>
                <c:pt idx="49" formatCode="0.0">
                  <c:v>20.659188202756514</c:v>
                </c:pt>
                <c:pt idx="50" formatCode="0.0">
                  <c:v>23.392707476335417</c:v>
                </c:pt>
                <c:pt idx="51" formatCode="0.0">
                  <c:v>24.784623611504887</c:v>
                </c:pt>
                <c:pt idx="52" formatCode="0.0">
                  <c:v>23.690653032839279</c:v>
                </c:pt>
                <c:pt idx="53" formatCode="0.0">
                  <c:v>21.473969281311643</c:v>
                </c:pt>
                <c:pt idx="54" formatCode="0.0">
                  <c:v>19.585415176487029</c:v>
                </c:pt>
                <c:pt idx="55" formatCode="0.0">
                  <c:v>16.827768130046881</c:v>
                </c:pt>
                <c:pt idx="56" formatCode="0.0">
                  <c:v>12.329956475005799</c:v>
                </c:pt>
                <c:pt idx="57" formatCode="0.0">
                  <c:v>7.5332356026008087</c:v>
                </c:pt>
                <c:pt idx="58" formatCode="0.0">
                  <c:v>4.4423979062657333</c:v>
                </c:pt>
                <c:pt idx="59" formatCode="0.0">
                  <c:v>1.5881869272369495</c:v>
                </c:pt>
                <c:pt idx="60" formatCode="0.0">
                  <c:v>-0.2104804141935509</c:v>
                </c:pt>
                <c:pt idx="61" formatCode="0.0">
                  <c:v>-3.2594232878439313</c:v>
                </c:pt>
                <c:pt idx="62" formatCode="0.0">
                  <c:v>-4.4996414707890908</c:v>
                </c:pt>
                <c:pt idx="63" formatCode="0.0">
                  <c:v>-5.7306866872455311</c:v>
                </c:pt>
                <c:pt idx="64" formatCode="0.0">
                  <c:v>-4.5901376909737293</c:v>
                </c:pt>
                <c:pt idx="65" formatCode="0.0">
                  <c:v>-3.2436048672007112</c:v>
                </c:pt>
                <c:pt idx="66" formatCode="0.0">
                  <c:v>-3.8511066559979157</c:v>
                </c:pt>
                <c:pt idx="67" formatCode="0.0">
                  <c:v>-5.2978169969390265</c:v>
                </c:pt>
                <c:pt idx="68" formatCode="0.0">
                  <c:v>-6.5735141901232792</c:v>
                </c:pt>
                <c:pt idx="69" formatCode="0.0">
                  <c:v>-7.3078559749275236</c:v>
                </c:pt>
                <c:pt idx="70" formatCode="0.0">
                  <c:v>-7.2887017460718013</c:v>
                </c:pt>
                <c:pt idx="71" formatCode="0.0">
                  <c:v>-8.4002698247031358</c:v>
                </c:pt>
                <c:pt idx="72" formatCode="0.0">
                  <c:v>-8.4939635943837466</c:v>
                </c:pt>
                <c:pt idx="73" formatCode="0.0">
                  <c:v>-10.603773153003983</c:v>
                </c:pt>
                <c:pt idx="74" formatCode="0.0">
                  <c:v>-11.826038430422969</c:v>
                </c:pt>
                <c:pt idx="75" formatCode="0.0">
                  <c:v>-11.070327629801987</c:v>
                </c:pt>
                <c:pt idx="76" formatCode="0.0">
                  <c:v>-10.829493040932887</c:v>
                </c:pt>
                <c:pt idx="77" formatCode="0.0">
                  <c:v>-10.773582510897782</c:v>
                </c:pt>
                <c:pt idx="78" formatCode="0.0">
                  <c:v>-8.9500019239651252</c:v>
                </c:pt>
                <c:pt idx="79" formatCode="0.0">
                  <c:v>-5.7164018666319265</c:v>
                </c:pt>
                <c:pt idx="80" formatCode="0.0">
                  <c:v>-0.43454134525044746</c:v>
                </c:pt>
                <c:pt idx="81" formatCode="0.0">
                  <c:v>4.2346041840206645</c:v>
                </c:pt>
                <c:pt idx="82" formatCode="0.0">
                  <c:v>7.1697583451876197</c:v>
                </c:pt>
                <c:pt idx="83" formatCode="0.0">
                  <c:v>10.528679195622592</c:v>
                </c:pt>
                <c:pt idx="84" formatCode="0.0">
                  <c:v>13.696573567760453</c:v>
                </c:pt>
                <c:pt idx="85" formatCode="0.0">
                  <c:v>21.571610234904643</c:v>
                </c:pt>
                <c:pt idx="86" formatCode="0.0">
                  <c:v>29.321339968543139</c:v>
                </c:pt>
                <c:pt idx="87" formatCode="0.0">
                  <c:v>33.477602973120746</c:v>
                </c:pt>
                <c:pt idx="88" formatCode="0.0">
                  <c:v>35.841558512033799</c:v>
                </c:pt>
                <c:pt idx="89" formatCode="0.0">
                  <c:v>38.174042056696159</c:v>
                </c:pt>
                <c:pt idx="90" formatCode="0.0">
                  <c:v>41.212079211705792</c:v>
                </c:pt>
                <c:pt idx="91" formatCode="0.0">
                  <c:v>41.705683408089172</c:v>
                </c:pt>
                <c:pt idx="92" formatCode="0.0">
                  <c:v>39.071630109142255</c:v>
                </c:pt>
                <c:pt idx="93" formatCode="0.0">
                  <c:v>37.638744433423298</c:v>
                </c:pt>
                <c:pt idx="94" formatCode="0.0">
                  <c:v>37.247886335798277</c:v>
                </c:pt>
                <c:pt idx="95" formatCode="0.0">
                  <c:v>36.383204483980222</c:v>
                </c:pt>
                <c:pt idx="96" formatCode="0.0">
                  <c:v>34.623919874517654</c:v>
                </c:pt>
                <c:pt idx="97" formatCode="0.0">
                  <c:v>30.40432800591098</c:v>
                </c:pt>
                <c:pt idx="98" formatCode="0.0">
                  <c:v>23.647259226317484</c:v>
                </c:pt>
                <c:pt idx="99" formatCode="0.0">
                  <c:v>19.860527384322385</c:v>
                </c:pt>
                <c:pt idx="100" formatCode="0.0">
                  <c:v>17.937935702261559</c:v>
                </c:pt>
                <c:pt idx="101" formatCode="0.0">
                  <c:v>15.700508447040427</c:v>
                </c:pt>
                <c:pt idx="102" formatCode="0.0">
                  <c:v>11.507289841640519</c:v>
                </c:pt>
                <c:pt idx="103" formatCode="0.0">
                  <c:v>10.618770902972045</c:v>
                </c:pt>
                <c:pt idx="104" formatCode="0.0">
                  <c:v>11.610803999898758</c:v>
                </c:pt>
                <c:pt idx="105" formatCode="0.0">
                  <c:v>12.575642894065675</c:v>
                </c:pt>
                <c:pt idx="106" formatCode="0.0">
                  <c:v>10.822286498381629</c:v>
                </c:pt>
                <c:pt idx="107" formatCode="0.0">
                  <c:v>10.294083531450786</c:v>
                </c:pt>
                <c:pt idx="108" formatCode="0.0">
                  <c:v>10.206261336429105</c:v>
                </c:pt>
                <c:pt idx="109" formatCode="0.0">
                  <c:v>9.2569511438474361</c:v>
                </c:pt>
                <c:pt idx="110" formatCode="0.0">
                  <c:v>10.865435144092174</c:v>
                </c:pt>
                <c:pt idx="111" formatCode="0.0">
                  <c:v>10.308282149150978</c:v>
                </c:pt>
                <c:pt idx="112" formatCode="0.0">
                  <c:v>9.3034484947425291</c:v>
                </c:pt>
                <c:pt idx="113" formatCode="0.0">
                  <c:v>8.3257414692371601</c:v>
                </c:pt>
                <c:pt idx="114" formatCode="0.0">
                  <c:v>7.6418786557054288</c:v>
                </c:pt>
                <c:pt idx="115" formatCode="0.0">
                  <c:v>3.9687351771116917</c:v>
                </c:pt>
                <c:pt idx="116" formatCode="0.0">
                  <c:v>-0.1627554791247284</c:v>
                </c:pt>
                <c:pt idx="117" formatCode="0.0">
                  <c:v>-5.4353491880822737</c:v>
                </c:pt>
                <c:pt idx="118" formatCode="0.0">
                  <c:v>-7.8602956925056384</c:v>
                </c:pt>
                <c:pt idx="119" formatCode="0.0">
                  <c:v>-11.595167763114341</c:v>
                </c:pt>
                <c:pt idx="120" formatCode="0.0">
                  <c:v>-15.338975141551851</c:v>
                </c:pt>
                <c:pt idx="121" formatCode="0.0">
                  <c:v>-17.882516226562799</c:v>
                </c:pt>
                <c:pt idx="122" formatCode="0.0">
                  <c:v>-20.74790774955131</c:v>
                </c:pt>
                <c:pt idx="123" formatCode="0.0">
                  <c:v>-21.942731146082647</c:v>
                </c:pt>
                <c:pt idx="124" formatCode="0.0">
                  <c:v>-22.617313006041169</c:v>
                </c:pt>
                <c:pt idx="125" formatCode="0.0">
                  <c:v>-23.655681236549132</c:v>
                </c:pt>
                <c:pt idx="126" formatCode="0.0">
                  <c:v>-23.605735925951606</c:v>
                </c:pt>
                <c:pt idx="127" formatCode="0.0">
                  <c:v>-22.463687674984403</c:v>
                </c:pt>
                <c:pt idx="128" formatCode="0.0">
                  <c:v>-20.968251683037945</c:v>
                </c:pt>
                <c:pt idx="129" formatCode="0.0">
                  <c:v>-19.945793612584406</c:v>
                </c:pt>
                <c:pt idx="130" formatCode="0.0">
                  <c:v>-19.292031803168381</c:v>
                </c:pt>
                <c:pt idx="131" formatCode="0.0">
                  <c:v>-18.198795008615285</c:v>
                </c:pt>
                <c:pt idx="132" formatCode="0.0">
                  <c:v>-17.15082167116897</c:v>
                </c:pt>
                <c:pt idx="133" formatCode="0.0">
                  <c:v>-16.720921081353669</c:v>
                </c:pt>
                <c:pt idx="134" formatCode="0.0">
                  <c:v>-16.346333025731131</c:v>
                </c:pt>
                <c:pt idx="135" formatCode="0.0">
                  <c:v>-14.886613831699512</c:v>
                </c:pt>
                <c:pt idx="136" formatCode="0.0">
                  <c:v>-14.158142679499543</c:v>
                </c:pt>
                <c:pt idx="137" formatCode="0.0">
                  <c:v>-12.312036850247646</c:v>
                </c:pt>
                <c:pt idx="138" formatCode="0.0">
                  <c:v>-10.836837380367028</c:v>
                </c:pt>
                <c:pt idx="139" formatCode="0.0">
                  <c:v>-8.4939327675753162</c:v>
                </c:pt>
                <c:pt idx="140" formatCode="0.0">
                  <c:v>-7.0173562507087119</c:v>
                </c:pt>
                <c:pt idx="141" formatCode="0.0">
                  <c:v>-2.2969008672278868</c:v>
                </c:pt>
                <c:pt idx="142" formatCode="0.0">
                  <c:v>3.4401158569917629</c:v>
                </c:pt>
                <c:pt idx="143" formatCode="0.0">
                  <c:v>10.113852012575967</c:v>
                </c:pt>
                <c:pt idx="144" formatCode="0.0">
                  <c:v>15.564753186768248</c:v>
                </c:pt>
                <c:pt idx="145" formatCode="0.0">
                  <c:v>21.757544823026375</c:v>
                </c:pt>
                <c:pt idx="146" formatCode="0.0">
                  <c:v>25.133191712824203</c:v>
                </c:pt>
                <c:pt idx="147" formatCode="0.0">
                  <c:v>26.19209536176076</c:v>
                </c:pt>
                <c:pt idx="148" formatCode="0.0">
                  <c:v>26.217928914642702</c:v>
                </c:pt>
                <c:pt idx="149" formatCode="0.0">
                  <c:v>26.367680011229776</c:v>
                </c:pt>
                <c:pt idx="150" formatCode="0.0">
                  <c:v>27.21281756994922</c:v>
                </c:pt>
                <c:pt idx="151" formatCode="0.0">
                  <c:v>27.166732745143367</c:v>
                </c:pt>
                <c:pt idx="152" formatCode="0.0">
                  <c:v>28.531198902159048</c:v>
                </c:pt>
                <c:pt idx="153" formatCode="0.0">
                  <c:v>26.891087038448045</c:v>
                </c:pt>
                <c:pt idx="154" formatCode="0.0">
                  <c:v>23.305847387031921</c:v>
                </c:pt>
                <c:pt idx="155" formatCode="0.0">
                  <c:v>19.490603617921654</c:v>
                </c:pt>
                <c:pt idx="156" formatCode="0.0">
                  <c:v>18.812603394678892</c:v>
                </c:pt>
                <c:pt idx="157" formatCode="0.0">
                  <c:v>16.952009064220555</c:v>
                </c:pt>
                <c:pt idx="158" formatCode="0.0">
                  <c:v>18.922605750361729</c:v>
                </c:pt>
                <c:pt idx="159" formatCode="0.0">
                  <c:v>20.443123292978722</c:v>
                </c:pt>
                <c:pt idx="160" formatCode="0.0">
                  <c:v>24.037569252436953</c:v>
                </c:pt>
                <c:pt idx="161" formatCode="0.0">
                  <c:v>26.546376303343177</c:v>
                </c:pt>
                <c:pt idx="162" formatCode="0.0">
                  <c:v>26.297114758040703</c:v>
                </c:pt>
                <c:pt idx="163" formatCode="0.0">
                  <c:v>27.147425217695485</c:v>
                </c:pt>
                <c:pt idx="164" formatCode="0.0">
                  <c:v>26.797188165957568</c:v>
                </c:pt>
                <c:pt idx="165" formatCode="0.0">
                  <c:v>26.749005538143141</c:v>
                </c:pt>
                <c:pt idx="166" formatCode="0.0">
                  <c:v>27.140745567488214</c:v>
                </c:pt>
                <c:pt idx="167" formatCode="0.0">
                  <c:v>26.658827326962392</c:v>
                </c:pt>
                <c:pt idx="168" formatCode="0.0">
                  <c:v>23.287803657431258</c:v>
                </c:pt>
                <c:pt idx="169" formatCode="0.0">
                  <c:v>20.287753686673408</c:v>
                </c:pt>
                <c:pt idx="170" formatCode="0.0">
                  <c:v>15.771261399201288</c:v>
                </c:pt>
                <c:pt idx="171" formatCode="0.0">
                  <c:v>13.885089581865515</c:v>
                </c:pt>
                <c:pt idx="172" formatCode="0.0">
                  <c:v>10.936492873241418</c:v>
                </c:pt>
                <c:pt idx="173" formatCode="0.0">
                  <c:v>8.2192154230131802</c:v>
                </c:pt>
                <c:pt idx="174" formatCode="0.0">
                  <c:v>7.452423088110657</c:v>
                </c:pt>
                <c:pt idx="175" formatCode="0.0">
                  <c:v>4.8585062890233406</c:v>
                </c:pt>
                <c:pt idx="176" formatCode="0.0">
                  <c:v>2.8135098838213488</c:v>
                </c:pt>
                <c:pt idx="177" formatCode="0.0">
                  <c:v>2.0462882479556446</c:v>
                </c:pt>
                <c:pt idx="178" formatCode="0.0">
                  <c:v>0.66890818455111134</c:v>
                </c:pt>
                <c:pt idx="179" formatCode="0.0">
                  <c:v>-0.36930222643916372</c:v>
                </c:pt>
                <c:pt idx="180" formatCode="0.0">
                  <c:v>-0.49604131544240354</c:v>
                </c:pt>
                <c:pt idx="181" formatCode="0.0">
                  <c:v>-0.73567602194137172</c:v>
                </c:pt>
                <c:pt idx="182" formatCode="0.0">
                  <c:v>-0.39638239136333792</c:v>
                </c:pt>
                <c:pt idx="183" formatCode="0.0">
                  <c:v>-2.1931402986239568</c:v>
                </c:pt>
                <c:pt idx="184" formatCode="0.0">
                  <c:v>-3.9735554428525255</c:v>
                </c:pt>
                <c:pt idx="185" formatCode="0.0">
                  <c:v>-5.6126913391044679</c:v>
                </c:pt>
                <c:pt idx="186" formatCode="0.0">
                  <c:v>-6.7695473364409118</c:v>
                </c:pt>
                <c:pt idx="187" formatCode="0.0">
                  <c:v>-6.5308627536969235</c:v>
                </c:pt>
                <c:pt idx="188" formatCode="0.0">
                  <c:v>-7.1062823309798802</c:v>
                </c:pt>
                <c:pt idx="189" formatCode="0.0">
                  <c:v>-9.5759860048119947</c:v>
                </c:pt>
                <c:pt idx="190" formatCode="0.0">
                  <c:v>-11.363363072330005</c:v>
                </c:pt>
                <c:pt idx="191" formatCode="0.0">
                  <c:v>-13.610545725656893</c:v>
                </c:pt>
                <c:pt idx="192" formatCode="0.0">
                  <c:v>-14.971227262005312</c:v>
                </c:pt>
                <c:pt idx="193" formatCode="0.0">
                  <c:v>-16.352575404635722</c:v>
                </c:pt>
                <c:pt idx="194" formatCode="0.0">
                  <c:v>-19.489836533700128</c:v>
                </c:pt>
                <c:pt idx="195" formatCode="0.0">
                  <c:v>-22.582239319730366</c:v>
                </c:pt>
                <c:pt idx="196" formatCode="0.0">
                  <c:v>-24.275498757208066</c:v>
                </c:pt>
                <c:pt idx="197" formatCode="0.0">
                  <c:v>-24.698474662198361</c:v>
                </c:pt>
                <c:pt idx="198" formatCode="0.0">
                  <c:v>-24.837640523797685</c:v>
                </c:pt>
                <c:pt idx="199" formatCode="0.0">
                  <c:v>-25.340204375126962</c:v>
                </c:pt>
                <c:pt idx="200" formatCode="0.0">
                  <c:v>-25.969477452284593</c:v>
                </c:pt>
                <c:pt idx="201" formatCode="0.0">
                  <c:v>-25.394770710762845</c:v>
                </c:pt>
                <c:pt idx="202" formatCode="0.0">
                  <c:v>-23.784327097542185</c:v>
                </c:pt>
                <c:pt idx="203" formatCode="0.0">
                  <c:v>-21.640247718882421</c:v>
                </c:pt>
                <c:pt idx="204" formatCode="0.0">
                  <c:v>-20.989999493203161</c:v>
                </c:pt>
                <c:pt idx="205" formatCode="0.0">
                  <c:v>-19.369769381283309</c:v>
                </c:pt>
                <c:pt idx="206" formatCode="0.0">
                  <c:v>-15.314285656781117</c:v>
                </c:pt>
                <c:pt idx="207" formatCode="0.0">
                  <c:v>-8.8508034580048029</c:v>
                </c:pt>
                <c:pt idx="208" formatCode="0.0">
                  <c:v>-5.9289810510769732</c:v>
                </c:pt>
                <c:pt idx="209" formatCode="0.0">
                  <c:v>-6.2353130041480549</c:v>
                </c:pt>
                <c:pt idx="210" formatCode="0.0">
                  <c:v>-8.0006257836117776</c:v>
                </c:pt>
                <c:pt idx="211" formatCode="0.0">
                  <c:v>-10.753806567010438</c:v>
                </c:pt>
                <c:pt idx="212" formatCode="0.0">
                  <c:v>-12.85958434889117</c:v>
                </c:pt>
                <c:pt idx="213" formatCode="0.0">
                  <c:v>-14.549020412778509</c:v>
                </c:pt>
                <c:pt idx="214" formatCode="0.0">
                  <c:v>-16.729505678172298</c:v>
                </c:pt>
                <c:pt idx="215" formatCode="0.0">
                  <c:v>-17.501813235975579</c:v>
                </c:pt>
                <c:pt idx="216" formatCode="0.0">
                  <c:v>-18.693639235164589</c:v>
                </c:pt>
                <c:pt idx="217" formatCode="0.0">
                  <c:v>-20.585409498414684</c:v>
                </c:pt>
                <c:pt idx="218" formatCode="0.0">
                  <c:v>-23.558423885998348</c:v>
                </c:pt>
                <c:pt idx="219" formatCode="0.0">
                  <c:v>-28.133371173711584</c:v>
                </c:pt>
                <c:pt idx="220" formatCode="0.0">
                  <c:v>-29.578919510339855</c:v>
                </c:pt>
                <c:pt idx="221" formatCode="0.0">
                  <c:v>-28.414297253195333</c:v>
                </c:pt>
                <c:pt idx="222" formatCode="0.0">
                  <c:v>-26.810991839915317</c:v>
                </c:pt>
                <c:pt idx="223" formatCode="0.0">
                  <c:v>-22.618298351571855</c:v>
                </c:pt>
                <c:pt idx="224" formatCode="0.0">
                  <c:v>-15.485274775595258</c:v>
                </c:pt>
                <c:pt idx="225" formatCode="0.0">
                  <c:v>-9.5374955958266572</c:v>
                </c:pt>
                <c:pt idx="226" formatCode="0.0">
                  <c:v>-3.1162749490465806</c:v>
                </c:pt>
                <c:pt idx="227" formatCode="0.0">
                  <c:v>-0.77443155500348526</c:v>
                </c:pt>
                <c:pt idx="228" formatCode="0.0">
                  <c:v>6.4036116396418548</c:v>
                </c:pt>
                <c:pt idx="229" formatCode="0.0">
                  <c:v>13.270609580370655</c:v>
                </c:pt>
                <c:pt idx="230" formatCode="0.0">
                  <c:v>20.48691315167537</c:v>
                </c:pt>
                <c:pt idx="231" formatCode="0.0">
                  <c:v>30.159657351344823</c:v>
                </c:pt>
                <c:pt idx="232" formatCode="0.0">
                  <c:v>37.717131179562763</c:v>
                </c:pt>
                <c:pt idx="233" formatCode="0.0">
                  <c:v>44.94957446622292</c:v>
                </c:pt>
                <c:pt idx="234" formatCode="0.0">
                  <c:v>51.165661086485876</c:v>
                </c:pt>
                <c:pt idx="235" formatCode="0.0">
                  <c:v>53.90470965886778</c:v>
                </c:pt>
                <c:pt idx="236" formatCode="0.0">
                  <c:v>52.579345833503957</c:v>
                </c:pt>
                <c:pt idx="237" formatCode="0.0">
                  <c:v>52.315612999546396</c:v>
                </c:pt>
                <c:pt idx="238" formatCode="0.0">
                  <c:v>49.917222112392217</c:v>
                </c:pt>
                <c:pt idx="239" formatCode="0.0">
                  <c:v>52.780900921169035</c:v>
                </c:pt>
                <c:pt idx="240" formatCode="0.0">
                  <c:v>49.49559662314622</c:v>
                </c:pt>
                <c:pt idx="241" formatCode="0.0">
                  <c:v>46.984831092344599</c:v>
                </c:pt>
                <c:pt idx="242" formatCode="0.0">
                  <c:v>42.667501659045975</c:v>
                </c:pt>
                <c:pt idx="243" formatCode="0.0">
                  <c:v>35.330514145830207</c:v>
                </c:pt>
                <c:pt idx="244" formatCode="0.0">
                  <c:v>28.639165417583882</c:v>
                </c:pt>
                <c:pt idx="245" formatCode="0.0">
                  <c:v>22.041519384453981</c:v>
                </c:pt>
                <c:pt idx="246" formatCode="0.0">
                  <c:v>17.086953927908322</c:v>
                </c:pt>
                <c:pt idx="247" formatCode="0.0">
                  <c:v>13.635731726686119</c:v>
                </c:pt>
                <c:pt idx="248" formatCode="0.0">
                  <c:v>12.17558610535629</c:v>
                </c:pt>
                <c:pt idx="249" formatCode="0.0">
                  <c:v>10.261908186931537</c:v>
                </c:pt>
                <c:pt idx="250" formatCode="0.0">
                  <c:v>8.2999395193828942</c:v>
                </c:pt>
                <c:pt idx="251" formatCode="0.0">
                  <c:v>2.3718597907951362</c:v>
                </c:pt>
                <c:pt idx="252" formatCode="0.0">
                  <c:v>0.25639802828815283</c:v>
                </c:pt>
                <c:pt idx="253" formatCode="0.0">
                  <c:v>-1.8981778569602066</c:v>
                </c:pt>
                <c:pt idx="254" formatCode="0.0">
                  <c:v>-2.1373568872086648</c:v>
                </c:pt>
                <c:pt idx="255" formatCode="0.0">
                  <c:v>-2.3982015324632173</c:v>
                </c:pt>
                <c:pt idx="256" formatCode="0.0">
                  <c:v>-0.92958315652042067</c:v>
                </c:pt>
                <c:pt idx="257" formatCode="0.0">
                  <c:v>0.55616526471187067</c:v>
                </c:pt>
                <c:pt idx="258" formatCode="0.0">
                  <c:v>2.356395772415306</c:v>
                </c:pt>
                <c:pt idx="259" formatCode="0.0">
                  <c:v>4.766100265453133</c:v>
                </c:pt>
                <c:pt idx="260" formatCode="0.0">
                  <c:v>4.2273785555893495</c:v>
                </c:pt>
                <c:pt idx="261" formatCode="0.0">
                  <c:v>3.114006498274172</c:v>
                </c:pt>
                <c:pt idx="262" formatCode="0.0">
                  <c:v>5.620565344957555</c:v>
                </c:pt>
                <c:pt idx="263" formatCode="0.0">
                  <c:v>9.2488115060490532</c:v>
                </c:pt>
                <c:pt idx="264" formatCode="0.0">
                  <c:v>10.940513978217988</c:v>
                </c:pt>
                <c:pt idx="265" formatCode="0.0">
                  <c:v>11.670210835556672</c:v>
                </c:pt>
                <c:pt idx="266" formatCode="0.0">
                  <c:v>13.875823650233192</c:v>
                </c:pt>
                <c:pt idx="267" formatCode="0.0">
                  <c:v>17.309090515462799</c:v>
                </c:pt>
                <c:pt idx="268" formatCode="0.0">
                  <c:v>17.819738763538201</c:v>
                </c:pt>
                <c:pt idx="269" formatCode="0.0">
                  <c:v>16.672059624169311</c:v>
                </c:pt>
                <c:pt idx="270" formatCode="0.0">
                  <c:v>13.953287523403171</c:v>
                </c:pt>
                <c:pt idx="271" formatCode="0.0">
                  <c:v>10.411192693429554</c:v>
                </c:pt>
                <c:pt idx="272" formatCode="0.0">
                  <c:v>11.25452225404115</c:v>
                </c:pt>
                <c:pt idx="273" formatCode="0.0">
                  <c:v>11.820800389238252</c:v>
                </c:pt>
                <c:pt idx="274" formatCode="0.0">
                  <c:v>9.6268306923378031</c:v>
                </c:pt>
                <c:pt idx="275" formatCode="0.0">
                  <c:v>8.6241094268951635</c:v>
                </c:pt>
                <c:pt idx="276" formatCode="0.0">
                  <c:v>7.2143072264587431</c:v>
                </c:pt>
                <c:pt idx="277" formatCode="0.0">
                  <c:v>6.6980224359804028</c:v>
                </c:pt>
                <c:pt idx="278" formatCode="0.0">
                  <c:v>2.5209546267404641</c:v>
                </c:pt>
                <c:pt idx="279" formatCode="0.0">
                  <c:v>-1.8508380734765979</c:v>
                </c:pt>
                <c:pt idx="280" formatCode="0.0">
                  <c:v>-4.6726860495188598</c:v>
                </c:pt>
                <c:pt idx="281" formatCode="0.0">
                  <c:v>-5.7836047937478527</c:v>
                </c:pt>
                <c:pt idx="282" formatCode="0.0">
                  <c:v>-5.5213859962884966</c:v>
                </c:pt>
                <c:pt idx="283" formatCode="0.0">
                  <c:v>-3.8330600490692674</c:v>
                </c:pt>
                <c:pt idx="284" formatCode="0.0">
                  <c:v>-5.9372140702891327</c:v>
                </c:pt>
                <c:pt idx="285" formatCode="0.0">
                  <c:v>-6.3520027678628912</c:v>
                </c:pt>
                <c:pt idx="286" formatCode="0.0">
                  <c:v>-7.0229390877665656</c:v>
                </c:pt>
                <c:pt idx="287" formatCode="0.0">
                  <c:v>-9.7600229990009613</c:v>
                </c:pt>
                <c:pt idx="288" formatCode="0.0">
                  <c:v>-10.944623513018422</c:v>
                </c:pt>
                <c:pt idx="289" formatCode="0.0">
                  <c:v>-11.775930184489033</c:v>
                </c:pt>
                <c:pt idx="290" formatCode="0.0">
                  <c:v>-10.708749790082129</c:v>
                </c:pt>
                <c:pt idx="291" formatCode="0.0">
                  <c:v>-9.9306042261389305</c:v>
                </c:pt>
                <c:pt idx="292" formatCode="0.0">
                  <c:v>-8.0506359994271754</c:v>
                </c:pt>
                <c:pt idx="293" formatCode="0.0">
                  <c:v>-5.9623968576166062</c:v>
                </c:pt>
                <c:pt idx="294" formatCode="0.0">
                  <c:v>-5.2188844919924327</c:v>
                </c:pt>
                <c:pt idx="295" formatCode="0.0">
                  <c:v>-5.3087748588333659</c:v>
                </c:pt>
                <c:pt idx="296" formatCode="0.0">
                  <c:v>-3.7863973043457193</c:v>
                </c:pt>
                <c:pt idx="297" formatCode="0.0">
                  <c:v>-2.6779307833231449</c:v>
                </c:pt>
                <c:pt idx="298" formatCode="0.0">
                  <c:v>-1.6714055593721771</c:v>
                </c:pt>
                <c:pt idx="299" formatCode="0.0">
                  <c:v>1.219875953232866</c:v>
                </c:pt>
                <c:pt idx="300" formatCode="0.0">
                  <c:v>4.5861596721258939</c:v>
                </c:pt>
                <c:pt idx="301" formatCode="0.0">
                  <c:v>4.8563444589452036</c:v>
                </c:pt>
                <c:pt idx="302" formatCode="0.0">
                  <c:v>4.1000503942026576</c:v>
                </c:pt>
                <c:pt idx="303" formatCode="0.0">
                  <c:v>3.4233304930805488</c:v>
                </c:pt>
                <c:pt idx="304" formatCode="0.0">
                  <c:v>2.6597728534617895</c:v>
                </c:pt>
                <c:pt idx="305" formatCode="0.0">
                  <c:v>0.74151279114912805</c:v>
                </c:pt>
                <c:pt idx="306" formatCode="0.0">
                  <c:v>1.1137487660391934</c:v>
                </c:pt>
                <c:pt idx="307" formatCode="0.0">
                  <c:v>0.82955897334748963</c:v>
                </c:pt>
                <c:pt idx="308" formatCode="0.0">
                  <c:v>-0.39205737984781125</c:v>
                </c:pt>
                <c:pt idx="309" formatCode="0.0">
                  <c:v>-2.1111131615776877</c:v>
                </c:pt>
                <c:pt idx="310" formatCode="0.0">
                  <c:v>-1.4080133738919123</c:v>
                </c:pt>
                <c:pt idx="311" formatCode="0.0">
                  <c:v>-2.6449762441463975</c:v>
                </c:pt>
                <c:pt idx="312" formatCode="0.0">
                  <c:v>-5.7012351348976393</c:v>
                </c:pt>
                <c:pt idx="313" formatCode="0.0">
                  <c:v>-5.601227698499053</c:v>
                </c:pt>
                <c:pt idx="314" formatCode="0.0">
                  <c:v>-4.2277939757878036</c:v>
                </c:pt>
                <c:pt idx="315" formatCode="0.0">
                  <c:v>-4.0475160725174657</c:v>
                </c:pt>
                <c:pt idx="316" formatCode="0.0">
                  <c:v>-5.2561822161964464</c:v>
                </c:pt>
                <c:pt idx="317" formatCode="0.0">
                  <c:v>-5.6435808180204186</c:v>
                </c:pt>
                <c:pt idx="318" formatCode="0.0">
                  <c:v>-8.4363570030568873</c:v>
                </c:pt>
                <c:pt idx="319" formatCode="0.0">
                  <c:v>-10.565932954254153</c:v>
                </c:pt>
                <c:pt idx="320" formatCode="0.0">
                  <c:v>-11.672172626097977</c:v>
                </c:pt>
                <c:pt idx="321" formatCode="0.0">
                  <c:v>-13.150493111511812</c:v>
                </c:pt>
                <c:pt idx="322" formatCode="0.0">
                  <c:v>-16.220590949879846</c:v>
                </c:pt>
                <c:pt idx="323" formatCode="0.0">
                  <c:v>-18.061748216569029</c:v>
                </c:pt>
                <c:pt idx="324" formatCode="0.0">
                  <c:v>-19.85786962174647</c:v>
                </c:pt>
                <c:pt idx="325" formatCode="0.0">
                  <c:v>-20.979485753686269</c:v>
                </c:pt>
                <c:pt idx="326" formatCode="0.0">
                  <c:v>-22.05507256775547</c:v>
                </c:pt>
                <c:pt idx="327" formatCode="0.0">
                  <c:v>-21.67322253214985</c:v>
                </c:pt>
                <c:pt idx="328" formatCode="0.0">
                  <c:v>-20.388719167453278</c:v>
                </c:pt>
                <c:pt idx="329" formatCode="0.0">
                  <c:v>-19.573058054913147</c:v>
                </c:pt>
                <c:pt idx="330" formatCode="0.0">
                  <c:v>-17.895105057872915</c:v>
                </c:pt>
                <c:pt idx="331" formatCode="0.0">
                  <c:v>-15.906106391148283</c:v>
                </c:pt>
                <c:pt idx="332" formatCode="0.0">
                  <c:v>-14.192423006491476</c:v>
                </c:pt>
                <c:pt idx="333" formatCode="0.0">
                  <c:v>-10.809493940891743</c:v>
                </c:pt>
                <c:pt idx="334" formatCode="0.0">
                  <c:v>-7.0964242201621532</c:v>
                </c:pt>
                <c:pt idx="335" formatCode="0.0">
                  <c:v>-3.2124386335903594</c:v>
                </c:pt>
                <c:pt idx="336" formatCode="0.0">
                  <c:v>5.4459892215030905</c:v>
                </c:pt>
                <c:pt idx="337" formatCode="0.0">
                  <c:v>9.6973167648983729</c:v>
                </c:pt>
                <c:pt idx="338" formatCode="0.0">
                  <c:v>11.442541000741747</c:v>
                </c:pt>
                <c:pt idx="339" formatCode="0.0">
                  <c:v>12.588655808346516</c:v>
                </c:pt>
                <c:pt idx="340" formatCode="0.0">
                  <c:v>13.450338617794086</c:v>
                </c:pt>
                <c:pt idx="341" formatCode="0.0">
                  <c:v>15.185753358329372</c:v>
                </c:pt>
                <c:pt idx="342" formatCode="0.0">
                  <c:v>17.554098714972763</c:v>
                </c:pt>
                <c:pt idx="343" formatCode="0.0">
                  <c:v>19.328376665581512</c:v>
                </c:pt>
                <c:pt idx="344" formatCode="0.0">
                  <c:v>22.268771832391693</c:v>
                </c:pt>
                <c:pt idx="345" formatCode="0.0">
                  <c:v>22.754045027280743</c:v>
                </c:pt>
                <c:pt idx="346" formatCode="0.0">
                  <c:v>21.933190748537765</c:v>
                </c:pt>
                <c:pt idx="347" formatCode="0.0">
                  <c:v>21.618926957494221</c:v>
                </c:pt>
                <c:pt idx="348" formatCode="0.0">
                  <c:v>14.917854195611939</c:v>
                </c:pt>
                <c:pt idx="349" formatCode="0.0">
                  <c:v>11.747027328770812</c:v>
                </c:pt>
                <c:pt idx="350" formatCode="0.0">
                  <c:v>11.696530909210244</c:v>
                </c:pt>
                <c:pt idx="351" formatCode="0.0">
                  <c:v>13.438861194847616</c:v>
                </c:pt>
                <c:pt idx="352" formatCode="0.0">
                  <c:v>13.925504259645686</c:v>
                </c:pt>
                <c:pt idx="353" formatCode="0.0">
                  <c:v>13.43049446133481</c:v>
                </c:pt>
                <c:pt idx="354" formatCode="0.0">
                  <c:v>11.910921348394716</c:v>
                </c:pt>
                <c:pt idx="355" formatCode="0.0">
                  <c:v>10.286133582653513</c:v>
                </c:pt>
                <c:pt idx="356" formatCode="0.0">
                  <c:v>8.4713070676216606</c:v>
                </c:pt>
                <c:pt idx="357" formatCode="0.0">
                  <c:v>8.0424811568563737</c:v>
                </c:pt>
                <c:pt idx="358" formatCode="0.0">
                  <c:v>9.5809554050742847</c:v>
                </c:pt>
                <c:pt idx="359" formatCode="0.0">
                  <c:v>10.283923882236307</c:v>
                </c:pt>
                <c:pt idx="360" formatCode="0.0">
                  <c:v>11.591705543012289</c:v>
                </c:pt>
                <c:pt idx="361" formatCode="0.0">
                  <c:v>13.179494479229541</c:v>
                </c:pt>
                <c:pt idx="362" formatCode="0.0">
                  <c:v>14.464671046708185</c:v>
                </c:pt>
                <c:pt idx="363" formatCode="0.0">
                  <c:v>11.991991166752982</c:v>
                </c:pt>
                <c:pt idx="364" formatCode="0.0">
                  <c:v>11.774240890900723</c:v>
                </c:pt>
                <c:pt idx="365" formatCode="0.0">
                  <c:v>10.568889406956377</c:v>
                </c:pt>
                <c:pt idx="366" formatCode="0.0">
                  <c:v>9.8532354791690597</c:v>
                </c:pt>
                <c:pt idx="367" formatCode="0.0">
                  <c:v>9.8774298139162688</c:v>
                </c:pt>
                <c:pt idx="368" formatCode="0.0">
                  <c:v>8.3406282316601423</c:v>
                </c:pt>
                <c:pt idx="369" formatCode="0.0">
                  <c:v>7.3570416106188148</c:v>
                </c:pt>
                <c:pt idx="370" formatCode="0.0">
                  <c:v>3.9204501011355681</c:v>
                </c:pt>
                <c:pt idx="371" formatCode="0.0">
                  <c:v>-3.4551793521498432E-2</c:v>
                </c:pt>
                <c:pt idx="372" formatCode="0.0">
                  <c:v>-0.26190214210277735</c:v>
                </c:pt>
                <c:pt idx="373" formatCode="0.0">
                  <c:v>-2.9360086815965309</c:v>
                </c:pt>
                <c:pt idx="374" formatCode="0.0">
                  <c:v>-6.4046080699213332</c:v>
                </c:pt>
                <c:pt idx="375" formatCode="0.0">
                  <c:v>-7.1526276895673648</c:v>
                </c:pt>
                <c:pt idx="376" formatCode="0.0">
                  <c:v>-8.2229267884332007</c:v>
                </c:pt>
                <c:pt idx="377" formatCode="0.0">
                  <c:v>-6.4189566732128904</c:v>
                </c:pt>
                <c:pt idx="378" formatCode="0.0">
                  <c:v>-4.2575046708142272</c:v>
                </c:pt>
                <c:pt idx="379" formatCode="0.0">
                  <c:v>-3.8279771923999086</c:v>
                </c:pt>
                <c:pt idx="380" formatCode="0.0">
                  <c:v>-3.2532253772157032</c:v>
                </c:pt>
                <c:pt idx="381" formatCode="0.0">
                  <c:v>-3.6048789319942576</c:v>
                </c:pt>
                <c:pt idx="382" formatCode="0.0">
                  <c:v>-2.0397809196184089</c:v>
                </c:pt>
                <c:pt idx="383" formatCode="0.0">
                  <c:v>0.89818131094017106</c:v>
                </c:pt>
                <c:pt idx="384" formatCode="0.0">
                  <c:v>1.9754022915661078</c:v>
                </c:pt>
                <c:pt idx="385" formatCode="0.0">
                  <c:v>6.6487525925860824</c:v>
                </c:pt>
                <c:pt idx="386" formatCode="0.0">
                  <c:v>9.5306082982369684</c:v>
                </c:pt>
                <c:pt idx="387" formatCode="0.0">
                  <c:v>11.928827808691544</c:v>
                </c:pt>
                <c:pt idx="388" formatCode="0.0">
                  <c:v>13.024052407568441</c:v>
                </c:pt>
                <c:pt idx="389" formatCode="0.0">
                  <c:v>11.582476899026418</c:v>
                </c:pt>
                <c:pt idx="390" formatCode="0.0">
                  <c:v>9.8190025779462502</c:v>
                </c:pt>
                <c:pt idx="391" formatCode="0.0">
                  <c:v>10.733328656834713</c:v>
                </c:pt>
                <c:pt idx="392" formatCode="0.0">
                  <c:v>11.851796244041269</c:v>
                </c:pt>
                <c:pt idx="393" formatCode="0.0">
                  <c:v>12.360597787325572</c:v>
                </c:pt>
                <c:pt idx="394" formatCode="0.0">
                  <c:v>13.471271130854484</c:v>
                </c:pt>
                <c:pt idx="395" formatCode="0.0">
                  <c:v>13.539737506464313</c:v>
                </c:pt>
                <c:pt idx="396" formatCode="0.0">
                  <c:v>13.722153390815921</c:v>
                </c:pt>
                <c:pt idx="397" formatCode="0.0">
                  <c:v>10.938333748799286</c:v>
                </c:pt>
                <c:pt idx="398" formatCode="0.0">
                  <c:v>10.789261542688246</c:v>
                </c:pt>
                <c:pt idx="399" formatCode="0.0">
                  <c:v>9.3366313762899633</c:v>
                </c:pt>
                <c:pt idx="400" formatCode="0.0">
                  <c:v>8.6028132947578637</c:v>
                </c:pt>
                <c:pt idx="401" formatCode="0.0">
                  <c:v>9.480967837458774</c:v>
                </c:pt>
                <c:pt idx="402" formatCode="0.0">
                  <c:v>9.8052894853098334</c:v>
                </c:pt>
                <c:pt idx="403" formatCode="0.0">
                  <c:v>8.2083404709305139</c:v>
                </c:pt>
                <c:pt idx="404" formatCode="0.0">
                  <c:v>7.835139434012663</c:v>
                </c:pt>
                <c:pt idx="405" formatCode="0.0">
                  <c:v>8.4737090380995088</c:v>
                </c:pt>
                <c:pt idx="406" formatCode="0.0">
                  <c:v>8.1360256196006073</c:v>
                </c:pt>
                <c:pt idx="407" formatCode="0.0">
                  <c:v>6.8834522286817217</c:v>
                </c:pt>
                <c:pt idx="408" formatCode="0.0">
                  <c:v>5.951264092383024</c:v>
                </c:pt>
                <c:pt idx="409" formatCode="0.0">
                  <c:v>6.2807314302955932</c:v>
                </c:pt>
                <c:pt idx="410" formatCode="0.0">
                  <c:v>5.0594894840527713</c:v>
                </c:pt>
                <c:pt idx="411" formatCode="0.0">
                  <c:v>6.3353972291049763</c:v>
                </c:pt>
                <c:pt idx="412" formatCode="0.0">
                  <c:v>7.5715514551526688</c:v>
                </c:pt>
                <c:pt idx="413" formatCode="0.0">
                  <c:v>8.1054941425252469</c:v>
                </c:pt>
                <c:pt idx="414" formatCode="0.0">
                  <c:v>8.4616959117704926</c:v>
                </c:pt>
                <c:pt idx="415" formatCode="0.0">
                  <c:v>8.8896459209308603</c:v>
                </c:pt>
                <c:pt idx="416" formatCode="0.0">
                  <c:v>8.3701654014503397</c:v>
                </c:pt>
                <c:pt idx="417" formatCode="0.0">
                  <c:v>8.4129894755244141</c:v>
                </c:pt>
                <c:pt idx="418" formatCode="0.0">
                  <c:v>8.6713044944992905</c:v>
                </c:pt>
                <c:pt idx="419" formatCode="0.0">
                  <c:v>10.434872359278845</c:v>
                </c:pt>
                <c:pt idx="420" formatCode="0.0">
                  <c:v>10.041855337061536</c:v>
                </c:pt>
                <c:pt idx="421" formatCode="0.0">
                  <c:v>9.1924071396101201</c:v>
                </c:pt>
                <c:pt idx="422" formatCode="0.0">
                  <c:v>9.4114055024902985</c:v>
                </c:pt>
                <c:pt idx="423" formatCode="0.0">
                  <c:v>8.5453029587635267</c:v>
                </c:pt>
                <c:pt idx="424" formatCode="0.0">
                  <c:v>7.162154063413543</c:v>
                </c:pt>
                <c:pt idx="425" formatCode="0.0">
                  <c:v>5.7960338448343078</c:v>
                </c:pt>
                <c:pt idx="426" formatCode="0.0">
                  <c:v>5.289354699084285</c:v>
                </c:pt>
                <c:pt idx="427" formatCode="0.0">
                  <c:v>5.4353442469143252</c:v>
                </c:pt>
                <c:pt idx="428" formatCode="0.0">
                  <c:v>4.8307366631400752</c:v>
                </c:pt>
                <c:pt idx="429" formatCode="0.0">
                  <c:v>3.6660180181232778</c:v>
                </c:pt>
                <c:pt idx="430" formatCode="0.0">
                  <c:v>1.2969872935125706</c:v>
                </c:pt>
                <c:pt idx="431" formatCode="0.0">
                  <c:v>-1.0097261293023572</c:v>
                </c:pt>
                <c:pt idx="432" formatCode="0.0">
                  <c:v>-1.0574434731206181</c:v>
                </c:pt>
                <c:pt idx="433" formatCode="0.0">
                  <c:v>-0.80561695925654142</c:v>
                </c:pt>
                <c:pt idx="434" formatCode="0.0">
                  <c:v>-0.71747491183840684</c:v>
                </c:pt>
                <c:pt idx="435" formatCode="0.0">
                  <c:v>-1.9168431203312817</c:v>
                </c:pt>
                <c:pt idx="436" formatCode="0.0">
                  <c:v>-2.2171540005463339</c:v>
                </c:pt>
                <c:pt idx="437" formatCode="0.0">
                  <c:v>-3.3908629207341279</c:v>
                </c:pt>
                <c:pt idx="438" formatCode="0.0">
                  <c:v>-3.7395437933876043</c:v>
                </c:pt>
                <c:pt idx="439" formatCode="0.0">
                  <c:v>-4.6224395671008471</c:v>
                </c:pt>
                <c:pt idx="440" formatCode="0.0">
                  <c:v>-3.3882920317527465</c:v>
                </c:pt>
                <c:pt idx="441" formatCode="0.0">
                  <c:v>-2.6093723163995577</c:v>
                </c:pt>
                <c:pt idx="442" formatCode="0.0">
                  <c:v>-1.3396886334036584</c:v>
                </c:pt>
                <c:pt idx="443" formatCode="0.0">
                  <c:v>0.37769961837239113</c:v>
                </c:pt>
                <c:pt idx="444" formatCode="0.0">
                  <c:v>0.99812180786674576</c:v>
                </c:pt>
                <c:pt idx="445" formatCode="0.0">
                  <c:v>1.9611721223321539</c:v>
                </c:pt>
                <c:pt idx="446" formatCode="0.0">
                  <c:v>1.9650024300442679</c:v>
                </c:pt>
                <c:pt idx="447" formatCode="0.0">
                  <c:v>3.3377867575860045</c:v>
                </c:pt>
                <c:pt idx="448" formatCode="0.0">
                  <c:v>3.9009702736575016</c:v>
                </c:pt>
                <c:pt idx="449" formatCode="0.0">
                  <c:v>6.0099461127187723</c:v>
                </c:pt>
                <c:pt idx="450" formatCode="0.0">
                  <c:v>6.0645517329951915</c:v>
                </c:pt>
                <c:pt idx="451" formatCode="0.0">
                  <c:v>6.6613713361983002</c:v>
                </c:pt>
                <c:pt idx="452" formatCode="0.0">
                  <c:v>5.2546279593947105</c:v>
                </c:pt>
                <c:pt idx="453" formatCode="0.0">
                  <c:v>4.1179076857714296</c:v>
                </c:pt>
                <c:pt idx="454" formatCode="0.0">
                  <c:v>4.3704183076331544</c:v>
                </c:pt>
                <c:pt idx="455" formatCode="0.0">
                  <c:v>3.2864894164447693</c:v>
                </c:pt>
                <c:pt idx="456" formatCode="0.0">
                  <c:v>2.1865393474225363</c:v>
                </c:pt>
                <c:pt idx="457" formatCode="0.0">
                  <c:v>1.015069980859711</c:v>
                </c:pt>
                <c:pt idx="458" formatCode="0.0">
                  <c:v>0.51196383957465674</c:v>
                </c:pt>
                <c:pt idx="459" formatCode="0.0">
                  <c:v>8.5687561530680245E-2</c:v>
                </c:pt>
                <c:pt idx="460" formatCode="0.0">
                  <c:v>0.68912617606436399</c:v>
                </c:pt>
                <c:pt idx="461" formatCode="0.0">
                  <c:v>0.46247603723623865</c:v>
                </c:pt>
                <c:pt idx="462" formatCode="0.0">
                  <c:v>1.2479377570271586</c:v>
                </c:pt>
                <c:pt idx="463" formatCode="0.0">
                  <c:v>2.4952234049130517</c:v>
                </c:pt>
                <c:pt idx="464" formatCode="0.0">
                  <c:v>4.900294858948687</c:v>
                </c:pt>
                <c:pt idx="465" formatCode="0.0">
                  <c:v>6.7456828911678359</c:v>
                </c:pt>
                <c:pt idx="466" formatCode="0.0">
                  <c:v>7.2308921263770713</c:v>
                </c:pt>
                <c:pt idx="467" formatCode="0.0">
                  <c:v>7.852135940609557</c:v>
                </c:pt>
                <c:pt idx="468" formatCode="0.0">
                  <c:v>9.4776053785789962</c:v>
                </c:pt>
                <c:pt idx="469" formatCode="0.0">
                  <c:v>9.5019228464076431</c:v>
                </c:pt>
                <c:pt idx="470" formatCode="0.0">
                  <c:v>10.330086168383682</c:v>
                </c:pt>
                <c:pt idx="471" formatCode="0.0">
                  <c:v>10.75919959254661</c:v>
                </c:pt>
                <c:pt idx="472" formatCode="0.0">
                  <c:v>10.735572450795315</c:v>
                </c:pt>
                <c:pt idx="473" formatCode="0.0">
                  <c:v>12.08198876026581</c:v>
                </c:pt>
                <c:pt idx="474" formatCode="0.0">
                  <c:v>13.21026947536661</c:v>
                </c:pt>
                <c:pt idx="475" formatCode="0.0">
                  <c:v>13.364006305244851</c:v>
                </c:pt>
                <c:pt idx="476" formatCode="0.0">
                  <c:v>12.192487482788161</c:v>
                </c:pt>
                <c:pt idx="477" formatCode="0.0">
                  <c:v>12.044009806937412</c:v>
                </c:pt>
                <c:pt idx="478" formatCode="0.0">
                  <c:v>11.703657342561511</c:v>
                </c:pt>
                <c:pt idx="479" formatCode="0.0">
                  <c:v>11.760407297726857</c:v>
                </c:pt>
                <c:pt idx="480" formatCode="0.0">
                  <c:v>12.018231409717636</c:v>
                </c:pt>
                <c:pt idx="481" formatCode="0.0">
                  <c:v>14.109115502184006</c:v>
                </c:pt>
                <c:pt idx="482" formatCode="0.0">
                  <c:v>15.733591187692555</c:v>
                </c:pt>
                <c:pt idx="483" formatCode="0.0">
                  <c:v>16.489759335165051</c:v>
                </c:pt>
                <c:pt idx="484" formatCode="0.0">
                  <c:v>16.897729736562269</c:v>
                </c:pt>
                <c:pt idx="485" formatCode="0.0">
                  <c:v>14.751889158921246</c:v>
                </c:pt>
                <c:pt idx="486" formatCode="0.0">
                  <c:v>12.333135218415713</c:v>
                </c:pt>
                <c:pt idx="487" formatCode="0.0">
                  <c:v>10.541019204141259</c:v>
                </c:pt>
                <c:pt idx="488" formatCode="0.0">
                  <c:v>10.458127957456911</c:v>
                </c:pt>
                <c:pt idx="489" formatCode="0.0">
                  <c:v>10.487772352160947</c:v>
                </c:pt>
                <c:pt idx="490" formatCode="0.0">
                  <c:v>10.581936624328529</c:v>
                </c:pt>
                <c:pt idx="491" formatCode="0.0">
                  <c:v>10.771924104523348</c:v>
                </c:pt>
                <c:pt idx="492" formatCode="0.0">
                  <c:v>9.6590229343975675</c:v>
                </c:pt>
                <c:pt idx="493" formatCode="0.0">
                  <c:v>8.8240411001706942</c:v>
                </c:pt>
                <c:pt idx="494" formatCode="0.0">
                  <c:v>6.8530000486698732</c:v>
                </c:pt>
                <c:pt idx="495" formatCode="0.0">
                  <c:v>5.9401487554754482</c:v>
                </c:pt>
                <c:pt idx="496" formatCode="0.0">
                  <c:v>4.9822749459267213</c:v>
                </c:pt>
                <c:pt idx="497" formatCode="0.0">
                  <c:v>5.7369242419614999</c:v>
                </c:pt>
                <c:pt idx="498" formatCode="0.0">
                  <c:v>8.6131539290418129</c:v>
                </c:pt>
                <c:pt idx="499" formatCode="0.0">
                  <c:v>9.3947365596241266</c:v>
                </c:pt>
                <c:pt idx="500" formatCode="0.0">
                  <c:v>8.9891141691127956</c:v>
                </c:pt>
                <c:pt idx="501" formatCode="0.0">
                  <c:v>8.0142851985941679</c:v>
                </c:pt>
                <c:pt idx="502" formatCode="0.0">
                  <c:v>7.6059822782961106</c:v>
                </c:pt>
                <c:pt idx="503" formatCode="0.0">
                  <c:v>6.7517820041589927</c:v>
                </c:pt>
                <c:pt idx="504" formatCode="0.0">
                  <c:v>6.2790784506916841</c:v>
                </c:pt>
                <c:pt idx="505" formatCode="0.0">
                  <c:v>3.4986386800162852</c:v>
                </c:pt>
                <c:pt idx="506" formatCode="0.0">
                  <c:v>1.8287144690659005</c:v>
                </c:pt>
                <c:pt idx="507" formatCode="0.0">
                  <c:v>0.40267478206499918</c:v>
                </c:pt>
                <c:pt idx="508" formatCode="0.0">
                  <c:v>-1.1955091771745472</c:v>
                </c:pt>
                <c:pt idx="509" formatCode="0.0">
                  <c:v>-3.1675665790140308</c:v>
                </c:pt>
                <c:pt idx="510" formatCode="0.0">
                  <c:v>-8.0168165066668777</c:v>
                </c:pt>
                <c:pt idx="511" formatCode="0.0">
                  <c:v>-10.045015766365671</c:v>
                </c:pt>
                <c:pt idx="512" formatCode="0.0">
                  <c:v>-11.778277763325045</c:v>
                </c:pt>
                <c:pt idx="513" formatCode="0.0">
                  <c:v>-14.440056695881388</c:v>
                </c:pt>
                <c:pt idx="514" formatCode="0.0">
                  <c:v>-16.135821496233888</c:v>
                </c:pt>
                <c:pt idx="515" formatCode="0.0">
                  <c:v>-17.736623529976228</c:v>
                </c:pt>
                <c:pt idx="516" formatCode="0.0">
                  <c:v>-19.544538674917209</c:v>
                </c:pt>
                <c:pt idx="517" formatCode="0.0">
                  <c:v>-19.744550489006322</c:v>
                </c:pt>
                <c:pt idx="518" formatCode="0.0">
                  <c:v>-20.527431115454771</c:v>
                </c:pt>
                <c:pt idx="519" formatCode="0.0">
                  <c:v>-21.372607961299465</c:v>
                </c:pt>
                <c:pt idx="520" formatCode="0.0">
                  <c:v>-21.948913970099913</c:v>
                </c:pt>
                <c:pt idx="521" formatCode="0.0">
                  <c:v>-22.821021157051476</c:v>
                </c:pt>
                <c:pt idx="522" formatCode="0.0">
                  <c:v>-21.892077855935256</c:v>
                </c:pt>
                <c:pt idx="523" formatCode="0.0">
                  <c:v>-23.13656849242312</c:v>
                </c:pt>
                <c:pt idx="524" formatCode="0.0">
                  <c:v>-24.315930216098334</c:v>
                </c:pt>
                <c:pt idx="525" formatCode="0.0">
                  <c:v>-23.747254867539343</c:v>
                </c:pt>
                <c:pt idx="526" formatCode="0.0">
                  <c:v>-25.306518592016655</c:v>
                </c:pt>
                <c:pt idx="527" formatCode="0.0">
                  <c:v>-26.850250392448288</c:v>
                </c:pt>
                <c:pt idx="528" formatCode="0.0">
                  <c:v>-27.31058437776808</c:v>
                </c:pt>
                <c:pt idx="529" formatCode="0.0">
                  <c:v>-27.845686695182</c:v>
                </c:pt>
                <c:pt idx="530" formatCode="0.0">
                  <c:v>-28.713677260583783</c:v>
                </c:pt>
                <c:pt idx="531" formatCode="0.0">
                  <c:v>-30.260048227651044</c:v>
                </c:pt>
                <c:pt idx="532" formatCode="0.0">
                  <c:v>-31.732943742291422</c:v>
                </c:pt>
                <c:pt idx="533" formatCode="0.0">
                  <c:v>-32.768257783604177</c:v>
                </c:pt>
                <c:pt idx="534" formatCode="0.0">
                  <c:v>-34.377483423058784</c:v>
                </c:pt>
                <c:pt idx="535" formatCode="0.0">
                  <c:v>-34.819522775342584</c:v>
                </c:pt>
                <c:pt idx="536" formatCode="0.0">
                  <c:v>-35.18620206798203</c:v>
                </c:pt>
                <c:pt idx="537" formatCode="0.0">
                  <c:v>-37.119574089220428</c:v>
                </c:pt>
                <c:pt idx="538" formatCode="0.0">
                  <c:v>-37.388061399001948</c:v>
                </c:pt>
                <c:pt idx="539" formatCode="0.0">
                  <c:v>-37.481341659037362</c:v>
                </c:pt>
                <c:pt idx="540" formatCode="0.0">
                  <c:v>-38.879829461033935</c:v>
                </c:pt>
                <c:pt idx="541" formatCode="0.0">
                  <c:v>-39.620369931851549</c:v>
                </c:pt>
                <c:pt idx="542" formatCode="0.0">
                  <c:v>-39.692136956418388</c:v>
                </c:pt>
                <c:pt idx="543" formatCode="0.0">
                  <c:v>-39.488409960058583</c:v>
                </c:pt>
                <c:pt idx="544" formatCode="0.0">
                  <c:v>-38.259602258566801</c:v>
                </c:pt>
                <c:pt idx="545" formatCode="0.0">
                  <c:v>-36.652452773812712</c:v>
                </c:pt>
                <c:pt idx="546" formatCode="0.0">
                  <c:v>-34.581413771479149</c:v>
                </c:pt>
                <c:pt idx="547" formatCode="0.0">
                  <c:v>-31.759730907617804</c:v>
                </c:pt>
                <c:pt idx="548" formatCode="0.0">
                  <c:v>-29.590900656942804</c:v>
                </c:pt>
                <c:pt idx="549" formatCode="0.0">
                  <c:v>-25.698768397421819</c:v>
                </c:pt>
                <c:pt idx="550" formatCode="0.0">
                  <c:v>-22.722551662377089</c:v>
                </c:pt>
                <c:pt idx="551" formatCode="0.0">
                  <c:v>-20.017217054920042</c:v>
                </c:pt>
                <c:pt idx="552" formatCode="0.0">
                  <c:v>-15.92637916474005</c:v>
                </c:pt>
                <c:pt idx="553" formatCode="0.0">
                  <c:v>-13.627153430819218</c:v>
                </c:pt>
                <c:pt idx="554" formatCode="0.0">
                  <c:v>-9.5417455516804619</c:v>
                </c:pt>
                <c:pt idx="555" formatCode="0.0">
                  <c:v>-4.345960751645034</c:v>
                </c:pt>
                <c:pt idx="556" formatCode="0.0">
                  <c:v>-4.357218209711001</c:v>
                </c:pt>
                <c:pt idx="557" formatCode="0.0">
                  <c:v>-4.6147189978010026</c:v>
                </c:pt>
                <c:pt idx="558" formatCode="0.0">
                  <c:v>-6.0569751914688474</c:v>
                </c:pt>
                <c:pt idx="559" formatCode="0.0">
                  <c:v>-8.4426284573398984</c:v>
                </c:pt>
                <c:pt idx="560" formatCode="0.0">
                  <c:v>-9.027723807689112</c:v>
                </c:pt>
                <c:pt idx="561" formatCode="0.0">
                  <c:v>-11.300932998837233</c:v>
                </c:pt>
                <c:pt idx="562" formatCode="0.0">
                  <c:v>-12.956574244195702</c:v>
                </c:pt>
                <c:pt idx="563" formatCode="0.0">
                  <c:v>-13.019496235997003</c:v>
                </c:pt>
                <c:pt idx="564" formatCode="0.0">
                  <c:v>-14.136430328474574</c:v>
                </c:pt>
                <c:pt idx="565" formatCode="0.0">
                  <c:v>-14.892478715571349</c:v>
                </c:pt>
                <c:pt idx="566" formatCode="0.0">
                  <c:v>-17.674708370492798</c:v>
                </c:pt>
                <c:pt idx="567" formatCode="0.0">
                  <c:v>-21.948783590466451</c:v>
                </c:pt>
                <c:pt idx="568" formatCode="0.0">
                  <c:v>-18.987790682665032</c:v>
                </c:pt>
                <c:pt idx="569" formatCode="0.0">
                  <c:v>-17.149124961506509</c:v>
                </c:pt>
                <c:pt idx="570" formatCode="0.0">
                  <c:v>-14.141579230017628</c:v>
                </c:pt>
                <c:pt idx="571" formatCode="0.0">
                  <c:v>-11.134747191830606</c:v>
                </c:pt>
                <c:pt idx="572" formatCode="0.0">
                  <c:v>-9.9342791816095666</c:v>
                </c:pt>
                <c:pt idx="573" formatCode="0.0">
                  <c:v>-7.0660348829528985</c:v>
                </c:pt>
                <c:pt idx="574" formatCode="0.0">
                  <c:v>-3.9490391415669115</c:v>
                </c:pt>
                <c:pt idx="575" formatCode="0.0">
                  <c:v>-3.0011980000908025</c:v>
                </c:pt>
                <c:pt idx="576" formatCode="0.0">
                  <c:v>-1.3769587128080392</c:v>
                </c:pt>
                <c:pt idx="577" formatCode="0.0">
                  <c:v>3.0243691260197991</c:v>
                </c:pt>
                <c:pt idx="578" formatCode="0.0">
                  <c:v>6.2414815218540411</c:v>
                </c:pt>
                <c:pt idx="579" formatCode="0.0">
                  <c:v>9.5354722862239516</c:v>
                </c:pt>
                <c:pt idx="580" formatCode="0.0">
                  <c:v>10.379628130379794</c:v>
                </c:pt>
                <c:pt idx="581" formatCode="0.0">
                  <c:v>11.942038254049622</c:v>
                </c:pt>
                <c:pt idx="582" formatCode="0.0">
                  <c:v>13.549990568715721</c:v>
                </c:pt>
                <c:pt idx="583" formatCode="0.0">
                  <c:v>15.623203755671256</c:v>
                </c:pt>
                <c:pt idx="584" formatCode="0.0">
                  <c:v>18.063789173154056</c:v>
                </c:pt>
                <c:pt idx="585" formatCode="0.0">
                  <c:v>18.572869071885279</c:v>
                </c:pt>
                <c:pt idx="586" formatCode="0.0">
                  <c:v>19.067901872803066</c:v>
                </c:pt>
                <c:pt idx="587" formatCode="0.0">
                  <c:v>20.210517288044574</c:v>
                </c:pt>
                <c:pt idx="588" formatCode="0.0">
                  <c:v>22.415321190609674</c:v>
                </c:pt>
                <c:pt idx="589" formatCode="0.0">
                  <c:v>21.443524317173456</c:v>
                </c:pt>
                <c:pt idx="590" formatCode="0.0">
                  <c:v>22.000675307907418</c:v>
                </c:pt>
                <c:pt idx="591" formatCode="0.0">
                  <c:v>23.185848421046639</c:v>
                </c:pt>
                <c:pt idx="592" formatCode="0.0">
                  <c:v>22.882233117431337</c:v>
                </c:pt>
                <c:pt idx="593" formatCode="0.0">
                  <c:v>23.638812064799755</c:v>
                </c:pt>
                <c:pt idx="594" formatCode="0.0">
                  <c:v>21.573442926259883</c:v>
                </c:pt>
                <c:pt idx="595" formatCode="0.0">
                  <c:v>19.293610353961558</c:v>
                </c:pt>
                <c:pt idx="596" formatCode="0.0">
                  <c:v>17.445224534987503</c:v>
                </c:pt>
                <c:pt idx="597" formatCode="0.0">
                  <c:v>18.419023299057766</c:v>
                </c:pt>
                <c:pt idx="598" formatCode="0.0">
                  <c:v>17.889250992581662</c:v>
                </c:pt>
                <c:pt idx="599" formatCode="0.0">
                  <c:v>17.312403268551822</c:v>
                </c:pt>
                <c:pt idx="600" formatCode="0.0">
                  <c:v>14.450663402759373</c:v>
                </c:pt>
                <c:pt idx="601" formatCode="0.0">
                  <c:v>12.286013389748701</c:v>
                </c:pt>
                <c:pt idx="602" formatCode="0.0">
                  <c:v>9.5607737047632568</c:v>
                </c:pt>
                <c:pt idx="603" formatCode="0.0">
                  <c:v>6.5347791711566039</c:v>
                </c:pt>
                <c:pt idx="604" formatCode="0.0">
                  <c:v>5.6829470606237962</c:v>
                </c:pt>
                <c:pt idx="605" formatCode="0.0">
                  <c:v>2.4653544680312032</c:v>
                </c:pt>
                <c:pt idx="606" formatCode="0.0">
                  <c:v>3.3279602784671449</c:v>
                </c:pt>
                <c:pt idx="607" formatCode="0.0">
                  <c:v>4.888147906728654</c:v>
                </c:pt>
                <c:pt idx="608" formatCode="0.0">
                  <c:v>5.8382504357785505</c:v>
                </c:pt>
                <c:pt idx="609" formatCode="0.0">
                  <c:v>4.1041308413237605</c:v>
                </c:pt>
                <c:pt idx="610" formatCode="0.0">
                  <c:v>3.0523365280928503</c:v>
                </c:pt>
                <c:pt idx="611" formatCode="0.0">
                  <c:v>3.1535038506224011</c:v>
                </c:pt>
                <c:pt idx="612" formatCode="0.0">
                  <c:v>4.246951697298182</c:v>
                </c:pt>
                <c:pt idx="613" formatCode="0.0">
                  <c:v>6.7243546955345144</c:v>
                </c:pt>
                <c:pt idx="614" formatCode="0.0">
                  <c:v>9.1207284830373343</c:v>
                </c:pt>
                <c:pt idx="615" formatCode="0.0">
                  <c:v>11.756623474002069</c:v>
                </c:pt>
                <c:pt idx="616" formatCode="0.0">
                  <c:v>12.380869920267989</c:v>
                </c:pt>
                <c:pt idx="617" formatCode="0.0">
                  <c:v>14.79780891808934</c:v>
                </c:pt>
                <c:pt idx="618" formatCode="0.0">
                  <c:v>16.441081557670323</c:v>
                </c:pt>
                <c:pt idx="619" formatCode="0.0">
                  <c:v>16.168657022898781</c:v>
                </c:pt>
                <c:pt idx="620" formatCode="0.0">
                  <c:v>15.078922883629039</c:v>
                </c:pt>
                <c:pt idx="621" formatCode="0.0">
                  <c:v>15.077588922549317</c:v>
                </c:pt>
                <c:pt idx="622" formatCode="0.0">
                  <c:v>15.763632815344787</c:v>
                </c:pt>
                <c:pt idx="623" formatCode="0.0">
                  <c:v>15.589302788073587</c:v>
                </c:pt>
                <c:pt idx="624" formatCode="0.0">
                  <c:v>14.118368672986037</c:v>
                </c:pt>
                <c:pt idx="625" formatCode="0.0">
                  <c:v>11.54103120554918</c:v>
                </c:pt>
                <c:pt idx="626" formatCode="0.0">
                  <c:v>10.63579300067679</c:v>
                </c:pt>
                <c:pt idx="627" formatCode="0.0">
                  <c:v>9.9984521174397365</c:v>
                </c:pt>
                <c:pt idx="628" formatCode="0.0">
                  <c:v>9.6679028713644204</c:v>
                </c:pt>
                <c:pt idx="629" formatCode="0.0">
                  <c:v>10.099966722545918</c:v>
                </c:pt>
                <c:pt idx="630" formatCode="0.0">
                  <c:v>9.8263562848642909</c:v>
                </c:pt>
                <c:pt idx="631" formatCode="0.0">
                  <c:v>9.1743419836448545</c:v>
                </c:pt>
                <c:pt idx="632" formatCode="0.0">
                  <c:v>10.898407678298787</c:v>
                </c:pt>
                <c:pt idx="633" formatCode="0.0">
                  <c:v>11.637115376752249</c:v>
                </c:pt>
                <c:pt idx="634" formatCode="0.0">
                  <c:v>12.712899810793125</c:v>
                </c:pt>
                <c:pt idx="635" formatCode="0.0">
                  <c:v>11.765434966269458</c:v>
                </c:pt>
                <c:pt idx="636" formatCode="0.0">
                  <c:v>12.998952591227081</c:v>
                </c:pt>
                <c:pt idx="637" formatCode="0.0">
                  <c:v>14.488349396421732</c:v>
                </c:pt>
                <c:pt idx="638" formatCode="0.0">
                  <c:v>15.110400768079954</c:v>
                </c:pt>
                <c:pt idx="639" formatCode="0.0">
                  <c:v>13.93041814645373</c:v>
                </c:pt>
                <c:pt idx="640" formatCode="0.0">
                  <c:v>13.595448413691292</c:v>
                </c:pt>
                <c:pt idx="641" formatCode="0.0">
                  <c:v>12.20728140052428</c:v>
                </c:pt>
                <c:pt idx="642" formatCode="0.0">
                  <c:v>9.0211921403154012</c:v>
                </c:pt>
                <c:pt idx="643" formatCode="0.0">
                  <c:v>8.0791631548081568</c:v>
                </c:pt>
                <c:pt idx="644" formatCode="0.0">
                  <c:v>7.2224769322682745</c:v>
                </c:pt>
                <c:pt idx="645" formatCode="0.0">
                  <c:v>6.9805969124131222</c:v>
                </c:pt>
                <c:pt idx="646" formatCode="0.0">
                  <c:v>6.4119781605645585</c:v>
                </c:pt>
                <c:pt idx="647" formatCode="0.0">
                  <c:v>8.1980843941027501</c:v>
                </c:pt>
                <c:pt idx="648" formatCode="0.0">
                  <c:v>7.7911696397390822</c:v>
                </c:pt>
                <c:pt idx="649" formatCode="0.0">
                  <c:v>7.8350446932152238</c:v>
                </c:pt>
                <c:pt idx="650" formatCode="0.0">
                  <c:v>7.106995346890268</c:v>
                </c:pt>
                <c:pt idx="651" formatCode="0.0">
                  <c:v>7.7522508591522081</c:v>
                </c:pt>
                <c:pt idx="652" formatCode="0.0">
                  <c:v>8.1117020140579079</c:v>
                </c:pt>
                <c:pt idx="653" formatCode="0.0">
                  <c:v>7.6826122099681031</c:v>
                </c:pt>
                <c:pt idx="654" formatCode="0.0">
                  <c:v>9.0838994267542486</c:v>
                </c:pt>
                <c:pt idx="655" formatCode="0.0">
                  <c:v>9.6733145406258831</c:v>
                </c:pt>
                <c:pt idx="656" formatCode="0.0">
                  <c:v>7.4539058847453044</c:v>
                </c:pt>
                <c:pt idx="657" formatCode="0.0">
                  <c:v>5.4826286914432432</c:v>
                </c:pt>
                <c:pt idx="658" formatCode="0.0">
                  <c:v>3.827478400115758</c:v>
                </c:pt>
                <c:pt idx="659" formatCode="0.0">
                  <c:v>2.2805619326861888</c:v>
                </c:pt>
                <c:pt idx="660" formatCode="0.0">
                  <c:v>2.3621338761685919</c:v>
                </c:pt>
                <c:pt idx="661" formatCode="0.0">
                  <c:v>1.163946768700179</c:v>
                </c:pt>
                <c:pt idx="662" formatCode="0.0">
                  <c:v>1.1120072126845366</c:v>
                </c:pt>
                <c:pt idx="663" formatCode="0.0">
                  <c:v>0.79290335742094309</c:v>
                </c:pt>
                <c:pt idx="664" formatCode="0.0">
                  <c:v>-0.54781752875448908</c:v>
                </c:pt>
                <c:pt idx="665" formatCode="0.0">
                  <c:v>-0.54914442663311014</c:v>
                </c:pt>
                <c:pt idx="666" formatCode="0.0">
                  <c:v>-0.58137748773414</c:v>
                </c:pt>
                <c:pt idx="667" formatCode="0.0">
                  <c:v>0.77024542638877358</c:v>
                </c:pt>
                <c:pt idx="668" formatCode="0.0">
                  <c:v>4.1891351096293539</c:v>
                </c:pt>
                <c:pt idx="669" formatCode="0.0">
                  <c:v>7.8004033348681672</c:v>
                </c:pt>
                <c:pt idx="670" formatCode="0.0">
                  <c:v>8.6947943559069021</c:v>
                </c:pt>
                <c:pt idx="671" formatCode="0.0">
                  <c:v>9.2939000306740169</c:v>
                </c:pt>
                <c:pt idx="672" formatCode="0.0">
                  <c:v>10.366776814677467</c:v>
                </c:pt>
                <c:pt idx="673" formatCode="0.0">
                  <c:v>11.725821612520237</c:v>
                </c:pt>
                <c:pt idx="674" formatCode="0.0">
                  <c:v>9.9868804447668289</c:v>
                </c:pt>
                <c:pt idx="675" formatCode="0.0">
                  <c:v>8.8738986269718882</c:v>
                </c:pt>
                <c:pt idx="676" formatCode="0.0">
                  <c:v>10.040000831412749</c:v>
                </c:pt>
                <c:pt idx="677" formatCode="0.0">
                  <c:v>11.805992659590975</c:v>
                </c:pt>
                <c:pt idx="678" formatCode="0.0">
                  <c:v>14.926740518411256</c:v>
                </c:pt>
                <c:pt idx="679" formatCode="0.0">
                  <c:v>16.803188223470858</c:v>
                </c:pt>
                <c:pt idx="680" formatCode="0.0">
                  <c:v>17.639976106792627</c:v>
                </c:pt>
                <c:pt idx="681" formatCode="0.0">
                  <c:v>18.489102729272606</c:v>
                </c:pt>
                <c:pt idx="682" formatCode="0.0">
                  <c:v>19.703410332998654</c:v>
                </c:pt>
                <c:pt idx="683" formatCode="0.0">
                  <c:v>20.56487671775713</c:v>
                </c:pt>
                <c:pt idx="684" formatCode="0.0">
                  <c:v>20.622021064514239</c:v>
                </c:pt>
                <c:pt idx="685" formatCode="0.0">
                  <c:v>19.434377494162298</c:v>
                </c:pt>
              </c:numCache>
            </c:numRef>
          </c:val>
          <c:smooth val="0"/>
        </c:ser>
        <c:dLbls>
          <c:showLegendKey val="0"/>
          <c:showVal val="0"/>
          <c:showCatName val="0"/>
          <c:showSerName val="0"/>
          <c:showPercent val="0"/>
          <c:showBubbleSize val="0"/>
        </c:dLbls>
        <c:smooth val="0"/>
        <c:axId val="439014328"/>
        <c:axId val="439019032"/>
      </c:lineChart>
      <c:dateAx>
        <c:axId val="439014328"/>
        <c:scaling>
          <c:orientation val="minMax"/>
          <c:max val="44227"/>
          <c:min val="43496"/>
        </c:scaling>
        <c:delete val="0"/>
        <c:axPos val="b"/>
        <c:numFmt formatCode="yyyy\-mm;@" sourceLinked="0"/>
        <c:majorTickMark val="none"/>
        <c:minorTickMark val="none"/>
        <c:tickLblPos val="low"/>
        <c:spPr>
          <a:ln>
            <a:solidFill>
              <a:sysClr val="windowText" lastClr="000000"/>
            </a:solidFill>
          </a:ln>
        </c:spPr>
        <c:crossAx val="439019032"/>
        <c:crosses val="autoZero"/>
        <c:auto val="1"/>
        <c:lblOffset val="100"/>
        <c:baseTimeUnit val="months"/>
        <c:majorUnit val="3"/>
        <c:majorTimeUnit val="months"/>
      </c:dateAx>
      <c:valAx>
        <c:axId val="439019032"/>
        <c:scaling>
          <c:orientation val="minMax"/>
          <c:max val="30"/>
          <c:min val="-10"/>
        </c:scaling>
        <c:delete val="0"/>
        <c:axPos val="l"/>
        <c:numFmt formatCode="#,##0_ " sourceLinked="0"/>
        <c:majorTickMark val="out"/>
        <c:minorTickMark val="none"/>
        <c:tickLblPos val="nextTo"/>
        <c:spPr>
          <a:ln>
            <a:solidFill>
              <a:sysClr val="windowText" lastClr="000000"/>
            </a:solidFill>
          </a:ln>
        </c:spPr>
        <c:crossAx val="439014328"/>
        <c:crosses val="autoZero"/>
        <c:crossBetween val="between"/>
      </c:valAx>
      <c:spPr>
        <a:noFill/>
      </c:spPr>
    </c:plotArea>
    <c:plotVisOnly val="1"/>
    <c:dispBlanksAs val="gap"/>
    <c:showDLblsOverMax val="0"/>
  </c:chart>
  <c:spPr>
    <a:noFill/>
    <a:ln>
      <a:noFill/>
    </a:ln>
  </c:spPr>
  <c:txPr>
    <a:bodyPr/>
    <a:lstStyle/>
    <a:p>
      <a:pPr>
        <a:defRPr sz="1600" b="1">
          <a:latin typeface="等线" panose="02010600030101010101" pitchFamily="2" charset="-122"/>
          <a:ea typeface="等线" panose="02010600030101010101" pitchFamily="2" charset="-122"/>
        </a:defRPr>
      </a:pPr>
      <a:endParaRPr lang="zh-CN"/>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zh-CN" sz="1600"/>
              <a:t>成屋销售同比</a:t>
            </a:r>
          </a:p>
        </c:rich>
      </c:tx>
      <c:layout>
        <c:manualLayout>
          <c:xMode val="edge"/>
          <c:yMode val="edge"/>
          <c:x val="0.39805966933636505"/>
          <c:y val="3.4281602877200695E-2"/>
        </c:manualLayout>
      </c:layout>
      <c:overlay val="0"/>
    </c:title>
    <c:autoTitleDeleted val="0"/>
    <c:plotArea>
      <c:layout>
        <c:manualLayout>
          <c:layoutTarget val="inner"/>
          <c:xMode val="edge"/>
          <c:yMode val="edge"/>
          <c:x val="0.10328575676204929"/>
          <c:y val="5.1232519343244007E-2"/>
          <c:w val="0.85921061884117866"/>
          <c:h val="0.85019312767431898"/>
        </c:manualLayout>
      </c:layout>
      <c:lineChart>
        <c:grouping val="standard"/>
        <c:varyColors val="0"/>
        <c:ser>
          <c:idx val="1"/>
          <c:order val="0"/>
          <c:tx>
            <c:strRef>
              <c:f>投资及房地产!$U$2</c:f>
              <c:strCache>
                <c:ptCount val="1"/>
                <c:pt idx="0">
                  <c:v>同比（右轴）</c:v>
                </c:pt>
              </c:strCache>
            </c:strRef>
          </c:tx>
          <c:spPr>
            <a:ln w="57150">
              <a:solidFill>
                <a:srgbClr val="002060"/>
              </a:solidFill>
              <a:prstDash val="solid"/>
            </a:ln>
          </c:spPr>
          <c:marker>
            <c:symbol val="none"/>
          </c:marker>
          <c:dLbls>
            <c:dLbl>
              <c:idx val="251"/>
              <c:layout>
                <c:manualLayout>
                  <c:x val="-1.1584118119330281E-2"/>
                  <c:y val="-8.4145752516765371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numRef>
              <c:f>投资及房地产!$R$16:$R$500</c:f>
              <c:numCache>
                <c:formatCode>yyyy\-mm;@</c:formatCode>
                <c:ptCount val="485"/>
                <c:pt idx="0">
                  <c:v>36557</c:v>
                </c:pt>
                <c:pt idx="1">
                  <c:v>36586</c:v>
                </c:pt>
                <c:pt idx="2">
                  <c:v>36617</c:v>
                </c:pt>
                <c:pt idx="3">
                  <c:v>36647</c:v>
                </c:pt>
                <c:pt idx="4">
                  <c:v>36678</c:v>
                </c:pt>
                <c:pt idx="5">
                  <c:v>36708</c:v>
                </c:pt>
                <c:pt idx="6">
                  <c:v>36739</c:v>
                </c:pt>
                <c:pt idx="7">
                  <c:v>36770</c:v>
                </c:pt>
                <c:pt idx="8">
                  <c:v>36800</c:v>
                </c:pt>
                <c:pt idx="9">
                  <c:v>36831</c:v>
                </c:pt>
                <c:pt idx="10">
                  <c:v>36861</c:v>
                </c:pt>
                <c:pt idx="11">
                  <c:v>36892</c:v>
                </c:pt>
                <c:pt idx="12">
                  <c:v>36923</c:v>
                </c:pt>
                <c:pt idx="13">
                  <c:v>36951</c:v>
                </c:pt>
                <c:pt idx="14">
                  <c:v>36982</c:v>
                </c:pt>
                <c:pt idx="15">
                  <c:v>37012</c:v>
                </c:pt>
                <c:pt idx="16">
                  <c:v>37043</c:v>
                </c:pt>
                <c:pt idx="17">
                  <c:v>37073</c:v>
                </c:pt>
                <c:pt idx="18">
                  <c:v>37104</c:v>
                </c:pt>
                <c:pt idx="19">
                  <c:v>37135</c:v>
                </c:pt>
                <c:pt idx="20">
                  <c:v>37165</c:v>
                </c:pt>
                <c:pt idx="21">
                  <c:v>37196</c:v>
                </c:pt>
                <c:pt idx="22">
                  <c:v>37226</c:v>
                </c:pt>
                <c:pt idx="23">
                  <c:v>37257</c:v>
                </c:pt>
                <c:pt idx="24">
                  <c:v>37288</c:v>
                </c:pt>
                <c:pt idx="25">
                  <c:v>37316</c:v>
                </c:pt>
                <c:pt idx="26">
                  <c:v>37347</c:v>
                </c:pt>
                <c:pt idx="27">
                  <c:v>37377</c:v>
                </c:pt>
                <c:pt idx="28">
                  <c:v>37408</c:v>
                </c:pt>
                <c:pt idx="29">
                  <c:v>37438</c:v>
                </c:pt>
                <c:pt idx="30">
                  <c:v>37469</c:v>
                </c:pt>
                <c:pt idx="31">
                  <c:v>37500</c:v>
                </c:pt>
                <c:pt idx="32">
                  <c:v>37530</c:v>
                </c:pt>
                <c:pt idx="33">
                  <c:v>37561</c:v>
                </c:pt>
                <c:pt idx="34">
                  <c:v>37591</c:v>
                </c:pt>
                <c:pt idx="35">
                  <c:v>37622</c:v>
                </c:pt>
                <c:pt idx="36">
                  <c:v>37653</c:v>
                </c:pt>
                <c:pt idx="37">
                  <c:v>37681</c:v>
                </c:pt>
                <c:pt idx="38">
                  <c:v>37712</c:v>
                </c:pt>
                <c:pt idx="39">
                  <c:v>37742</c:v>
                </c:pt>
                <c:pt idx="40">
                  <c:v>37773</c:v>
                </c:pt>
                <c:pt idx="41">
                  <c:v>37803</c:v>
                </c:pt>
                <c:pt idx="42">
                  <c:v>37834</c:v>
                </c:pt>
                <c:pt idx="43">
                  <c:v>37865</c:v>
                </c:pt>
                <c:pt idx="44">
                  <c:v>37895</c:v>
                </c:pt>
                <c:pt idx="45">
                  <c:v>37926</c:v>
                </c:pt>
                <c:pt idx="46">
                  <c:v>37956</c:v>
                </c:pt>
                <c:pt idx="47">
                  <c:v>37987</c:v>
                </c:pt>
                <c:pt idx="48">
                  <c:v>38018</c:v>
                </c:pt>
                <c:pt idx="49">
                  <c:v>38047</c:v>
                </c:pt>
                <c:pt idx="50">
                  <c:v>38078</c:v>
                </c:pt>
                <c:pt idx="51">
                  <c:v>38108</c:v>
                </c:pt>
                <c:pt idx="52">
                  <c:v>38139</c:v>
                </c:pt>
                <c:pt idx="53">
                  <c:v>38169</c:v>
                </c:pt>
                <c:pt idx="54">
                  <c:v>38200</c:v>
                </c:pt>
                <c:pt idx="55">
                  <c:v>38231</c:v>
                </c:pt>
                <c:pt idx="56">
                  <c:v>38261</c:v>
                </c:pt>
                <c:pt idx="57">
                  <c:v>38292</c:v>
                </c:pt>
                <c:pt idx="58">
                  <c:v>38322</c:v>
                </c:pt>
                <c:pt idx="59">
                  <c:v>38353</c:v>
                </c:pt>
                <c:pt idx="60">
                  <c:v>38384</c:v>
                </c:pt>
                <c:pt idx="61">
                  <c:v>38412</c:v>
                </c:pt>
                <c:pt idx="62">
                  <c:v>38443</c:v>
                </c:pt>
                <c:pt idx="63">
                  <c:v>38473</c:v>
                </c:pt>
                <c:pt idx="64">
                  <c:v>38504</c:v>
                </c:pt>
                <c:pt idx="65">
                  <c:v>38534</c:v>
                </c:pt>
                <c:pt idx="66">
                  <c:v>38565</c:v>
                </c:pt>
                <c:pt idx="67">
                  <c:v>38596</c:v>
                </c:pt>
                <c:pt idx="68">
                  <c:v>38626</c:v>
                </c:pt>
                <c:pt idx="69">
                  <c:v>38657</c:v>
                </c:pt>
                <c:pt idx="70">
                  <c:v>38687</c:v>
                </c:pt>
                <c:pt idx="71">
                  <c:v>38718</c:v>
                </c:pt>
                <c:pt idx="72">
                  <c:v>38749</c:v>
                </c:pt>
                <c:pt idx="73">
                  <c:v>38777</c:v>
                </c:pt>
                <c:pt idx="74">
                  <c:v>38808</c:v>
                </c:pt>
                <c:pt idx="75">
                  <c:v>38838</c:v>
                </c:pt>
                <c:pt idx="76">
                  <c:v>38869</c:v>
                </c:pt>
                <c:pt idx="77">
                  <c:v>38899</c:v>
                </c:pt>
                <c:pt idx="78">
                  <c:v>38930</c:v>
                </c:pt>
                <c:pt idx="79">
                  <c:v>38961</c:v>
                </c:pt>
                <c:pt idx="80">
                  <c:v>38991</c:v>
                </c:pt>
                <c:pt idx="81">
                  <c:v>39022</c:v>
                </c:pt>
                <c:pt idx="82">
                  <c:v>39052</c:v>
                </c:pt>
                <c:pt idx="83">
                  <c:v>39083</c:v>
                </c:pt>
                <c:pt idx="84">
                  <c:v>39114</c:v>
                </c:pt>
                <c:pt idx="85">
                  <c:v>39142</c:v>
                </c:pt>
                <c:pt idx="86">
                  <c:v>39173</c:v>
                </c:pt>
                <c:pt idx="87">
                  <c:v>39203</c:v>
                </c:pt>
                <c:pt idx="88">
                  <c:v>39234</c:v>
                </c:pt>
                <c:pt idx="89">
                  <c:v>39264</c:v>
                </c:pt>
                <c:pt idx="90">
                  <c:v>39295</c:v>
                </c:pt>
                <c:pt idx="91">
                  <c:v>39326</c:v>
                </c:pt>
                <c:pt idx="92">
                  <c:v>39356</c:v>
                </c:pt>
                <c:pt idx="93">
                  <c:v>39387</c:v>
                </c:pt>
                <c:pt idx="94">
                  <c:v>39417</c:v>
                </c:pt>
                <c:pt idx="95">
                  <c:v>39448</c:v>
                </c:pt>
                <c:pt idx="96">
                  <c:v>39479</c:v>
                </c:pt>
                <c:pt idx="97">
                  <c:v>39508</c:v>
                </c:pt>
                <c:pt idx="98">
                  <c:v>39539</c:v>
                </c:pt>
                <c:pt idx="99">
                  <c:v>39569</c:v>
                </c:pt>
                <c:pt idx="100">
                  <c:v>39600</c:v>
                </c:pt>
                <c:pt idx="101">
                  <c:v>39630</c:v>
                </c:pt>
                <c:pt idx="102">
                  <c:v>39661</c:v>
                </c:pt>
                <c:pt idx="103">
                  <c:v>39692</c:v>
                </c:pt>
                <c:pt idx="104">
                  <c:v>39722</c:v>
                </c:pt>
                <c:pt idx="105">
                  <c:v>39753</c:v>
                </c:pt>
                <c:pt idx="106">
                  <c:v>39783</c:v>
                </c:pt>
                <c:pt idx="107">
                  <c:v>39814</c:v>
                </c:pt>
                <c:pt idx="108">
                  <c:v>39845</c:v>
                </c:pt>
                <c:pt idx="109">
                  <c:v>39873</c:v>
                </c:pt>
                <c:pt idx="110">
                  <c:v>39904</c:v>
                </c:pt>
                <c:pt idx="111">
                  <c:v>39934</c:v>
                </c:pt>
                <c:pt idx="112">
                  <c:v>39965</c:v>
                </c:pt>
                <c:pt idx="113">
                  <c:v>39995</c:v>
                </c:pt>
                <c:pt idx="114">
                  <c:v>40026</c:v>
                </c:pt>
                <c:pt idx="115">
                  <c:v>40057</c:v>
                </c:pt>
                <c:pt idx="116">
                  <c:v>40087</c:v>
                </c:pt>
                <c:pt idx="117">
                  <c:v>40118</c:v>
                </c:pt>
                <c:pt idx="118">
                  <c:v>40148</c:v>
                </c:pt>
                <c:pt idx="119">
                  <c:v>40179</c:v>
                </c:pt>
                <c:pt idx="120">
                  <c:v>40210</c:v>
                </c:pt>
                <c:pt idx="121">
                  <c:v>40238</c:v>
                </c:pt>
                <c:pt idx="122">
                  <c:v>40269</c:v>
                </c:pt>
                <c:pt idx="123">
                  <c:v>40299</c:v>
                </c:pt>
                <c:pt idx="124">
                  <c:v>40330</c:v>
                </c:pt>
                <c:pt idx="125">
                  <c:v>40360</c:v>
                </c:pt>
                <c:pt idx="126">
                  <c:v>40391</c:v>
                </c:pt>
                <c:pt idx="127">
                  <c:v>40422</c:v>
                </c:pt>
                <c:pt idx="128">
                  <c:v>40452</c:v>
                </c:pt>
                <c:pt idx="129">
                  <c:v>40483</c:v>
                </c:pt>
                <c:pt idx="130">
                  <c:v>40513</c:v>
                </c:pt>
                <c:pt idx="131">
                  <c:v>40544</c:v>
                </c:pt>
                <c:pt idx="132">
                  <c:v>40575</c:v>
                </c:pt>
                <c:pt idx="133">
                  <c:v>40603</c:v>
                </c:pt>
                <c:pt idx="134">
                  <c:v>40634</c:v>
                </c:pt>
                <c:pt idx="135">
                  <c:v>40664</c:v>
                </c:pt>
                <c:pt idx="136">
                  <c:v>40695</c:v>
                </c:pt>
                <c:pt idx="137">
                  <c:v>40725</c:v>
                </c:pt>
                <c:pt idx="138">
                  <c:v>40756</c:v>
                </c:pt>
                <c:pt idx="139">
                  <c:v>40787</c:v>
                </c:pt>
                <c:pt idx="140">
                  <c:v>40817</c:v>
                </c:pt>
                <c:pt idx="141">
                  <c:v>40848</c:v>
                </c:pt>
                <c:pt idx="142">
                  <c:v>40878</c:v>
                </c:pt>
                <c:pt idx="143">
                  <c:v>40909</c:v>
                </c:pt>
                <c:pt idx="144">
                  <c:v>40940</c:v>
                </c:pt>
                <c:pt idx="145">
                  <c:v>40969</c:v>
                </c:pt>
                <c:pt idx="146">
                  <c:v>41000</c:v>
                </c:pt>
                <c:pt idx="147">
                  <c:v>41030</c:v>
                </c:pt>
                <c:pt idx="148">
                  <c:v>41061</c:v>
                </c:pt>
                <c:pt idx="149">
                  <c:v>41091</c:v>
                </c:pt>
                <c:pt idx="150">
                  <c:v>41122</c:v>
                </c:pt>
                <c:pt idx="151">
                  <c:v>41153</c:v>
                </c:pt>
                <c:pt idx="152">
                  <c:v>41183</c:v>
                </c:pt>
                <c:pt idx="153">
                  <c:v>41214</c:v>
                </c:pt>
                <c:pt idx="154">
                  <c:v>41244</c:v>
                </c:pt>
                <c:pt idx="155">
                  <c:v>41275</c:v>
                </c:pt>
                <c:pt idx="156">
                  <c:v>41306</c:v>
                </c:pt>
                <c:pt idx="157">
                  <c:v>41334</c:v>
                </c:pt>
                <c:pt idx="158">
                  <c:v>41365</c:v>
                </c:pt>
                <c:pt idx="159">
                  <c:v>41395</c:v>
                </c:pt>
                <c:pt idx="160">
                  <c:v>41426</c:v>
                </c:pt>
                <c:pt idx="161">
                  <c:v>41456</c:v>
                </c:pt>
                <c:pt idx="162">
                  <c:v>41487</c:v>
                </c:pt>
                <c:pt idx="163">
                  <c:v>41518</c:v>
                </c:pt>
                <c:pt idx="164">
                  <c:v>41548</c:v>
                </c:pt>
                <c:pt idx="165">
                  <c:v>41579</c:v>
                </c:pt>
                <c:pt idx="166">
                  <c:v>41609</c:v>
                </c:pt>
                <c:pt idx="167">
                  <c:v>41640</c:v>
                </c:pt>
                <c:pt idx="168">
                  <c:v>41671</c:v>
                </c:pt>
                <c:pt idx="169">
                  <c:v>41699</c:v>
                </c:pt>
                <c:pt idx="170">
                  <c:v>41730</c:v>
                </c:pt>
                <c:pt idx="171">
                  <c:v>41760</c:v>
                </c:pt>
                <c:pt idx="172">
                  <c:v>41791</c:v>
                </c:pt>
                <c:pt idx="173">
                  <c:v>41821</c:v>
                </c:pt>
                <c:pt idx="174">
                  <c:v>41852</c:v>
                </c:pt>
                <c:pt idx="175">
                  <c:v>41883</c:v>
                </c:pt>
                <c:pt idx="176">
                  <c:v>41913</c:v>
                </c:pt>
                <c:pt idx="177">
                  <c:v>41944</c:v>
                </c:pt>
                <c:pt idx="178">
                  <c:v>41974</c:v>
                </c:pt>
                <c:pt idx="179">
                  <c:v>42005</c:v>
                </c:pt>
                <c:pt idx="180">
                  <c:v>42036</c:v>
                </c:pt>
                <c:pt idx="181">
                  <c:v>42064</c:v>
                </c:pt>
                <c:pt idx="182">
                  <c:v>42095</c:v>
                </c:pt>
                <c:pt idx="183">
                  <c:v>42125</c:v>
                </c:pt>
                <c:pt idx="184">
                  <c:v>42156</c:v>
                </c:pt>
                <c:pt idx="185">
                  <c:v>42186</c:v>
                </c:pt>
                <c:pt idx="186">
                  <c:v>42217</c:v>
                </c:pt>
                <c:pt idx="187">
                  <c:v>42248</c:v>
                </c:pt>
                <c:pt idx="188">
                  <c:v>42278</c:v>
                </c:pt>
                <c:pt idx="189">
                  <c:v>42309</c:v>
                </c:pt>
                <c:pt idx="190">
                  <c:v>42339</c:v>
                </c:pt>
                <c:pt idx="191">
                  <c:v>42370</c:v>
                </c:pt>
                <c:pt idx="192">
                  <c:v>42401</c:v>
                </c:pt>
                <c:pt idx="193">
                  <c:v>42430</c:v>
                </c:pt>
                <c:pt idx="194">
                  <c:v>42461</c:v>
                </c:pt>
                <c:pt idx="195">
                  <c:v>42491</c:v>
                </c:pt>
                <c:pt idx="196">
                  <c:v>42522</c:v>
                </c:pt>
                <c:pt idx="197">
                  <c:v>42552</c:v>
                </c:pt>
                <c:pt idx="198">
                  <c:v>42583</c:v>
                </c:pt>
                <c:pt idx="199">
                  <c:v>42614</c:v>
                </c:pt>
                <c:pt idx="200">
                  <c:v>42644</c:v>
                </c:pt>
                <c:pt idx="201">
                  <c:v>42675</c:v>
                </c:pt>
                <c:pt idx="202">
                  <c:v>42705</c:v>
                </c:pt>
                <c:pt idx="203">
                  <c:v>42736</c:v>
                </c:pt>
                <c:pt idx="204">
                  <c:v>42767</c:v>
                </c:pt>
                <c:pt idx="205">
                  <c:v>42795</c:v>
                </c:pt>
                <c:pt idx="206">
                  <c:v>42826</c:v>
                </c:pt>
                <c:pt idx="207">
                  <c:v>42856</c:v>
                </c:pt>
                <c:pt idx="208">
                  <c:v>42887</c:v>
                </c:pt>
                <c:pt idx="209">
                  <c:v>42917</c:v>
                </c:pt>
                <c:pt idx="210">
                  <c:v>42948</c:v>
                </c:pt>
                <c:pt idx="211">
                  <c:v>42979</c:v>
                </c:pt>
                <c:pt idx="212">
                  <c:v>43009</c:v>
                </c:pt>
                <c:pt idx="213">
                  <c:v>43040</c:v>
                </c:pt>
                <c:pt idx="214">
                  <c:v>43070</c:v>
                </c:pt>
                <c:pt idx="215">
                  <c:v>43101</c:v>
                </c:pt>
                <c:pt idx="216">
                  <c:v>43132</c:v>
                </c:pt>
                <c:pt idx="217">
                  <c:v>43160</c:v>
                </c:pt>
                <c:pt idx="218">
                  <c:v>43191</c:v>
                </c:pt>
                <c:pt idx="219">
                  <c:v>43221</c:v>
                </c:pt>
                <c:pt idx="220">
                  <c:v>43252</c:v>
                </c:pt>
                <c:pt idx="221">
                  <c:v>43282</c:v>
                </c:pt>
                <c:pt idx="222">
                  <c:v>43313</c:v>
                </c:pt>
                <c:pt idx="223">
                  <c:v>43344</c:v>
                </c:pt>
                <c:pt idx="224">
                  <c:v>43374</c:v>
                </c:pt>
                <c:pt idx="225">
                  <c:v>43405</c:v>
                </c:pt>
                <c:pt idx="226">
                  <c:v>43435</c:v>
                </c:pt>
                <c:pt idx="227">
                  <c:v>43466</c:v>
                </c:pt>
                <c:pt idx="228">
                  <c:v>43497</c:v>
                </c:pt>
                <c:pt idx="229">
                  <c:v>43525</c:v>
                </c:pt>
                <c:pt idx="230">
                  <c:v>43556</c:v>
                </c:pt>
                <c:pt idx="231">
                  <c:v>43586</c:v>
                </c:pt>
                <c:pt idx="232">
                  <c:v>43617</c:v>
                </c:pt>
                <c:pt idx="233">
                  <c:v>43647</c:v>
                </c:pt>
                <c:pt idx="234">
                  <c:v>43678</c:v>
                </c:pt>
                <c:pt idx="235">
                  <c:v>43709</c:v>
                </c:pt>
                <c:pt idx="236">
                  <c:v>43739</c:v>
                </c:pt>
                <c:pt idx="237">
                  <c:v>43770</c:v>
                </c:pt>
                <c:pt idx="238">
                  <c:v>43800</c:v>
                </c:pt>
                <c:pt idx="239">
                  <c:v>43831</c:v>
                </c:pt>
                <c:pt idx="240">
                  <c:v>43862</c:v>
                </c:pt>
                <c:pt idx="241">
                  <c:v>43891</c:v>
                </c:pt>
                <c:pt idx="242">
                  <c:v>43922</c:v>
                </c:pt>
                <c:pt idx="243">
                  <c:v>43952</c:v>
                </c:pt>
                <c:pt idx="244">
                  <c:v>43983</c:v>
                </c:pt>
                <c:pt idx="245">
                  <c:v>44013</c:v>
                </c:pt>
                <c:pt idx="246">
                  <c:v>44044</c:v>
                </c:pt>
                <c:pt idx="247">
                  <c:v>44075</c:v>
                </c:pt>
                <c:pt idx="248">
                  <c:v>44105</c:v>
                </c:pt>
                <c:pt idx="249">
                  <c:v>44136</c:v>
                </c:pt>
                <c:pt idx="250">
                  <c:v>44166</c:v>
                </c:pt>
                <c:pt idx="251">
                  <c:v>44197</c:v>
                </c:pt>
                <c:pt idx="252">
                  <c:v>44228</c:v>
                </c:pt>
                <c:pt idx="253">
                  <c:v>44256</c:v>
                </c:pt>
                <c:pt idx="254">
                  <c:v>44287</c:v>
                </c:pt>
                <c:pt idx="255">
                  <c:v>44317</c:v>
                </c:pt>
                <c:pt idx="256">
                  <c:v>44348</c:v>
                </c:pt>
                <c:pt idx="257">
                  <c:v>44378</c:v>
                </c:pt>
                <c:pt idx="258">
                  <c:v>44409</c:v>
                </c:pt>
                <c:pt idx="259">
                  <c:v>44440</c:v>
                </c:pt>
                <c:pt idx="260">
                  <c:v>44470</c:v>
                </c:pt>
                <c:pt idx="261">
                  <c:v>44501</c:v>
                </c:pt>
                <c:pt idx="262">
                  <c:v>44531</c:v>
                </c:pt>
              </c:numCache>
            </c:numRef>
          </c:cat>
          <c:val>
            <c:numRef>
              <c:f>投资及房地产!$V$16:$V$500</c:f>
              <c:numCache>
                <c:formatCode>General</c:formatCode>
                <c:ptCount val="485"/>
                <c:pt idx="10" formatCode="0.0">
                  <c:v>0.3510560869533173</c:v>
                </c:pt>
                <c:pt idx="11" formatCode="0.0">
                  <c:v>0.14391778230067231</c:v>
                </c:pt>
                <c:pt idx="12" formatCode="0.0">
                  <c:v>0.29027450207191424</c:v>
                </c:pt>
                <c:pt idx="13" formatCode="0.0">
                  <c:v>0.64301907559206517</c:v>
                </c:pt>
                <c:pt idx="14" formatCode="0.0">
                  <c:v>0.63847637419896974</c:v>
                </c:pt>
                <c:pt idx="15" formatCode="0.0">
                  <c:v>1.0278548140960575</c:v>
                </c:pt>
                <c:pt idx="16" formatCode="0.0">
                  <c:v>1.9755894053316672</c:v>
                </c:pt>
                <c:pt idx="17" formatCode="0.0">
                  <c:v>2.7196642042009862</c:v>
                </c:pt>
                <c:pt idx="18" formatCode="0.0">
                  <c:v>3.3149441259932542</c:v>
                </c:pt>
                <c:pt idx="19" formatCode="0.0">
                  <c:v>2.9437334592478219</c:v>
                </c:pt>
                <c:pt idx="20" formatCode="0.0">
                  <c:v>2.7154229569647161</c:v>
                </c:pt>
                <c:pt idx="21" formatCode="0.0">
                  <c:v>2.1184121422831894</c:v>
                </c:pt>
                <c:pt idx="22" formatCode="0.0">
                  <c:v>2.7228586452938419</c:v>
                </c:pt>
                <c:pt idx="23" formatCode="0.0">
                  <c:v>4.1718270153059631</c:v>
                </c:pt>
                <c:pt idx="24" formatCode="0.0">
                  <c:v>5.0603495117208768</c:v>
                </c:pt>
                <c:pt idx="25" formatCode="0.0">
                  <c:v>4.9181093769050399</c:v>
                </c:pt>
                <c:pt idx="26" formatCode="0.0">
                  <c:v>5.2740472986324365</c:v>
                </c:pt>
                <c:pt idx="27" formatCode="0.0">
                  <c:v>5.5981937490818181</c:v>
                </c:pt>
                <c:pt idx="28" formatCode="0.0">
                  <c:v>5.2336390227940273</c:v>
                </c:pt>
                <c:pt idx="29" formatCode="0.0">
                  <c:v>4.6810927690444126</c:v>
                </c:pt>
                <c:pt idx="30" formatCode="0.0">
                  <c:v>3.9989333898823953</c:v>
                </c:pt>
                <c:pt idx="31" formatCode="0.0">
                  <c:v>4.5555291048273157</c:v>
                </c:pt>
                <c:pt idx="32" formatCode="0.0">
                  <c:v>5.2380687873669984</c:v>
                </c:pt>
                <c:pt idx="33" formatCode="0.0">
                  <c:v>6.188670437743923</c:v>
                </c:pt>
                <c:pt idx="34" formatCode="0.0">
                  <c:v>6.280012985692065</c:v>
                </c:pt>
                <c:pt idx="35" formatCode="0.0">
                  <c:v>5.2799349112313383</c:v>
                </c:pt>
                <c:pt idx="36" formatCode="0.0">
                  <c:v>4.3818674819068191</c:v>
                </c:pt>
                <c:pt idx="37" formatCode="0.0">
                  <c:v>4.4470762531791115</c:v>
                </c:pt>
                <c:pt idx="38" formatCode="0.0">
                  <c:v>4.1486836667748275</c:v>
                </c:pt>
                <c:pt idx="39" formatCode="0.0">
                  <c:v>4.0068733393494149</c:v>
                </c:pt>
                <c:pt idx="40" formatCode="0.0">
                  <c:v>4.5344313593120047</c:v>
                </c:pt>
                <c:pt idx="41" formatCode="0.0">
                  <c:v>5.8898323685155693</c:v>
                </c:pt>
                <c:pt idx="42" formatCode="0.0">
                  <c:v>7.8757967074050628</c:v>
                </c:pt>
                <c:pt idx="43" formatCode="0.0">
                  <c:v>9.0139604967659608</c:v>
                </c:pt>
                <c:pt idx="44" formatCode="0.0">
                  <c:v>9.3730874808929432</c:v>
                </c:pt>
                <c:pt idx="45" formatCode="0.0">
                  <c:v>9.3209923519123983</c:v>
                </c:pt>
                <c:pt idx="46" formatCode="0.0">
                  <c:v>9.3182463816237977</c:v>
                </c:pt>
                <c:pt idx="47" formatCode="0.0">
                  <c:v>9.3528901895089067</c:v>
                </c:pt>
                <c:pt idx="48" formatCode="0.0">
                  <c:v>9.7232657737197297</c:v>
                </c:pt>
                <c:pt idx="49" formatCode="0.0">
                  <c:v>10.52048407240809</c:v>
                </c:pt>
                <c:pt idx="50" formatCode="0.0">
                  <c:v>11.54060821372706</c:v>
                </c:pt>
                <c:pt idx="51" formatCode="0.0">
                  <c:v>12.374001245701649</c:v>
                </c:pt>
                <c:pt idx="52" formatCode="0.0">
                  <c:v>13.098528225522037</c:v>
                </c:pt>
                <c:pt idx="53" formatCode="0.0">
                  <c:v>12.531396650996747</c:v>
                </c:pt>
                <c:pt idx="54" formatCode="0.0">
                  <c:v>10.95797541362532</c:v>
                </c:pt>
                <c:pt idx="55" formatCode="0.0">
                  <c:v>9.4843802709737499</c:v>
                </c:pt>
                <c:pt idx="56" formatCode="0.0">
                  <c:v>9.0426092746252866</c:v>
                </c:pt>
                <c:pt idx="57" formatCode="0.0">
                  <c:v>9.2919003160217457</c:v>
                </c:pt>
                <c:pt idx="58" formatCode="0.0">
                  <c:v>9.0796595195036272</c:v>
                </c:pt>
                <c:pt idx="59" formatCode="0.0">
                  <c:v>9.9669876372526733</c:v>
                </c:pt>
                <c:pt idx="60" formatCode="0.0">
                  <c:v>10.051145488616564</c:v>
                </c:pt>
                <c:pt idx="61" formatCode="0.0">
                  <c:v>9.2888644362331192</c:v>
                </c:pt>
                <c:pt idx="62" formatCode="0.0">
                  <c:v>8.5017996001213856</c:v>
                </c:pt>
                <c:pt idx="63" formatCode="0.0">
                  <c:v>7.5049495095973313</c:v>
                </c:pt>
                <c:pt idx="64" formatCode="0.0">
                  <c:v>6.4431919208647912</c:v>
                </c:pt>
                <c:pt idx="65" formatCode="0.0">
                  <c:v>6.051113239312425</c:v>
                </c:pt>
                <c:pt idx="66" formatCode="0.0">
                  <c:v>6.4802558697186754</c:v>
                </c:pt>
                <c:pt idx="67" formatCode="0.0">
                  <c:v>7.0771623606881038</c:v>
                </c:pt>
                <c:pt idx="68" formatCode="0.0">
                  <c:v>6.7935683935329152</c:v>
                </c:pt>
                <c:pt idx="69" formatCode="0.0">
                  <c:v>5.8889494750627769</c:v>
                </c:pt>
                <c:pt idx="70" formatCode="0.0">
                  <c:v>5.3269594982982573</c:v>
                </c:pt>
                <c:pt idx="71" formatCode="0.0">
                  <c:v>3.6937520136902351</c:v>
                </c:pt>
                <c:pt idx="72" formatCode="0.0">
                  <c:v>3.0213477590294828</c:v>
                </c:pt>
                <c:pt idx="73" formatCode="0.0">
                  <c:v>2.5022942227345673</c:v>
                </c:pt>
                <c:pt idx="74" formatCode="0.0">
                  <c:v>1.5278088561886634</c:v>
                </c:pt>
                <c:pt idx="75" formatCode="0.0">
                  <c:v>0.6594912623359962</c:v>
                </c:pt>
                <c:pt idx="76" formatCode="0.0">
                  <c:v>-0.46605282555533067</c:v>
                </c:pt>
                <c:pt idx="77" formatCode="0.0">
                  <c:v>-1.80027072324072</c:v>
                </c:pt>
                <c:pt idx="78" formatCode="0.0">
                  <c:v>-3.4852930528100239</c:v>
                </c:pt>
                <c:pt idx="79" formatCode="0.0">
                  <c:v>-5.3222527422465777</c:v>
                </c:pt>
                <c:pt idx="80" formatCode="0.0">
                  <c:v>-6.5293186273130166</c:v>
                </c:pt>
                <c:pt idx="81" formatCode="0.0">
                  <c:v>-7.4083751816569263</c:v>
                </c:pt>
                <c:pt idx="82" formatCode="0.0">
                  <c:v>-7.883110243225758</c:v>
                </c:pt>
                <c:pt idx="83" formatCode="0.0">
                  <c:v>-8.6076565258969087</c:v>
                </c:pt>
                <c:pt idx="84" formatCode="0.0">
                  <c:v>-9.8488149451299734</c:v>
                </c:pt>
                <c:pt idx="85" formatCode="0.0">
                  <c:v>-11.386423333918033</c:v>
                </c:pt>
                <c:pt idx="86" formatCode="0.0">
                  <c:v>-12.648581643493754</c:v>
                </c:pt>
                <c:pt idx="87" formatCode="0.0">
                  <c:v>-13.719137284911278</c:v>
                </c:pt>
                <c:pt idx="88" formatCode="0.0">
                  <c:v>-14.655666509896088</c:v>
                </c:pt>
                <c:pt idx="89" formatCode="0.0">
                  <c:v>-15.324557943912907</c:v>
                </c:pt>
                <c:pt idx="90" formatCode="0.0">
                  <c:v>-16.230916250594525</c:v>
                </c:pt>
                <c:pt idx="91" formatCode="0.0">
                  <c:v>-17.383010250282108</c:v>
                </c:pt>
                <c:pt idx="92" formatCode="0.0">
                  <c:v>-19.011931107748762</c:v>
                </c:pt>
                <c:pt idx="93" formatCode="0.0">
                  <c:v>-20.675796704316777</c:v>
                </c:pt>
                <c:pt idx="94" formatCode="0.0">
                  <c:v>-22.76171661699841</c:v>
                </c:pt>
                <c:pt idx="95" formatCode="0.0">
                  <c:v>-23.847013130944358</c:v>
                </c:pt>
                <c:pt idx="96" formatCode="0.0">
                  <c:v>-24.96104479053027</c:v>
                </c:pt>
                <c:pt idx="97" formatCode="0.0">
                  <c:v>-25.26388522494965</c:v>
                </c:pt>
                <c:pt idx="98" formatCode="0.0">
                  <c:v>-25.36900706377067</c:v>
                </c:pt>
                <c:pt idx="99" formatCode="0.0">
                  <c:v>-25.496782951064503</c:v>
                </c:pt>
                <c:pt idx="100" formatCode="0.0">
                  <c:v>-25.424244049315533</c:v>
                </c:pt>
                <c:pt idx="101" formatCode="0.0">
                  <c:v>-25.298794844261305</c:v>
                </c:pt>
                <c:pt idx="102" formatCode="0.0">
                  <c:v>-24.530204772641028</c:v>
                </c:pt>
                <c:pt idx="103" formatCode="0.0">
                  <c:v>-22.828750557058893</c:v>
                </c:pt>
                <c:pt idx="104" formatCode="0.0">
                  <c:v>-20.948644148238099</c:v>
                </c:pt>
                <c:pt idx="105" formatCode="0.0">
                  <c:v>-19.76679874594738</c:v>
                </c:pt>
                <c:pt idx="106" formatCode="0.0">
                  <c:v>-17.91362237674965</c:v>
                </c:pt>
                <c:pt idx="107" formatCode="0.0">
                  <c:v>-16.333736459699317</c:v>
                </c:pt>
                <c:pt idx="108" formatCode="0.0">
                  <c:v>-14.233565145470452</c:v>
                </c:pt>
                <c:pt idx="109" formatCode="0.0">
                  <c:v>-12.850399699805005</c:v>
                </c:pt>
                <c:pt idx="110" formatCode="0.0">
                  <c:v>-11.417337271958315</c:v>
                </c:pt>
                <c:pt idx="111" formatCode="0.0">
                  <c:v>-9.9122970448654488</c:v>
                </c:pt>
                <c:pt idx="112" formatCode="0.0">
                  <c:v>-8.2154898550732725</c:v>
                </c:pt>
                <c:pt idx="113" formatCode="0.0">
                  <c:v>-6.2615597361755908</c:v>
                </c:pt>
                <c:pt idx="114" formatCode="0.0">
                  <c:v>-4.5808689352562224</c:v>
                </c:pt>
                <c:pt idx="115" formatCode="0.0">
                  <c:v>-3.3337622466361836</c:v>
                </c:pt>
                <c:pt idx="116" formatCode="0.0">
                  <c:v>-0.79931809041452662</c:v>
                </c:pt>
                <c:pt idx="117" formatCode="0.0">
                  <c:v>4.181343096756633</c:v>
                </c:pt>
                <c:pt idx="118" formatCode="0.0">
                  <c:v>5.7476748109330229</c:v>
                </c:pt>
                <c:pt idx="119" formatCode="0.0">
                  <c:v>7.2542705814370381</c:v>
                </c:pt>
                <c:pt idx="120" formatCode="0.0">
                  <c:v>8.1873915616038246</c:v>
                </c:pt>
                <c:pt idx="121" formatCode="0.0">
                  <c:v>10.148456727008368</c:v>
                </c:pt>
                <c:pt idx="122" formatCode="0.0">
                  <c:v>12.540059447078242</c:v>
                </c:pt>
                <c:pt idx="123" formatCode="0.0">
                  <c:v>14.655196323084681</c:v>
                </c:pt>
                <c:pt idx="124" formatCode="0.0">
                  <c:v>15.346203538780308</c:v>
                </c:pt>
                <c:pt idx="125" formatCode="0.0">
                  <c:v>13.150050505594939</c:v>
                </c:pt>
                <c:pt idx="126" formatCode="0.0">
                  <c:v>11.19099872366364</c:v>
                </c:pt>
                <c:pt idx="127" formatCode="0.0">
                  <c:v>9.1010122074476154</c:v>
                </c:pt>
                <c:pt idx="128" formatCode="0.0">
                  <c:v>5.2307150748695292</c:v>
                </c:pt>
                <c:pt idx="129" formatCode="0.0">
                  <c:v>-0.63595354217940814</c:v>
                </c:pt>
                <c:pt idx="130" formatCode="0.0">
                  <c:v>-1.6926394788528756</c:v>
                </c:pt>
                <c:pt idx="131" formatCode="0.0">
                  <c:v>-1.9826905853267798</c:v>
                </c:pt>
                <c:pt idx="132" formatCode="0.0">
                  <c:v>-2.8466055447118634</c:v>
                </c:pt>
                <c:pt idx="133" formatCode="0.0">
                  <c:v>-4.6707032325308893</c:v>
                </c:pt>
                <c:pt idx="134" formatCode="0.0">
                  <c:v>-7.7948831098227993</c:v>
                </c:pt>
                <c:pt idx="135" formatCode="0.0">
                  <c:v>-10.908954148074166</c:v>
                </c:pt>
                <c:pt idx="136" formatCode="0.0">
                  <c:v>-12.107227647663095</c:v>
                </c:pt>
                <c:pt idx="137" formatCode="0.0">
                  <c:v>-8.6620204267121661</c:v>
                </c:pt>
                <c:pt idx="138" formatCode="0.0">
                  <c:v>-5.5669931510241675</c:v>
                </c:pt>
                <c:pt idx="139" formatCode="0.0">
                  <c:v>-3.0749972996533166</c:v>
                </c:pt>
                <c:pt idx="140" formatCode="0.0">
                  <c:v>3.185293214360474E-2</c:v>
                </c:pt>
                <c:pt idx="141" formatCode="0.0">
                  <c:v>2.9948260567168155</c:v>
                </c:pt>
                <c:pt idx="142" formatCode="0.0">
                  <c:v>3.4361982091545418</c:v>
                </c:pt>
                <c:pt idx="143" formatCode="0.0">
                  <c:v>3.0314535433281122</c:v>
                </c:pt>
                <c:pt idx="144" formatCode="0.0">
                  <c:v>4.0086174683490405</c:v>
                </c:pt>
                <c:pt idx="145" formatCode="0.0">
                  <c:v>4.9050014663319788</c:v>
                </c:pt>
                <c:pt idx="146" formatCode="0.0">
                  <c:v>6.826421586647264</c:v>
                </c:pt>
                <c:pt idx="147" formatCode="0.0">
                  <c:v>9.0353271688857166</c:v>
                </c:pt>
                <c:pt idx="148" formatCode="0.0">
                  <c:v>9.9597682762127757</c:v>
                </c:pt>
                <c:pt idx="149" formatCode="0.0">
                  <c:v>9.1725614780054538</c:v>
                </c:pt>
                <c:pt idx="150" formatCode="0.0">
                  <c:v>8.3320290089791946</c:v>
                </c:pt>
                <c:pt idx="151" formatCode="0.0">
                  <c:v>8.0918136351952725</c:v>
                </c:pt>
                <c:pt idx="152" formatCode="0.0">
                  <c:v>7.8799352401891198</c:v>
                </c:pt>
                <c:pt idx="153" formatCode="0.0">
                  <c:v>8.1528132742611845</c:v>
                </c:pt>
                <c:pt idx="154" formatCode="0.0">
                  <c:v>8.9683321141263495</c:v>
                </c:pt>
                <c:pt idx="155" formatCode="0.0">
                  <c:v>9.5211610336310724</c:v>
                </c:pt>
                <c:pt idx="156" formatCode="0.0">
                  <c:v>9.5709620074378048</c:v>
                </c:pt>
                <c:pt idx="157" formatCode="0.0">
                  <c:v>10.072802264650766</c:v>
                </c:pt>
                <c:pt idx="158" formatCode="0.0">
                  <c:v>10.155960504674882</c:v>
                </c:pt>
                <c:pt idx="159" formatCode="0.0">
                  <c:v>10.244495604841754</c:v>
                </c:pt>
                <c:pt idx="160" formatCode="0.0">
                  <c:v>11.224179443373188</c:v>
                </c:pt>
                <c:pt idx="161" formatCode="0.0">
                  <c:v>11.733608463802733</c:v>
                </c:pt>
                <c:pt idx="162" formatCode="0.0">
                  <c:v>11.764725134529796</c:v>
                </c:pt>
                <c:pt idx="163" formatCode="0.0">
                  <c:v>11.756691147551278</c:v>
                </c:pt>
                <c:pt idx="164" formatCode="0.0">
                  <c:v>11.354749261351522</c:v>
                </c:pt>
                <c:pt idx="165" formatCode="0.0">
                  <c:v>10.075729222250837</c:v>
                </c:pt>
                <c:pt idx="166" formatCode="0.0">
                  <c:v>9.0140299429968014</c:v>
                </c:pt>
                <c:pt idx="167" formatCode="0.0">
                  <c:v>8.0066101245387689</c:v>
                </c:pt>
                <c:pt idx="168" formatCode="0.0">
                  <c:v>6.7256217749663465</c:v>
                </c:pt>
                <c:pt idx="169" formatCode="0.0">
                  <c:v>5.3545636236572198</c:v>
                </c:pt>
                <c:pt idx="170" formatCode="0.0">
                  <c:v>4.1075515715913502</c:v>
                </c:pt>
                <c:pt idx="171" formatCode="0.0">
                  <c:v>2.6863178497674904</c:v>
                </c:pt>
                <c:pt idx="172" formatCode="0.0">
                  <c:v>1.0268362276612832</c:v>
                </c:pt>
                <c:pt idx="173" formatCode="0.0">
                  <c:v>-0.86638073263180448</c:v>
                </c:pt>
                <c:pt idx="174" formatCode="0.0">
                  <c:v>-2.2259921116445138</c:v>
                </c:pt>
                <c:pt idx="175" formatCode="0.0">
                  <c:v>-3.316297619914609</c:v>
                </c:pt>
                <c:pt idx="176" formatCode="0.0">
                  <c:v>-3.7851630201301227</c:v>
                </c:pt>
                <c:pt idx="177" formatCode="0.0">
                  <c:v>-3.3597097041613782</c:v>
                </c:pt>
                <c:pt idx="178" formatCode="0.0">
                  <c:v>-2.9664579476066009</c:v>
                </c:pt>
                <c:pt idx="179" formatCode="0.0">
                  <c:v>-2.3565606463242958</c:v>
                </c:pt>
                <c:pt idx="180" formatCode="0.0">
                  <c:v>-1.4570432983090935</c:v>
                </c:pt>
                <c:pt idx="181" formatCode="0.0">
                  <c:v>-0.11596002217090999</c:v>
                </c:pt>
                <c:pt idx="182" formatCode="0.0">
                  <c:v>0.88133280910567835</c:v>
                </c:pt>
                <c:pt idx="183" formatCode="0.0">
                  <c:v>2.0001492677279611</c:v>
                </c:pt>
                <c:pt idx="184" formatCode="0.0">
                  <c:v>3.0241671234893075</c:v>
                </c:pt>
                <c:pt idx="185" formatCode="0.0">
                  <c:v>4.3426049053242872</c:v>
                </c:pt>
                <c:pt idx="186" formatCode="0.0">
                  <c:v>5.3585523724912667</c:v>
                </c:pt>
                <c:pt idx="187" formatCode="0.0">
                  <c:v>6.3473319147264107</c:v>
                </c:pt>
                <c:pt idx="188" formatCode="0.0">
                  <c:v>6.5569969040731637</c:v>
                </c:pt>
                <c:pt idx="189" formatCode="0.0">
                  <c:v>6.030092246733723</c:v>
                </c:pt>
                <c:pt idx="190" formatCode="0.0">
                  <c:v>6.3124499844697608</c:v>
                </c:pt>
                <c:pt idx="191" formatCode="0.0">
                  <c:v>7.1685737964475713</c:v>
                </c:pt>
                <c:pt idx="192" formatCode="0.0">
                  <c:v>7.0640204029055242</c:v>
                </c:pt>
                <c:pt idx="193" formatCode="0.0">
                  <c:v>6.3996883083247242</c:v>
                </c:pt>
                <c:pt idx="194" formatCode="0.0">
                  <c:v>6.3598441005557946</c:v>
                </c:pt>
                <c:pt idx="195" formatCode="0.0">
                  <c:v>5.9431774338891303</c:v>
                </c:pt>
                <c:pt idx="196" formatCode="0.0">
                  <c:v>5.2982689540119017</c:v>
                </c:pt>
                <c:pt idx="197" formatCode="0.0">
                  <c:v>4.1613188716523899</c:v>
                </c:pt>
                <c:pt idx="198" formatCode="0.0">
                  <c:v>3.6613188716523895</c:v>
                </c:pt>
                <c:pt idx="199" formatCode="0.0">
                  <c:v>2.8059046338852109</c:v>
                </c:pt>
                <c:pt idx="200" formatCode="0.0">
                  <c:v>2.9861031922967434</c:v>
                </c:pt>
                <c:pt idx="201" formatCode="0.0">
                  <c:v>4.7940637502573011</c:v>
                </c:pt>
                <c:pt idx="202" formatCode="0.0">
                  <c:v>4.2306367436404573</c:v>
                </c:pt>
                <c:pt idx="203" formatCode="0.0">
                  <c:v>3.4420084656700882</c:v>
                </c:pt>
                <c:pt idx="204" formatCode="0.0">
                  <c:v>3.7927221953361525</c:v>
                </c:pt>
                <c:pt idx="205" formatCode="0.0">
                  <c:v>4.0814059359421453</c:v>
                </c:pt>
                <c:pt idx="206" formatCode="0.0">
                  <c:v>3.7242678168072607</c:v>
                </c:pt>
                <c:pt idx="207" formatCode="0.0">
                  <c:v>3.5930129555161003</c:v>
                </c:pt>
                <c:pt idx="208" formatCode="0.0">
                  <c:v>3.3813461359622683</c:v>
                </c:pt>
                <c:pt idx="209" formatCode="0.0">
                  <c:v>3.7729687214929957</c:v>
                </c:pt>
                <c:pt idx="210" formatCode="0.0">
                  <c:v>3.8515850736942543</c:v>
                </c:pt>
                <c:pt idx="211" formatCode="0.0">
                  <c:v>3.8193590634060861</c:v>
                </c:pt>
                <c:pt idx="212" formatCode="0.0">
                  <c:v>3.2319530483684922</c:v>
                </c:pt>
                <c:pt idx="213" formatCode="0.0">
                  <c:v>1.9963830627985069</c:v>
                </c:pt>
                <c:pt idx="214" formatCode="0.0">
                  <c:v>2.0414747780661879</c:v>
                </c:pt>
                <c:pt idx="215" formatCode="0.0">
                  <c:v>1.2523004030601625</c:v>
                </c:pt>
                <c:pt idx="216" formatCode="0.0">
                  <c:v>0.70148049842222904</c:v>
                </c:pt>
                <c:pt idx="217" formatCode="0.0">
                  <c:v>2.6674702838742476E-2</c:v>
                </c:pt>
                <c:pt idx="218" formatCode="0.0">
                  <c:v>-0.33770230384320515</c:v>
                </c:pt>
                <c:pt idx="219" formatCode="0.0">
                  <c:v>-0.81545439052696589</c:v>
                </c:pt>
                <c:pt idx="220" formatCode="0.0">
                  <c:v>-0.95200154184657826</c:v>
                </c:pt>
                <c:pt idx="221" formatCode="0.0">
                  <c:v>-1.2134432467813399</c:v>
                </c:pt>
                <c:pt idx="222" formatCode="0.0">
                  <c:v>-1.6035860787333778</c:v>
                </c:pt>
                <c:pt idx="223" formatCode="0.0">
                  <c:v>-1.6840146224405466</c:v>
                </c:pt>
                <c:pt idx="224" formatCode="0.0">
                  <c:v>-1.8079323713582951</c:v>
                </c:pt>
                <c:pt idx="225" formatCode="0.0">
                  <c:v>-2.7092465512191874</c:v>
                </c:pt>
                <c:pt idx="226" formatCode="0.0">
                  <c:v>-3.6698168927601618</c:v>
                </c:pt>
                <c:pt idx="227" formatCode="0.0">
                  <c:v>-3.9128300269572027</c:v>
                </c:pt>
                <c:pt idx="228" formatCode="0.0">
                  <c:v>-4.1097250258242308</c:v>
                </c:pt>
                <c:pt idx="229" formatCode="0.0">
                  <c:v>-4.5438833382720167</c:v>
                </c:pt>
                <c:pt idx="230" formatCode="0.0">
                  <c:v>-4.7459877098206489</c:v>
                </c:pt>
                <c:pt idx="231" formatCode="0.0">
                  <c:v>-4.542424824868351</c:v>
                </c:pt>
                <c:pt idx="232" formatCode="0.0">
                  <c:v>-4.4704773723244866</c:v>
                </c:pt>
                <c:pt idx="233" formatCode="0.0">
                  <c:v>-4.1612595247727082</c:v>
                </c:pt>
                <c:pt idx="234" formatCode="0.0">
                  <c:v>-3.2833900029507315</c:v>
                </c:pt>
                <c:pt idx="235" formatCode="0.0">
                  <c:v>-2.7951874872005367</c:v>
                </c:pt>
                <c:pt idx="236" formatCode="0.0">
                  <c:v>-2.3031619688592282</c:v>
                </c:pt>
                <c:pt idx="237" formatCode="0.0">
                  <c:v>-1.6231034980589218</c:v>
                </c:pt>
                <c:pt idx="238" formatCode="0.0">
                  <c:v>0.13301665591809733</c:v>
                </c:pt>
                <c:pt idx="239" formatCode="0.0">
                  <c:v>1.7259182698388866</c:v>
                </c:pt>
                <c:pt idx="240" formatCode="0.0">
                  <c:v>2.2571685443300895</c:v>
                </c:pt>
                <c:pt idx="241" formatCode="0.0">
                  <c:v>2.9334949770144885</c:v>
                </c:pt>
                <c:pt idx="242" formatCode="0.0">
                  <c:v>1.8929178699456306</c:v>
                </c:pt>
                <c:pt idx="243" formatCode="0.0">
                  <c:v>-0.23084263275316719</c:v>
                </c:pt>
                <c:pt idx="244" formatCode="0.0">
                  <c:v>-0.98935803320713456</c:v>
                </c:pt>
                <c:pt idx="245" formatCode="0.0">
                  <c:v>-0.45356421373047828</c:v>
                </c:pt>
                <c:pt idx="246" formatCode="0.0">
                  <c:v>-0.26233149822591884</c:v>
                </c:pt>
                <c:pt idx="247" formatCode="0.0">
                  <c:v>1.2790188509695781</c:v>
                </c:pt>
                <c:pt idx="248" formatCode="0.0">
                  <c:v>3.1812102268451645</c:v>
                </c:pt>
                <c:pt idx="249" formatCode="0.0">
                  <c:v>5.2371680977107147</c:v>
                </c:pt>
                <c:pt idx="250" formatCode="0.0">
                  <c:v>6.1888907111111138</c:v>
                </c:pt>
                <c:pt idx="251" formatCode="0.0">
                  <c:v>7.1703044967845351</c:v>
                </c:pt>
                <c:pt idx="252" formatCode="0.0">
                  <c:v>7.3792202747619093</c:v>
                </c:pt>
              </c:numCache>
            </c:numRef>
          </c:val>
          <c:smooth val="0"/>
        </c:ser>
        <c:dLbls>
          <c:showLegendKey val="0"/>
          <c:showVal val="0"/>
          <c:showCatName val="0"/>
          <c:showSerName val="0"/>
          <c:showPercent val="0"/>
          <c:showBubbleSize val="0"/>
        </c:dLbls>
        <c:smooth val="0"/>
        <c:axId val="439016288"/>
        <c:axId val="439018248"/>
      </c:lineChart>
      <c:dateAx>
        <c:axId val="439016288"/>
        <c:scaling>
          <c:orientation val="minMax"/>
          <c:max val="44227"/>
          <c:min val="43496"/>
        </c:scaling>
        <c:delete val="0"/>
        <c:axPos val="b"/>
        <c:numFmt formatCode="yyyy\-mm" sourceLinked="0"/>
        <c:majorTickMark val="none"/>
        <c:minorTickMark val="none"/>
        <c:tickLblPos val="low"/>
        <c:spPr>
          <a:ln>
            <a:solidFill>
              <a:sysClr val="windowText" lastClr="000000"/>
            </a:solidFill>
          </a:ln>
        </c:spPr>
        <c:crossAx val="439018248"/>
        <c:crosses val="autoZero"/>
        <c:auto val="1"/>
        <c:lblOffset val="100"/>
        <c:baseTimeUnit val="months"/>
        <c:majorUnit val="3"/>
        <c:majorTimeUnit val="months"/>
      </c:dateAx>
      <c:valAx>
        <c:axId val="439018248"/>
        <c:scaling>
          <c:orientation val="minMax"/>
          <c:max val="15"/>
          <c:min val="-10"/>
        </c:scaling>
        <c:delete val="0"/>
        <c:axPos val="l"/>
        <c:numFmt formatCode="#,##0_ " sourceLinked="0"/>
        <c:majorTickMark val="none"/>
        <c:minorTickMark val="none"/>
        <c:tickLblPos val="nextTo"/>
        <c:spPr>
          <a:ln>
            <a:solidFill>
              <a:sysClr val="windowText" lastClr="000000"/>
            </a:solidFill>
          </a:ln>
        </c:spPr>
        <c:crossAx val="439016288"/>
        <c:crosses val="autoZero"/>
        <c:crossBetween val="between"/>
      </c:valAx>
      <c:spPr>
        <a:noFill/>
      </c:spPr>
    </c:plotArea>
    <c:plotVisOnly val="1"/>
    <c:dispBlanksAs val="gap"/>
    <c:showDLblsOverMax val="0"/>
  </c:chart>
  <c:spPr>
    <a:noFill/>
    <a:ln>
      <a:noFill/>
    </a:ln>
  </c:spPr>
  <c:txPr>
    <a:bodyPr/>
    <a:lstStyle/>
    <a:p>
      <a:pPr>
        <a:defRPr sz="1600" b="1">
          <a:latin typeface="等线" panose="02010600030101010101" pitchFamily="2" charset="-122"/>
          <a:ea typeface="等线" panose="02010600030101010101" pitchFamily="2" charset="-122"/>
        </a:defRPr>
      </a:pPr>
      <a:endParaRPr lang="zh-CN"/>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4182852143482072E-2"/>
          <c:y val="4.8547800550953063E-2"/>
          <c:w val="0.86573388888890002"/>
          <c:h val="0.85848713876429628"/>
        </c:manualLayout>
      </c:layout>
      <c:lineChart>
        <c:grouping val="standard"/>
        <c:varyColors val="0"/>
        <c:ser>
          <c:idx val="0"/>
          <c:order val="0"/>
          <c:tx>
            <c:strRef>
              <c:f>投资及房地产!$AW$2</c:f>
              <c:strCache>
                <c:ptCount val="1"/>
                <c:pt idx="0">
                  <c:v>30年期抵押贷款固定利率</c:v>
                </c:pt>
              </c:strCache>
            </c:strRef>
          </c:tx>
          <c:spPr>
            <a:ln w="57150">
              <a:solidFill>
                <a:srgbClr val="002060"/>
              </a:solidFill>
            </a:ln>
          </c:spPr>
          <c:marker>
            <c:symbol val="none"/>
          </c:marker>
          <c:cat>
            <c:numRef>
              <c:f>投资及房地产!$AV$3:$AV$4000</c:f>
              <c:numCache>
                <c:formatCode>yyyy\-mm\-dd;@</c:formatCode>
                <c:ptCount val="3998"/>
                <c:pt idx="0">
                  <c:v>26025</c:v>
                </c:pt>
                <c:pt idx="1">
                  <c:v>26032</c:v>
                </c:pt>
                <c:pt idx="2">
                  <c:v>26039</c:v>
                </c:pt>
                <c:pt idx="3">
                  <c:v>26046</c:v>
                </c:pt>
                <c:pt idx="4">
                  <c:v>26053</c:v>
                </c:pt>
                <c:pt idx="5">
                  <c:v>26060</c:v>
                </c:pt>
                <c:pt idx="6">
                  <c:v>26067</c:v>
                </c:pt>
                <c:pt idx="7">
                  <c:v>26074</c:v>
                </c:pt>
                <c:pt idx="8">
                  <c:v>26081</c:v>
                </c:pt>
                <c:pt idx="9">
                  <c:v>26088</c:v>
                </c:pt>
                <c:pt idx="10">
                  <c:v>26095</c:v>
                </c:pt>
                <c:pt idx="11">
                  <c:v>26102</c:v>
                </c:pt>
                <c:pt idx="12">
                  <c:v>26109</c:v>
                </c:pt>
                <c:pt idx="13">
                  <c:v>26116</c:v>
                </c:pt>
                <c:pt idx="14">
                  <c:v>26123</c:v>
                </c:pt>
                <c:pt idx="15">
                  <c:v>26130</c:v>
                </c:pt>
                <c:pt idx="16">
                  <c:v>26137</c:v>
                </c:pt>
                <c:pt idx="17">
                  <c:v>26144</c:v>
                </c:pt>
                <c:pt idx="18">
                  <c:v>26151</c:v>
                </c:pt>
                <c:pt idx="19">
                  <c:v>26158</c:v>
                </c:pt>
                <c:pt idx="20">
                  <c:v>26165</c:v>
                </c:pt>
                <c:pt idx="21">
                  <c:v>26172</c:v>
                </c:pt>
                <c:pt idx="22">
                  <c:v>26179</c:v>
                </c:pt>
                <c:pt idx="23">
                  <c:v>26186</c:v>
                </c:pt>
                <c:pt idx="24">
                  <c:v>26193</c:v>
                </c:pt>
                <c:pt idx="25">
                  <c:v>26200</c:v>
                </c:pt>
                <c:pt idx="26">
                  <c:v>26207</c:v>
                </c:pt>
                <c:pt idx="27">
                  <c:v>26214</c:v>
                </c:pt>
                <c:pt idx="28">
                  <c:v>26221</c:v>
                </c:pt>
                <c:pt idx="29">
                  <c:v>26228</c:v>
                </c:pt>
                <c:pt idx="30">
                  <c:v>26235</c:v>
                </c:pt>
                <c:pt idx="31">
                  <c:v>26242</c:v>
                </c:pt>
                <c:pt idx="32">
                  <c:v>26249</c:v>
                </c:pt>
                <c:pt idx="33">
                  <c:v>26256</c:v>
                </c:pt>
                <c:pt idx="34">
                  <c:v>26263</c:v>
                </c:pt>
                <c:pt idx="35">
                  <c:v>26270</c:v>
                </c:pt>
                <c:pt idx="36">
                  <c:v>26277</c:v>
                </c:pt>
                <c:pt idx="37">
                  <c:v>26284</c:v>
                </c:pt>
                <c:pt idx="38">
                  <c:v>26291</c:v>
                </c:pt>
                <c:pt idx="39">
                  <c:v>26298</c:v>
                </c:pt>
                <c:pt idx="40">
                  <c:v>26305</c:v>
                </c:pt>
                <c:pt idx="41">
                  <c:v>26312</c:v>
                </c:pt>
                <c:pt idx="42">
                  <c:v>26319</c:v>
                </c:pt>
                <c:pt idx="43">
                  <c:v>26326</c:v>
                </c:pt>
                <c:pt idx="44">
                  <c:v>26333</c:v>
                </c:pt>
                <c:pt idx="45">
                  <c:v>26340</c:v>
                </c:pt>
                <c:pt idx="46">
                  <c:v>26347</c:v>
                </c:pt>
                <c:pt idx="47">
                  <c:v>26354</c:v>
                </c:pt>
                <c:pt idx="48">
                  <c:v>26361</c:v>
                </c:pt>
                <c:pt idx="49">
                  <c:v>26368</c:v>
                </c:pt>
                <c:pt idx="50">
                  <c:v>26375</c:v>
                </c:pt>
                <c:pt idx="51">
                  <c:v>26382</c:v>
                </c:pt>
                <c:pt idx="52">
                  <c:v>26389</c:v>
                </c:pt>
                <c:pt idx="53">
                  <c:v>26396</c:v>
                </c:pt>
                <c:pt idx="54">
                  <c:v>26403</c:v>
                </c:pt>
                <c:pt idx="55">
                  <c:v>26410</c:v>
                </c:pt>
                <c:pt idx="56">
                  <c:v>26417</c:v>
                </c:pt>
                <c:pt idx="57">
                  <c:v>26424</c:v>
                </c:pt>
                <c:pt idx="58">
                  <c:v>26431</c:v>
                </c:pt>
                <c:pt idx="59">
                  <c:v>26438</c:v>
                </c:pt>
                <c:pt idx="60">
                  <c:v>26445</c:v>
                </c:pt>
                <c:pt idx="61">
                  <c:v>26452</c:v>
                </c:pt>
                <c:pt idx="62">
                  <c:v>26459</c:v>
                </c:pt>
                <c:pt idx="63">
                  <c:v>26466</c:v>
                </c:pt>
                <c:pt idx="64">
                  <c:v>26473</c:v>
                </c:pt>
                <c:pt idx="65">
                  <c:v>26480</c:v>
                </c:pt>
                <c:pt idx="66">
                  <c:v>26487</c:v>
                </c:pt>
                <c:pt idx="67">
                  <c:v>26494</c:v>
                </c:pt>
                <c:pt idx="68">
                  <c:v>26501</c:v>
                </c:pt>
                <c:pt idx="69">
                  <c:v>26508</c:v>
                </c:pt>
                <c:pt idx="70">
                  <c:v>26515</c:v>
                </c:pt>
                <c:pt idx="71">
                  <c:v>26522</c:v>
                </c:pt>
                <c:pt idx="72">
                  <c:v>26529</c:v>
                </c:pt>
                <c:pt idx="73">
                  <c:v>26536</c:v>
                </c:pt>
                <c:pt idx="74">
                  <c:v>26543</c:v>
                </c:pt>
                <c:pt idx="75">
                  <c:v>26550</c:v>
                </c:pt>
                <c:pt idx="76">
                  <c:v>26557</c:v>
                </c:pt>
                <c:pt idx="77">
                  <c:v>26564</c:v>
                </c:pt>
                <c:pt idx="78">
                  <c:v>26571</c:v>
                </c:pt>
                <c:pt idx="79">
                  <c:v>26578</c:v>
                </c:pt>
                <c:pt idx="80">
                  <c:v>26585</c:v>
                </c:pt>
                <c:pt idx="81">
                  <c:v>26592</c:v>
                </c:pt>
                <c:pt idx="82">
                  <c:v>26599</c:v>
                </c:pt>
                <c:pt idx="83">
                  <c:v>26606</c:v>
                </c:pt>
                <c:pt idx="84">
                  <c:v>26613</c:v>
                </c:pt>
                <c:pt idx="85">
                  <c:v>26620</c:v>
                </c:pt>
                <c:pt idx="86">
                  <c:v>26627</c:v>
                </c:pt>
                <c:pt idx="87">
                  <c:v>26634</c:v>
                </c:pt>
                <c:pt idx="88">
                  <c:v>26641</c:v>
                </c:pt>
                <c:pt idx="89">
                  <c:v>26648</c:v>
                </c:pt>
                <c:pt idx="90">
                  <c:v>26655</c:v>
                </c:pt>
                <c:pt idx="91">
                  <c:v>26662</c:v>
                </c:pt>
                <c:pt idx="92">
                  <c:v>26669</c:v>
                </c:pt>
                <c:pt idx="93">
                  <c:v>26676</c:v>
                </c:pt>
                <c:pt idx="94">
                  <c:v>26683</c:v>
                </c:pt>
                <c:pt idx="95">
                  <c:v>26690</c:v>
                </c:pt>
                <c:pt idx="96">
                  <c:v>26697</c:v>
                </c:pt>
                <c:pt idx="97">
                  <c:v>26704</c:v>
                </c:pt>
                <c:pt idx="98">
                  <c:v>26711</c:v>
                </c:pt>
                <c:pt idx="99">
                  <c:v>26718</c:v>
                </c:pt>
                <c:pt idx="100">
                  <c:v>26725</c:v>
                </c:pt>
                <c:pt idx="101">
                  <c:v>26732</c:v>
                </c:pt>
                <c:pt idx="102">
                  <c:v>26739</c:v>
                </c:pt>
                <c:pt idx="103">
                  <c:v>26746</c:v>
                </c:pt>
                <c:pt idx="104">
                  <c:v>26753</c:v>
                </c:pt>
                <c:pt idx="105">
                  <c:v>26760</c:v>
                </c:pt>
                <c:pt idx="106">
                  <c:v>26767</c:v>
                </c:pt>
                <c:pt idx="107">
                  <c:v>26774</c:v>
                </c:pt>
                <c:pt idx="108">
                  <c:v>26781</c:v>
                </c:pt>
                <c:pt idx="109">
                  <c:v>26788</c:v>
                </c:pt>
                <c:pt idx="110">
                  <c:v>26795</c:v>
                </c:pt>
                <c:pt idx="111">
                  <c:v>26802</c:v>
                </c:pt>
                <c:pt idx="112">
                  <c:v>26808</c:v>
                </c:pt>
                <c:pt idx="113">
                  <c:v>26816</c:v>
                </c:pt>
                <c:pt idx="114">
                  <c:v>26823</c:v>
                </c:pt>
                <c:pt idx="115">
                  <c:v>26830</c:v>
                </c:pt>
                <c:pt idx="116">
                  <c:v>26837</c:v>
                </c:pt>
                <c:pt idx="117">
                  <c:v>26844</c:v>
                </c:pt>
                <c:pt idx="118">
                  <c:v>26851</c:v>
                </c:pt>
                <c:pt idx="119">
                  <c:v>26858</c:v>
                </c:pt>
                <c:pt idx="120">
                  <c:v>26865</c:v>
                </c:pt>
                <c:pt idx="121">
                  <c:v>26872</c:v>
                </c:pt>
                <c:pt idx="122">
                  <c:v>26879</c:v>
                </c:pt>
                <c:pt idx="123">
                  <c:v>26886</c:v>
                </c:pt>
                <c:pt idx="124">
                  <c:v>26893</c:v>
                </c:pt>
                <c:pt idx="125">
                  <c:v>26900</c:v>
                </c:pt>
                <c:pt idx="126">
                  <c:v>26907</c:v>
                </c:pt>
                <c:pt idx="127">
                  <c:v>26914</c:v>
                </c:pt>
                <c:pt idx="128">
                  <c:v>26921</c:v>
                </c:pt>
                <c:pt idx="129">
                  <c:v>26928</c:v>
                </c:pt>
                <c:pt idx="130">
                  <c:v>26935</c:v>
                </c:pt>
                <c:pt idx="131">
                  <c:v>26942</c:v>
                </c:pt>
                <c:pt idx="132">
                  <c:v>26949</c:v>
                </c:pt>
                <c:pt idx="133">
                  <c:v>26956</c:v>
                </c:pt>
                <c:pt idx="134">
                  <c:v>26963</c:v>
                </c:pt>
                <c:pt idx="135">
                  <c:v>26970</c:v>
                </c:pt>
                <c:pt idx="136">
                  <c:v>26977</c:v>
                </c:pt>
                <c:pt idx="137">
                  <c:v>26984</c:v>
                </c:pt>
                <c:pt idx="138">
                  <c:v>26991</c:v>
                </c:pt>
                <c:pt idx="139">
                  <c:v>26998</c:v>
                </c:pt>
                <c:pt idx="140">
                  <c:v>27005</c:v>
                </c:pt>
                <c:pt idx="141">
                  <c:v>27012</c:v>
                </c:pt>
                <c:pt idx="142">
                  <c:v>27019</c:v>
                </c:pt>
                <c:pt idx="143">
                  <c:v>27026</c:v>
                </c:pt>
                <c:pt idx="144">
                  <c:v>27033</c:v>
                </c:pt>
                <c:pt idx="145">
                  <c:v>27040</c:v>
                </c:pt>
                <c:pt idx="146">
                  <c:v>27047</c:v>
                </c:pt>
                <c:pt idx="147">
                  <c:v>27054</c:v>
                </c:pt>
                <c:pt idx="148">
                  <c:v>27061</c:v>
                </c:pt>
                <c:pt idx="149">
                  <c:v>27068</c:v>
                </c:pt>
                <c:pt idx="150">
                  <c:v>27075</c:v>
                </c:pt>
                <c:pt idx="151">
                  <c:v>27082</c:v>
                </c:pt>
                <c:pt idx="152">
                  <c:v>27089</c:v>
                </c:pt>
                <c:pt idx="153">
                  <c:v>27096</c:v>
                </c:pt>
                <c:pt idx="154">
                  <c:v>27103</c:v>
                </c:pt>
                <c:pt idx="155">
                  <c:v>27110</c:v>
                </c:pt>
                <c:pt idx="156">
                  <c:v>27117</c:v>
                </c:pt>
                <c:pt idx="157">
                  <c:v>27124</c:v>
                </c:pt>
                <c:pt idx="158">
                  <c:v>27131</c:v>
                </c:pt>
                <c:pt idx="159">
                  <c:v>27138</c:v>
                </c:pt>
                <c:pt idx="160">
                  <c:v>27145</c:v>
                </c:pt>
                <c:pt idx="161">
                  <c:v>27152</c:v>
                </c:pt>
                <c:pt idx="162">
                  <c:v>27159</c:v>
                </c:pt>
                <c:pt idx="163">
                  <c:v>27166</c:v>
                </c:pt>
                <c:pt idx="164">
                  <c:v>27173</c:v>
                </c:pt>
                <c:pt idx="165">
                  <c:v>27180</c:v>
                </c:pt>
                <c:pt idx="166">
                  <c:v>27187</c:v>
                </c:pt>
                <c:pt idx="167">
                  <c:v>27194</c:v>
                </c:pt>
                <c:pt idx="168">
                  <c:v>27201</c:v>
                </c:pt>
                <c:pt idx="169">
                  <c:v>27208</c:v>
                </c:pt>
                <c:pt idx="170">
                  <c:v>27215</c:v>
                </c:pt>
                <c:pt idx="171">
                  <c:v>27222</c:v>
                </c:pt>
                <c:pt idx="172">
                  <c:v>27229</c:v>
                </c:pt>
                <c:pt idx="173">
                  <c:v>27236</c:v>
                </c:pt>
                <c:pt idx="174">
                  <c:v>27243</c:v>
                </c:pt>
                <c:pt idx="175">
                  <c:v>27250</c:v>
                </c:pt>
                <c:pt idx="176">
                  <c:v>27257</c:v>
                </c:pt>
                <c:pt idx="177">
                  <c:v>27264</c:v>
                </c:pt>
                <c:pt idx="178">
                  <c:v>27271</c:v>
                </c:pt>
                <c:pt idx="179">
                  <c:v>27278</c:v>
                </c:pt>
                <c:pt idx="180">
                  <c:v>27285</c:v>
                </c:pt>
                <c:pt idx="181">
                  <c:v>27292</c:v>
                </c:pt>
                <c:pt idx="182">
                  <c:v>27299</c:v>
                </c:pt>
                <c:pt idx="183">
                  <c:v>27306</c:v>
                </c:pt>
                <c:pt idx="184">
                  <c:v>27313</c:v>
                </c:pt>
                <c:pt idx="185">
                  <c:v>27320</c:v>
                </c:pt>
                <c:pt idx="186">
                  <c:v>27327</c:v>
                </c:pt>
                <c:pt idx="187">
                  <c:v>27334</c:v>
                </c:pt>
                <c:pt idx="188">
                  <c:v>27341</c:v>
                </c:pt>
                <c:pt idx="189">
                  <c:v>27348</c:v>
                </c:pt>
                <c:pt idx="190">
                  <c:v>27355</c:v>
                </c:pt>
                <c:pt idx="191">
                  <c:v>27362</c:v>
                </c:pt>
                <c:pt idx="192">
                  <c:v>27369</c:v>
                </c:pt>
                <c:pt idx="193">
                  <c:v>27376</c:v>
                </c:pt>
                <c:pt idx="194">
                  <c:v>27383</c:v>
                </c:pt>
                <c:pt idx="195">
                  <c:v>27390</c:v>
                </c:pt>
                <c:pt idx="196">
                  <c:v>27397</c:v>
                </c:pt>
                <c:pt idx="197">
                  <c:v>27404</c:v>
                </c:pt>
                <c:pt idx="198">
                  <c:v>27411</c:v>
                </c:pt>
                <c:pt idx="199">
                  <c:v>27418</c:v>
                </c:pt>
                <c:pt idx="200">
                  <c:v>27425</c:v>
                </c:pt>
                <c:pt idx="201">
                  <c:v>27432</c:v>
                </c:pt>
                <c:pt idx="202">
                  <c:v>27439</c:v>
                </c:pt>
                <c:pt idx="203">
                  <c:v>27446</c:v>
                </c:pt>
                <c:pt idx="204">
                  <c:v>27453</c:v>
                </c:pt>
                <c:pt idx="205">
                  <c:v>27460</c:v>
                </c:pt>
                <c:pt idx="206">
                  <c:v>27467</c:v>
                </c:pt>
                <c:pt idx="207">
                  <c:v>27474</c:v>
                </c:pt>
                <c:pt idx="208">
                  <c:v>27481</c:v>
                </c:pt>
                <c:pt idx="209">
                  <c:v>27488</c:v>
                </c:pt>
                <c:pt idx="210">
                  <c:v>27495</c:v>
                </c:pt>
                <c:pt idx="211">
                  <c:v>27502</c:v>
                </c:pt>
                <c:pt idx="212">
                  <c:v>27509</c:v>
                </c:pt>
                <c:pt idx="213">
                  <c:v>27516</c:v>
                </c:pt>
                <c:pt idx="214">
                  <c:v>27523</c:v>
                </c:pt>
                <c:pt idx="215">
                  <c:v>27530</c:v>
                </c:pt>
                <c:pt idx="216">
                  <c:v>27537</c:v>
                </c:pt>
                <c:pt idx="217">
                  <c:v>27544</c:v>
                </c:pt>
                <c:pt idx="218">
                  <c:v>27551</c:v>
                </c:pt>
                <c:pt idx="219">
                  <c:v>27558</c:v>
                </c:pt>
                <c:pt idx="220">
                  <c:v>27565</c:v>
                </c:pt>
                <c:pt idx="221">
                  <c:v>27572</c:v>
                </c:pt>
                <c:pt idx="222">
                  <c:v>27578</c:v>
                </c:pt>
                <c:pt idx="223">
                  <c:v>27586</c:v>
                </c:pt>
                <c:pt idx="224">
                  <c:v>27593</c:v>
                </c:pt>
                <c:pt idx="225">
                  <c:v>27600</c:v>
                </c:pt>
                <c:pt idx="226">
                  <c:v>27607</c:v>
                </c:pt>
                <c:pt idx="227">
                  <c:v>27614</c:v>
                </c:pt>
                <c:pt idx="228">
                  <c:v>27621</c:v>
                </c:pt>
                <c:pt idx="229">
                  <c:v>27628</c:v>
                </c:pt>
                <c:pt idx="230">
                  <c:v>27635</c:v>
                </c:pt>
                <c:pt idx="231">
                  <c:v>27642</c:v>
                </c:pt>
                <c:pt idx="232">
                  <c:v>27649</c:v>
                </c:pt>
                <c:pt idx="233">
                  <c:v>27656</c:v>
                </c:pt>
                <c:pt idx="234">
                  <c:v>27663</c:v>
                </c:pt>
                <c:pt idx="235">
                  <c:v>27670</c:v>
                </c:pt>
                <c:pt idx="236">
                  <c:v>27677</c:v>
                </c:pt>
                <c:pt idx="237">
                  <c:v>27684</c:v>
                </c:pt>
                <c:pt idx="238">
                  <c:v>27691</c:v>
                </c:pt>
                <c:pt idx="239">
                  <c:v>27698</c:v>
                </c:pt>
                <c:pt idx="240">
                  <c:v>27705</c:v>
                </c:pt>
                <c:pt idx="241">
                  <c:v>27712</c:v>
                </c:pt>
                <c:pt idx="242">
                  <c:v>27719</c:v>
                </c:pt>
                <c:pt idx="243">
                  <c:v>27726</c:v>
                </c:pt>
                <c:pt idx="244">
                  <c:v>27733</c:v>
                </c:pt>
                <c:pt idx="245">
                  <c:v>27740</c:v>
                </c:pt>
                <c:pt idx="246">
                  <c:v>27747</c:v>
                </c:pt>
                <c:pt idx="247">
                  <c:v>27754</c:v>
                </c:pt>
                <c:pt idx="248">
                  <c:v>27761</c:v>
                </c:pt>
                <c:pt idx="249">
                  <c:v>27768</c:v>
                </c:pt>
                <c:pt idx="250">
                  <c:v>27775</c:v>
                </c:pt>
                <c:pt idx="251">
                  <c:v>27782</c:v>
                </c:pt>
                <c:pt idx="252">
                  <c:v>27789</c:v>
                </c:pt>
                <c:pt idx="253">
                  <c:v>27796</c:v>
                </c:pt>
                <c:pt idx="254">
                  <c:v>27803</c:v>
                </c:pt>
                <c:pt idx="255">
                  <c:v>27810</c:v>
                </c:pt>
                <c:pt idx="256">
                  <c:v>27817</c:v>
                </c:pt>
                <c:pt idx="257">
                  <c:v>27824</c:v>
                </c:pt>
                <c:pt idx="258">
                  <c:v>27831</c:v>
                </c:pt>
                <c:pt idx="259">
                  <c:v>27838</c:v>
                </c:pt>
                <c:pt idx="260">
                  <c:v>27845</c:v>
                </c:pt>
                <c:pt idx="261">
                  <c:v>27852</c:v>
                </c:pt>
                <c:pt idx="262">
                  <c:v>27859</c:v>
                </c:pt>
                <c:pt idx="263">
                  <c:v>27866</c:v>
                </c:pt>
                <c:pt idx="264">
                  <c:v>27873</c:v>
                </c:pt>
                <c:pt idx="265">
                  <c:v>27880</c:v>
                </c:pt>
                <c:pt idx="266">
                  <c:v>27887</c:v>
                </c:pt>
                <c:pt idx="267">
                  <c:v>27894</c:v>
                </c:pt>
                <c:pt idx="268">
                  <c:v>27901</c:v>
                </c:pt>
                <c:pt idx="269">
                  <c:v>27908</c:v>
                </c:pt>
                <c:pt idx="270">
                  <c:v>27915</c:v>
                </c:pt>
                <c:pt idx="271">
                  <c:v>27922</c:v>
                </c:pt>
                <c:pt idx="272">
                  <c:v>27929</c:v>
                </c:pt>
                <c:pt idx="273">
                  <c:v>27936</c:v>
                </c:pt>
                <c:pt idx="274">
                  <c:v>27943</c:v>
                </c:pt>
                <c:pt idx="275">
                  <c:v>27950</c:v>
                </c:pt>
                <c:pt idx="276">
                  <c:v>27957</c:v>
                </c:pt>
                <c:pt idx="277">
                  <c:v>27964</c:v>
                </c:pt>
                <c:pt idx="278">
                  <c:v>27971</c:v>
                </c:pt>
                <c:pt idx="279">
                  <c:v>27978</c:v>
                </c:pt>
                <c:pt idx="280">
                  <c:v>27985</c:v>
                </c:pt>
                <c:pt idx="281">
                  <c:v>27992</c:v>
                </c:pt>
                <c:pt idx="282">
                  <c:v>27999</c:v>
                </c:pt>
                <c:pt idx="283">
                  <c:v>28006</c:v>
                </c:pt>
                <c:pt idx="284">
                  <c:v>28013</c:v>
                </c:pt>
                <c:pt idx="285">
                  <c:v>28020</c:v>
                </c:pt>
                <c:pt idx="286">
                  <c:v>28027</c:v>
                </c:pt>
                <c:pt idx="287">
                  <c:v>28034</c:v>
                </c:pt>
                <c:pt idx="288">
                  <c:v>28041</c:v>
                </c:pt>
                <c:pt idx="289">
                  <c:v>28048</c:v>
                </c:pt>
                <c:pt idx="290">
                  <c:v>28055</c:v>
                </c:pt>
                <c:pt idx="291">
                  <c:v>28062</c:v>
                </c:pt>
                <c:pt idx="292">
                  <c:v>28069</c:v>
                </c:pt>
                <c:pt idx="293">
                  <c:v>28076</c:v>
                </c:pt>
                <c:pt idx="294">
                  <c:v>28083</c:v>
                </c:pt>
                <c:pt idx="295">
                  <c:v>28090</c:v>
                </c:pt>
                <c:pt idx="296">
                  <c:v>28097</c:v>
                </c:pt>
                <c:pt idx="297">
                  <c:v>28104</c:v>
                </c:pt>
                <c:pt idx="298">
                  <c:v>28111</c:v>
                </c:pt>
                <c:pt idx="299">
                  <c:v>28118</c:v>
                </c:pt>
                <c:pt idx="300">
                  <c:v>28125</c:v>
                </c:pt>
                <c:pt idx="301">
                  <c:v>28132</c:v>
                </c:pt>
                <c:pt idx="302">
                  <c:v>28139</c:v>
                </c:pt>
                <c:pt idx="303">
                  <c:v>28146</c:v>
                </c:pt>
                <c:pt idx="304">
                  <c:v>28153</c:v>
                </c:pt>
                <c:pt idx="305">
                  <c:v>28160</c:v>
                </c:pt>
                <c:pt idx="306">
                  <c:v>28167</c:v>
                </c:pt>
                <c:pt idx="307">
                  <c:v>28174</c:v>
                </c:pt>
                <c:pt idx="308">
                  <c:v>28181</c:v>
                </c:pt>
                <c:pt idx="309">
                  <c:v>28188</c:v>
                </c:pt>
                <c:pt idx="310">
                  <c:v>28195</c:v>
                </c:pt>
                <c:pt idx="311">
                  <c:v>28202</c:v>
                </c:pt>
                <c:pt idx="312">
                  <c:v>28209</c:v>
                </c:pt>
                <c:pt idx="313">
                  <c:v>28216</c:v>
                </c:pt>
                <c:pt idx="314">
                  <c:v>28223</c:v>
                </c:pt>
                <c:pt idx="315">
                  <c:v>28230</c:v>
                </c:pt>
                <c:pt idx="316">
                  <c:v>28237</c:v>
                </c:pt>
                <c:pt idx="317">
                  <c:v>28244</c:v>
                </c:pt>
                <c:pt idx="318">
                  <c:v>28251</c:v>
                </c:pt>
                <c:pt idx="319">
                  <c:v>28258</c:v>
                </c:pt>
                <c:pt idx="320">
                  <c:v>28265</c:v>
                </c:pt>
                <c:pt idx="321">
                  <c:v>28272</c:v>
                </c:pt>
                <c:pt idx="322">
                  <c:v>28279</c:v>
                </c:pt>
                <c:pt idx="323">
                  <c:v>28286</c:v>
                </c:pt>
                <c:pt idx="324">
                  <c:v>28293</c:v>
                </c:pt>
                <c:pt idx="325">
                  <c:v>28300</c:v>
                </c:pt>
                <c:pt idx="326">
                  <c:v>28307</c:v>
                </c:pt>
                <c:pt idx="327">
                  <c:v>28314</c:v>
                </c:pt>
                <c:pt idx="328">
                  <c:v>28321</c:v>
                </c:pt>
                <c:pt idx="329">
                  <c:v>28328</c:v>
                </c:pt>
                <c:pt idx="330">
                  <c:v>28335</c:v>
                </c:pt>
                <c:pt idx="331">
                  <c:v>28342</c:v>
                </c:pt>
                <c:pt idx="332">
                  <c:v>28349</c:v>
                </c:pt>
                <c:pt idx="333">
                  <c:v>28356</c:v>
                </c:pt>
                <c:pt idx="334">
                  <c:v>28363</c:v>
                </c:pt>
                <c:pt idx="335">
                  <c:v>28370</c:v>
                </c:pt>
                <c:pt idx="336">
                  <c:v>28377</c:v>
                </c:pt>
                <c:pt idx="337">
                  <c:v>28384</c:v>
                </c:pt>
                <c:pt idx="338">
                  <c:v>28391</c:v>
                </c:pt>
                <c:pt idx="339">
                  <c:v>28398</c:v>
                </c:pt>
                <c:pt idx="340">
                  <c:v>28405</c:v>
                </c:pt>
                <c:pt idx="341">
                  <c:v>28412</c:v>
                </c:pt>
                <c:pt idx="342">
                  <c:v>28419</c:v>
                </c:pt>
                <c:pt idx="343">
                  <c:v>28426</c:v>
                </c:pt>
                <c:pt idx="344">
                  <c:v>28433</c:v>
                </c:pt>
                <c:pt idx="345">
                  <c:v>28440</c:v>
                </c:pt>
                <c:pt idx="346">
                  <c:v>28447</c:v>
                </c:pt>
                <c:pt idx="347">
                  <c:v>28454</c:v>
                </c:pt>
                <c:pt idx="348">
                  <c:v>28461</c:v>
                </c:pt>
                <c:pt idx="349">
                  <c:v>28468</c:v>
                </c:pt>
                <c:pt idx="350">
                  <c:v>28475</c:v>
                </c:pt>
                <c:pt idx="351">
                  <c:v>28482</c:v>
                </c:pt>
                <c:pt idx="352">
                  <c:v>28489</c:v>
                </c:pt>
                <c:pt idx="353">
                  <c:v>28496</c:v>
                </c:pt>
                <c:pt idx="354">
                  <c:v>28503</c:v>
                </c:pt>
                <c:pt idx="355">
                  <c:v>28510</c:v>
                </c:pt>
                <c:pt idx="356">
                  <c:v>28517</c:v>
                </c:pt>
                <c:pt idx="357">
                  <c:v>28524</c:v>
                </c:pt>
                <c:pt idx="358">
                  <c:v>28531</c:v>
                </c:pt>
                <c:pt idx="359">
                  <c:v>28538</c:v>
                </c:pt>
                <c:pt idx="360">
                  <c:v>28545</c:v>
                </c:pt>
                <c:pt idx="361">
                  <c:v>28552</c:v>
                </c:pt>
                <c:pt idx="362">
                  <c:v>28559</c:v>
                </c:pt>
                <c:pt idx="363">
                  <c:v>28566</c:v>
                </c:pt>
                <c:pt idx="364">
                  <c:v>28573</c:v>
                </c:pt>
                <c:pt idx="365">
                  <c:v>28580</c:v>
                </c:pt>
                <c:pt idx="366">
                  <c:v>28587</c:v>
                </c:pt>
                <c:pt idx="367">
                  <c:v>28594</c:v>
                </c:pt>
                <c:pt idx="368">
                  <c:v>28601</c:v>
                </c:pt>
                <c:pt idx="369">
                  <c:v>28608</c:v>
                </c:pt>
                <c:pt idx="370">
                  <c:v>28615</c:v>
                </c:pt>
                <c:pt idx="371">
                  <c:v>28622</c:v>
                </c:pt>
                <c:pt idx="372">
                  <c:v>28629</c:v>
                </c:pt>
                <c:pt idx="373">
                  <c:v>28636</c:v>
                </c:pt>
                <c:pt idx="374">
                  <c:v>28643</c:v>
                </c:pt>
                <c:pt idx="375">
                  <c:v>28650</c:v>
                </c:pt>
                <c:pt idx="376">
                  <c:v>28657</c:v>
                </c:pt>
                <c:pt idx="377">
                  <c:v>28664</c:v>
                </c:pt>
                <c:pt idx="378">
                  <c:v>28671</c:v>
                </c:pt>
                <c:pt idx="379">
                  <c:v>28678</c:v>
                </c:pt>
                <c:pt idx="380">
                  <c:v>28685</c:v>
                </c:pt>
                <c:pt idx="381">
                  <c:v>28692</c:v>
                </c:pt>
                <c:pt idx="382">
                  <c:v>28699</c:v>
                </c:pt>
                <c:pt idx="383">
                  <c:v>28706</c:v>
                </c:pt>
                <c:pt idx="384">
                  <c:v>28713</c:v>
                </c:pt>
                <c:pt idx="385">
                  <c:v>28720</c:v>
                </c:pt>
                <c:pt idx="386">
                  <c:v>28727</c:v>
                </c:pt>
                <c:pt idx="387">
                  <c:v>28734</c:v>
                </c:pt>
                <c:pt idx="388">
                  <c:v>28741</c:v>
                </c:pt>
                <c:pt idx="389">
                  <c:v>28748</c:v>
                </c:pt>
                <c:pt idx="390">
                  <c:v>28755</c:v>
                </c:pt>
                <c:pt idx="391">
                  <c:v>28762</c:v>
                </c:pt>
                <c:pt idx="392">
                  <c:v>28769</c:v>
                </c:pt>
                <c:pt idx="393">
                  <c:v>28776</c:v>
                </c:pt>
                <c:pt idx="394">
                  <c:v>28783</c:v>
                </c:pt>
                <c:pt idx="395">
                  <c:v>28790</c:v>
                </c:pt>
                <c:pt idx="396">
                  <c:v>28797</c:v>
                </c:pt>
                <c:pt idx="397">
                  <c:v>28804</c:v>
                </c:pt>
                <c:pt idx="398">
                  <c:v>28811</c:v>
                </c:pt>
                <c:pt idx="399">
                  <c:v>28818</c:v>
                </c:pt>
                <c:pt idx="400">
                  <c:v>28825</c:v>
                </c:pt>
                <c:pt idx="401">
                  <c:v>28832</c:v>
                </c:pt>
                <c:pt idx="402">
                  <c:v>28839</c:v>
                </c:pt>
                <c:pt idx="403">
                  <c:v>28846</c:v>
                </c:pt>
                <c:pt idx="404">
                  <c:v>28853</c:v>
                </c:pt>
                <c:pt idx="405">
                  <c:v>28860</c:v>
                </c:pt>
                <c:pt idx="406">
                  <c:v>28867</c:v>
                </c:pt>
                <c:pt idx="407">
                  <c:v>28874</c:v>
                </c:pt>
                <c:pt idx="408">
                  <c:v>28881</c:v>
                </c:pt>
                <c:pt idx="409">
                  <c:v>28888</c:v>
                </c:pt>
                <c:pt idx="410">
                  <c:v>28895</c:v>
                </c:pt>
                <c:pt idx="411">
                  <c:v>28902</c:v>
                </c:pt>
                <c:pt idx="412">
                  <c:v>28909</c:v>
                </c:pt>
                <c:pt idx="413">
                  <c:v>28916</c:v>
                </c:pt>
                <c:pt idx="414">
                  <c:v>28923</c:v>
                </c:pt>
                <c:pt idx="415">
                  <c:v>28930</c:v>
                </c:pt>
                <c:pt idx="416">
                  <c:v>28937</c:v>
                </c:pt>
                <c:pt idx="417">
                  <c:v>28944</c:v>
                </c:pt>
                <c:pt idx="418">
                  <c:v>28951</c:v>
                </c:pt>
                <c:pt idx="419">
                  <c:v>28958</c:v>
                </c:pt>
                <c:pt idx="420">
                  <c:v>28965</c:v>
                </c:pt>
                <c:pt idx="421">
                  <c:v>28972</c:v>
                </c:pt>
                <c:pt idx="422">
                  <c:v>28979</c:v>
                </c:pt>
                <c:pt idx="423">
                  <c:v>28986</c:v>
                </c:pt>
                <c:pt idx="424">
                  <c:v>28993</c:v>
                </c:pt>
                <c:pt idx="425">
                  <c:v>29000</c:v>
                </c:pt>
                <c:pt idx="426">
                  <c:v>29007</c:v>
                </c:pt>
                <c:pt idx="427">
                  <c:v>29014</c:v>
                </c:pt>
                <c:pt idx="428">
                  <c:v>29021</c:v>
                </c:pt>
                <c:pt idx="429">
                  <c:v>29028</c:v>
                </c:pt>
                <c:pt idx="430">
                  <c:v>29035</c:v>
                </c:pt>
                <c:pt idx="431">
                  <c:v>29042</c:v>
                </c:pt>
                <c:pt idx="432">
                  <c:v>29049</c:v>
                </c:pt>
                <c:pt idx="433">
                  <c:v>29056</c:v>
                </c:pt>
                <c:pt idx="434">
                  <c:v>29063</c:v>
                </c:pt>
                <c:pt idx="435">
                  <c:v>29070</c:v>
                </c:pt>
                <c:pt idx="436">
                  <c:v>29077</c:v>
                </c:pt>
                <c:pt idx="437">
                  <c:v>29084</c:v>
                </c:pt>
                <c:pt idx="438">
                  <c:v>29091</c:v>
                </c:pt>
                <c:pt idx="439">
                  <c:v>29098</c:v>
                </c:pt>
                <c:pt idx="440">
                  <c:v>29105</c:v>
                </c:pt>
                <c:pt idx="441">
                  <c:v>29112</c:v>
                </c:pt>
                <c:pt idx="442">
                  <c:v>29119</c:v>
                </c:pt>
                <c:pt idx="443">
                  <c:v>29126</c:v>
                </c:pt>
                <c:pt idx="444">
                  <c:v>29133</c:v>
                </c:pt>
                <c:pt idx="445">
                  <c:v>29140</c:v>
                </c:pt>
                <c:pt idx="446">
                  <c:v>29147</c:v>
                </c:pt>
                <c:pt idx="447">
                  <c:v>29154</c:v>
                </c:pt>
                <c:pt idx="448">
                  <c:v>29161</c:v>
                </c:pt>
                <c:pt idx="449">
                  <c:v>29168</c:v>
                </c:pt>
                <c:pt idx="450">
                  <c:v>29175</c:v>
                </c:pt>
                <c:pt idx="451">
                  <c:v>29182</c:v>
                </c:pt>
                <c:pt idx="452">
                  <c:v>29189</c:v>
                </c:pt>
                <c:pt idx="453">
                  <c:v>29196</c:v>
                </c:pt>
                <c:pt idx="454">
                  <c:v>29203</c:v>
                </c:pt>
                <c:pt idx="455">
                  <c:v>29210</c:v>
                </c:pt>
                <c:pt idx="456">
                  <c:v>29217</c:v>
                </c:pt>
                <c:pt idx="457">
                  <c:v>29224</c:v>
                </c:pt>
                <c:pt idx="458">
                  <c:v>29231</c:v>
                </c:pt>
                <c:pt idx="459">
                  <c:v>29238</c:v>
                </c:pt>
                <c:pt idx="460">
                  <c:v>29245</c:v>
                </c:pt>
                <c:pt idx="461">
                  <c:v>29252</c:v>
                </c:pt>
                <c:pt idx="462">
                  <c:v>29259</c:v>
                </c:pt>
                <c:pt idx="463">
                  <c:v>29266</c:v>
                </c:pt>
                <c:pt idx="464">
                  <c:v>29273</c:v>
                </c:pt>
                <c:pt idx="465">
                  <c:v>29280</c:v>
                </c:pt>
                <c:pt idx="466">
                  <c:v>29287</c:v>
                </c:pt>
                <c:pt idx="467">
                  <c:v>29294</c:v>
                </c:pt>
                <c:pt idx="468">
                  <c:v>29301</c:v>
                </c:pt>
                <c:pt idx="469">
                  <c:v>29308</c:v>
                </c:pt>
                <c:pt idx="470">
                  <c:v>29315</c:v>
                </c:pt>
                <c:pt idx="471">
                  <c:v>29322</c:v>
                </c:pt>
                <c:pt idx="472">
                  <c:v>29329</c:v>
                </c:pt>
                <c:pt idx="473">
                  <c:v>29336</c:v>
                </c:pt>
                <c:pt idx="474">
                  <c:v>29343</c:v>
                </c:pt>
                <c:pt idx="475">
                  <c:v>29350</c:v>
                </c:pt>
                <c:pt idx="476">
                  <c:v>29357</c:v>
                </c:pt>
                <c:pt idx="477">
                  <c:v>29364</c:v>
                </c:pt>
                <c:pt idx="478">
                  <c:v>29371</c:v>
                </c:pt>
                <c:pt idx="479">
                  <c:v>29378</c:v>
                </c:pt>
                <c:pt idx="480">
                  <c:v>29385</c:v>
                </c:pt>
                <c:pt idx="481">
                  <c:v>29392</c:v>
                </c:pt>
                <c:pt idx="482">
                  <c:v>29399</c:v>
                </c:pt>
                <c:pt idx="483">
                  <c:v>29406</c:v>
                </c:pt>
                <c:pt idx="484">
                  <c:v>29413</c:v>
                </c:pt>
                <c:pt idx="485">
                  <c:v>29420</c:v>
                </c:pt>
                <c:pt idx="486">
                  <c:v>29427</c:v>
                </c:pt>
                <c:pt idx="487">
                  <c:v>29434</c:v>
                </c:pt>
                <c:pt idx="488">
                  <c:v>29441</c:v>
                </c:pt>
                <c:pt idx="489">
                  <c:v>29448</c:v>
                </c:pt>
                <c:pt idx="490">
                  <c:v>29455</c:v>
                </c:pt>
                <c:pt idx="491">
                  <c:v>29462</c:v>
                </c:pt>
                <c:pt idx="492">
                  <c:v>29469</c:v>
                </c:pt>
                <c:pt idx="493">
                  <c:v>29476</c:v>
                </c:pt>
                <c:pt idx="494">
                  <c:v>29483</c:v>
                </c:pt>
                <c:pt idx="495">
                  <c:v>29490</c:v>
                </c:pt>
                <c:pt idx="496">
                  <c:v>29497</c:v>
                </c:pt>
                <c:pt idx="497">
                  <c:v>29504</c:v>
                </c:pt>
                <c:pt idx="498">
                  <c:v>29511</c:v>
                </c:pt>
                <c:pt idx="499">
                  <c:v>29518</c:v>
                </c:pt>
                <c:pt idx="500">
                  <c:v>29525</c:v>
                </c:pt>
                <c:pt idx="501">
                  <c:v>29532</c:v>
                </c:pt>
                <c:pt idx="502">
                  <c:v>29539</c:v>
                </c:pt>
                <c:pt idx="503">
                  <c:v>29546</c:v>
                </c:pt>
                <c:pt idx="504">
                  <c:v>29553</c:v>
                </c:pt>
                <c:pt idx="505">
                  <c:v>29560</c:v>
                </c:pt>
                <c:pt idx="506">
                  <c:v>29567</c:v>
                </c:pt>
                <c:pt idx="507">
                  <c:v>29574</c:v>
                </c:pt>
                <c:pt idx="508">
                  <c:v>29581</c:v>
                </c:pt>
                <c:pt idx="509">
                  <c:v>29588</c:v>
                </c:pt>
                <c:pt idx="510">
                  <c:v>29595</c:v>
                </c:pt>
                <c:pt idx="511">
                  <c:v>29602</c:v>
                </c:pt>
                <c:pt idx="512">
                  <c:v>29609</c:v>
                </c:pt>
                <c:pt idx="513">
                  <c:v>29616</c:v>
                </c:pt>
                <c:pt idx="514">
                  <c:v>29623</c:v>
                </c:pt>
                <c:pt idx="515">
                  <c:v>29630</c:v>
                </c:pt>
                <c:pt idx="516">
                  <c:v>29637</c:v>
                </c:pt>
                <c:pt idx="517">
                  <c:v>29644</c:v>
                </c:pt>
                <c:pt idx="518">
                  <c:v>29651</c:v>
                </c:pt>
                <c:pt idx="519">
                  <c:v>29658</c:v>
                </c:pt>
                <c:pt idx="520">
                  <c:v>29665</c:v>
                </c:pt>
                <c:pt idx="521">
                  <c:v>29672</c:v>
                </c:pt>
                <c:pt idx="522">
                  <c:v>29679</c:v>
                </c:pt>
                <c:pt idx="523">
                  <c:v>29686</c:v>
                </c:pt>
                <c:pt idx="524">
                  <c:v>29693</c:v>
                </c:pt>
                <c:pt idx="525">
                  <c:v>29700</c:v>
                </c:pt>
                <c:pt idx="526">
                  <c:v>29707</c:v>
                </c:pt>
                <c:pt idx="527">
                  <c:v>29714</c:v>
                </c:pt>
                <c:pt idx="528">
                  <c:v>29721</c:v>
                </c:pt>
                <c:pt idx="529">
                  <c:v>29728</c:v>
                </c:pt>
                <c:pt idx="530">
                  <c:v>29735</c:v>
                </c:pt>
                <c:pt idx="531">
                  <c:v>29742</c:v>
                </c:pt>
                <c:pt idx="532">
                  <c:v>29749</c:v>
                </c:pt>
                <c:pt idx="533">
                  <c:v>29756</c:v>
                </c:pt>
                <c:pt idx="534">
                  <c:v>29763</c:v>
                </c:pt>
                <c:pt idx="535">
                  <c:v>29770</c:v>
                </c:pt>
                <c:pt idx="536">
                  <c:v>29777</c:v>
                </c:pt>
                <c:pt idx="537">
                  <c:v>29784</c:v>
                </c:pt>
                <c:pt idx="538">
                  <c:v>29791</c:v>
                </c:pt>
                <c:pt idx="539">
                  <c:v>29798</c:v>
                </c:pt>
                <c:pt idx="540">
                  <c:v>29805</c:v>
                </c:pt>
                <c:pt idx="541">
                  <c:v>29812</c:v>
                </c:pt>
                <c:pt idx="542">
                  <c:v>29819</c:v>
                </c:pt>
                <c:pt idx="543">
                  <c:v>29826</c:v>
                </c:pt>
                <c:pt idx="544">
                  <c:v>29833</c:v>
                </c:pt>
                <c:pt idx="545">
                  <c:v>29840</c:v>
                </c:pt>
                <c:pt idx="546">
                  <c:v>29847</c:v>
                </c:pt>
                <c:pt idx="547">
                  <c:v>29854</c:v>
                </c:pt>
                <c:pt idx="548">
                  <c:v>29861</c:v>
                </c:pt>
                <c:pt idx="549">
                  <c:v>29868</c:v>
                </c:pt>
                <c:pt idx="550">
                  <c:v>29875</c:v>
                </c:pt>
                <c:pt idx="551">
                  <c:v>29880</c:v>
                </c:pt>
                <c:pt idx="552">
                  <c:v>29889</c:v>
                </c:pt>
                <c:pt idx="553">
                  <c:v>29896</c:v>
                </c:pt>
                <c:pt idx="554">
                  <c:v>29903</c:v>
                </c:pt>
                <c:pt idx="555">
                  <c:v>29910</c:v>
                </c:pt>
                <c:pt idx="556">
                  <c:v>29917</c:v>
                </c:pt>
                <c:pt idx="557">
                  <c:v>29924</c:v>
                </c:pt>
                <c:pt idx="558">
                  <c:v>29931</c:v>
                </c:pt>
                <c:pt idx="559">
                  <c:v>29938</c:v>
                </c:pt>
                <c:pt idx="560">
                  <c:v>29945</c:v>
                </c:pt>
                <c:pt idx="561">
                  <c:v>29951</c:v>
                </c:pt>
                <c:pt idx="562">
                  <c:v>29959</c:v>
                </c:pt>
                <c:pt idx="563">
                  <c:v>29966</c:v>
                </c:pt>
                <c:pt idx="564">
                  <c:v>29973</c:v>
                </c:pt>
                <c:pt idx="565">
                  <c:v>29980</c:v>
                </c:pt>
                <c:pt idx="566">
                  <c:v>29987</c:v>
                </c:pt>
                <c:pt idx="567">
                  <c:v>29994</c:v>
                </c:pt>
                <c:pt idx="568">
                  <c:v>30001</c:v>
                </c:pt>
                <c:pt idx="569">
                  <c:v>30008</c:v>
                </c:pt>
                <c:pt idx="570">
                  <c:v>30015</c:v>
                </c:pt>
                <c:pt idx="571">
                  <c:v>30022</c:v>
                </c:pt>
                <c:pt idx="572">
                  <c:v>30029</c:v>
                </c:pt>
                <c:pt idx="573">
                  <c:v>30036</c:v>
                </c:pt>
                <c:pt idx="574">
                  <c:v>30043</c:v>
                </c:pt>
                <c:pt idx="575">
                  <c:v>30050</c:v>
                </c:pt>
                <c:pt idx="576">
                  <c:v>30057</c:v>
                </c:pt>
                <c:pt idx="577">
                  <c:v>30064</c:v>
                </c:pt>
                <c:pt idx="578">
                  <c:v>30071</c:v>
                </c:pt>
                <c:pt idx="579">
                  <c:v>30078</c:v>
                </c:pt>
                <c:pt idx="580">
                  <c:v>30085</c:v>
                </c:pt>
                <c:pt idx="581">
                  <c:v>30092</c:v>
                </c:pt>
                <c:pt idx="582">
                  <c:v>30099</c:v>
                </c:pt>
                <c:pt idx="583">
                  <c:v>30106</c:v>
                </c:pt>
                <c:pt idx="584">
                  <c:v>30113</c:v>
                </c:pt>
                <c:pt idx="585">
                  <c:v>30120</c:v>
                </c:pt>
                <c:pt idx="586">
                  <c:v>30127</c:v>
                </c:pt>
                <c:pt idx="587">
                  <c:v>30134</c:v>
                </c:pt>
                <c:pt idx="588">
                  <c:v>30141</c:v>
                </c:pt>
                <c:pt idx="589">
                  <c:v>30148</c:v>
                </c:pt>
                <c:pt idx="590">
                  <c:v>30155</c:v>
                </c:pt>
                <c:pt idx="591">
                  <c:v>30162</c:v>
                </c:pt>
                <c:pt idx="592">
                  <c:v>30169</c:v>
                </c:pt>
                <c:pt idx="593">
                  <c:v>30176</c:v>
                </c:pt>
                <c:pt idx="594">
                  <c:v>30183</c:v>
                </c:pt>
                <c:pt idx="595">
                  <c:v>30190</c:v>
                </c:pt>
                <c:pt idx="596">
                  <c:v>30197</c:v>
                </c:pt>
                <c:pt idx="597">
                  <c:v>30204</c:v>
                </c:pt>
                <c:pt idx="598">
                  <c:v>30211</c:v>
                </c:pt>
                <c:pt idx="599">
                  <c:v>30218</c:v>
                </c:pt>
                <c:pt idx="600">
                  <c:v>30225</c:v>
                </c:pt>
                <c:pt idx="601">
                  <c:v>30232</c:v>
                </c:pt>
                <c:pt idx="602">
                  <c:v>30239</c:v>
                </c:pt>
                <c:pt idx="603">
                  <c:v>30246</c:v>
                </c:pt>
                <c:pt idx="604">
                  <c:v>30253</c:v>
                </c:pt>
                <c:pt idx="605">
                  <c:v>30260</c:v>
                </c:pt>
                <c:pt idx="606">
                  <c:v>30267</c:v>
                </c:pt>
                <c:pt idx="607">
                  <c:v>30274</c:v>
                </c:pt>
                <c:pt idx="608">
                  <c:v>30281</c:v>
                </c:pt>
                <c:pt idx="609">
                  <c:v>30288</c:v>
                </c:pt>
                <c:pt idx="610">
                  <c:v>30295</c:v>
                </c:pt>
                <c:pt idx="611">
                  <c:v>30302</c:v>
                </c:pt>
                <c:pt idx="612">
                  <c:v>30309</c:v>
                </c:pt>
                <c:pt idx="613">
                  <c:v>30316</c:v>
                </c:pt>
                <c:pt idx="614">
                  <c:v>30323</c:v>
                </c:pt>
                <c:pt idx="615">
                  <c:v>30330</c:v>
                </c:pt>
                <c:pt idx="616">
                  <c:v>30337</c:v>
                </c:pt>
                <c:pt idx="617">
                  <c:v>30344</c:v>
                </c:pt>
                <c:pt idx="618">
                  <c:v>30351</c:v>
                </c:pt>
                <c:pt idx="619">
                  <c:v>30358</c:v>
                </c:pt>
                <c:pt idx="620">
                  <c:v>30365</c:v>
                </c:pt>
                <c:pt idx="621">
                  <c:v>30372</c:v>
                </c:pt>
                <c:pt idx="622">
                  <c:v>30379</c:v>
                </c:pt>
                <c:pt idx="623">
                  <c:v>30386</c:v>
                </c:pt>
                <c:pt idx="624">
                  <c:v>30393</c:v>
                </c:pt>
                <c:pt idx="625">
                  <c:v>30400</c:v>
                </c:pt>
                <c:pt idx="626">
                  <c:v>30407</c:v>
                </c:pt>
                <c:pt idx="627">
                  <c:v>30414</c:v>
                </c:pt>
                <c:pt idx="628">
                  <c:v>30421</c:v>
                </c:pt>
                <c:pt idx="629">
                  <c:v>30428</c:v>
                </c:pt>
                <c:pt idx="630">
                  <c:v>30435</c:v>
                </c:pt>
                <c:pt idx="631">
                  <c:v>30442</c:v>
                </c:pt>
                <c:pt idx="632">
                  <c:v>30449</c:v>
                </c:pt>
                <c:pt idx="633">
                  <c:v>30456</c:v>
                </c:pt>
                <c:pt idx="634">
                  <c:v>30463</c:v>
                </c:pt>
                <c:pt idx="635">
                  <c:v>30470</c:v>
                </c:pt>
                <c:pt idx="636">
                  <c:v>30477</c:v>
                </c:pt>
                <c:pt idx="637">
                  <c:v>30484</c:v>
                </c:pt>
                <c:pt idx="638">
                  <c:v>30491</c:v>
                </c:pt>
                <c:pt idx="639">
                  <c:v>30498</c:v>
                </c:pt>
                <c:pt idx="640">
                  <c:v>30505</c:v>
                </c:pt>
                <c:pt idx="641">
                  <c:v>30512</c:v>
                </c:pt>
                <c:pt idx="642">
                  <c:v>30519</c:v>
                </c:pt>
                <c:pt idx="643">
                  <c:v>30526</c:v>
                </c:pt>
                <c:pt idx="644">
                  <c:v>30533</c:v>
                </c:pt>
                <c:pt idx="645">
                  <c:v>30540</c:v>
                </c:pt>
                <c:pt idx="646">
                  <c:v>30547</c:v>
                </c:pt>
                <c:pt idx="647">
                  <c:v>30554</c:v>
                </c:pt>
                <c:pt idx="648">
                  <c:v>30561</c:v>
                </c:pt>
                <c:pt idx="649">
                  <c:v>30568</c:v>
                </c:pt>
                <c:pt idx="650">
                  <c:v>30575</c:v>
                </c:pt>
                <c:pt idx="651">
                  <c:v>30582</c:v>
                </c:pt>
                <c:pt idx="652">
                  <c:v>30589</c:v>
                </c:pt>
                <c:pt idx="653">
                  <c:v>30596</c:v>
                </c:pt>
                <c:pt idx="654">
                  <c:v>30603</c:v>
                </c:pt>
                <c:pt idx="655">
                  <c:v>30610</c:v>
                </c:pt>
                <c:pt idx="656">
                  <c:v>30617</c:v>
                </c:pt>
                <c:pt idx="657">
                  <c:v>30624</c:v>
                </c:pt>
                <c:pt idx="658">
                  <c:v>30631</c:v>
                </c:pt>
                <c:pt idx="659">
                  <c:v>30638</c:v>
                </c:pt>
                <c:pt idx="660">
                  <c:v>30645</c:v>
                </c:pt>
                <c:pt idx="661">
                  <c:v>30652</c:v>
                </c:pt>
                <c:pt idx="662">
                  <c:v>30659</c:v>
                </c:pt>
                <c:pt idx="663">
                  <c:v>30666</c:v>
                </c:pt>
                <c:pt idx="664">
                  <c:v>30673</c:v>
                </c:pt>
                <c:pt idx="665">
                  <c:v>30680</c:v>
                </c:pt>
                <c:pt idx="666">
                  <c:v>30687</c:v>
                </c:pt>
                <c:pt idx="667">
                  <c:v>30694</c:v>
                </c:pt>
                <c:pt idx="668">
                  <c:v>30701</c:v>
                </c:pt>
                <c:pt idx="669">
                  <c:v>30708</c:v>
                </c:pt>
                <c:pt idx="670">
                  <c:v>30715</c:v>
                </c:pt>
                <c:pt idx="671">
                  <c:v>30722</c:v>
                </c:pt>
                <c:pt idx="672">
                  <c:v>30729</c:v>
                </c:pt>
                <c:pt idx="673">
                  <c:v>30736</c:v>
                </c:pt>
                <c:pt idx="674">
                  <c:v>30743</c:v>
                </c:pt>
                <c:pt idx="675">
                  <c:v>30750</c:v>
                </c:pt>
                <c:pt idx="676">
                  <c:v>30757</c:v>
                </c:pt>
                <c:pt idx="677">
                  <c:v>30764</c:v>
                </c:pt>
                <c:pt idx="678">
                  <c:v>30771</c:v>
                </c:pt>
                <c:pt idx="679">
                  <c:v>30778</c:v>
                </c:pt>
                <c:pt idx="680">
                  <c:v>30785</c:v>
                </c:pt>
                <c:pt idx="681">
                  <c:v>30792</c:v>
                </c:pt>
                <c:pt idx="682">
                  <c:v>30799</c:v>
                </c:pt>
                <c:pt idx="683">
                  <c:v>30806</c:v>
                </c:pt>
                <c:pt idx="684">
                  <c:v>30813</c:v>
                </c:pt>
                <c:pt idx="685">
                  <c:v>30820</c:v>
                </c:pt>
                <c:pt idx="686">
                  <c:v>30827</c:v>
                </c:pt>
                <c:pt idx="687">
                  <c:v>30834</c:v>
                </c:pt>
                <c:pt idx="688">
                  <c:v>30841</c:v>
                </c:pt>
                <c:pt idx="689">
                  <c:v>30848</c:v>
                </c:pt>
                <c:pt idx="690">
                  <c:v>30855</c:v>
                </c:pt>
                <c:pt idx="691">
                  <c:v>30862</c:v>
                </c:pt>
                <c:pt idx="692">
                  <c:v>30869</c:v>
                </c:pt>
                <c:pt idx="693">
                  <c:v>30876</c:v>
                </c:pt>
                <c:pt idx="694">
                  <c:v>30883</c:v>
                </c:pt>
                <c:pt idx="695">
                  <c:v>30890</c:v>
                </c:pt>
                <c:pt idx="696">
                  <c:v>30897</c:v>
                </c:pt>
                <c:pt idx="697">
                  <c:v>30904</c:v>
                </c:pt>
                <c:pt idx="698">
                  <c:v>30911</c:v>
                </c:pt>
                <c:pt idx="699">
                  <c:v>30918</c:v>
                </c:pt>
                <c:pt idx="700">
                  <c:v>30925</c:v>
                </c:pt>
                <c:pt idx="701">
                  <c:v>30932</c:v>
                </c:pt>
                <c:pt idx="702">
                  <c:v>30939</c:v>
                </c:pt>
                <c:pt idx="703">
                  <c:v>30946</c:v>
                </c:pt>
                <c:pt idx="704">
                  <c:v>30953</c:v>
                </c:pt>
                <c:pt idx="705">
                  <c:v>30960</c:v>
                </c:pt>
                <c:pt idx="706">
                  <c:v>30967</c:v>
                </c:pt>
                <c:pt idx="707">
                  <c:v>30974</c:v>
                </c:pt>
                <c:pt idx="708">
                  <c:v>30981</c:v>
                </c:pt>
                <c:pt idx="709">
                  <c:v>30988</c:v>
                </c:pt>
                <c:pt idx="710">
                  <c:v>30995</c:v>
                </c:pt>
                <c:pt idx="711">
                  <c:v>31002</c:v>
                </c:pt>
                <c:pt idx="712">
                  <c:v>31009</c:v>
                </c:pt>
                <c:pt idx="713">
                  <c:v>31016</c:v>
                </c:pt>
                <c:pt idx="714">
                  <c:v>31023</c:v>
                </c:pt>
                <c:pt idx="715">
                  <c:v>31030</c:v>
                </c:pt>
                <c:pt idx="716">
                  <c:v>31037</c:v>
                </c:pt>
                <c:pt idx="717">
                  <c:v>31044</c:v>
                </c:pt>
                <c:pt idx="718">
                  <c:v>31051</c:v>
                </c:pt>
                <c:pt idx="719">
                  <c:v>31058</c:v>
                </c:pt>
                <c:pt idx="720">
                  <c:v>31065</c:v>
                </c:pt>
                <c:pt idx="721">
                  <c:v>31072</c:v>
                </c:pt>
                <c:pt idx="722">
                  <c:v>31079</c:v>
                </c:pt>
                <c:pt idx="723">
                  <c:v>31086</c:v>
                </c:pt>
                <c:pt idx="724">
                  <c:v>31093</c:v>
                </c:pt>
                <c:pt idx="725">
                  <c:v>31100</c:v>
                </c:pt>
                <c:pt idx="726">
                  <c:v>31107</c:v>
                </c:pt>
                <c:pt idx="727">
                  <c:v>31114</c:v>
                </c:pt>
                <c:pt idx="728">
                  <c:v>31121</c:v>
                </c:pt>
                <c:pt idx="729">
                  <c:v>31128</c:v>
                </c:pt>
                <c:pt idx="730">
                  <c:v>31135</c:v>
                </c:pt>
                <c:pt idx="731">
                  <c:v>31142</c:v>
                </c:pt>
                <c:pt idx="732">
                  <c:v>31149</c:v>
                </c:pt>
                <c:pt idx="733">
                  <c:v>31156</c:v>
                </c:pt>
                <c:pt idx="734">
                  <c:v>31163</c:v>
                </c:pt>
                <c:pt idx="735">
                  <c:v>31170</c:v>
                </c:pt>
                <c:pt idx="736">
                  <c:v>31177</c:v>
                </c:pt>
                <c:pt idx="737">
                  <c:v>31184</c:v>
                </c:pt>
                <c:pt idx="738">
                  <c:v>31191</c:v>
                </c:pt>
                <c:pt idx="739">
                  <c:v>31198</c:v>
                </c:pt>
                <c:pt idx="740">
                  <c:v>31205</c:v>
                </c:pt>
                <c:pt idx="741">
                  <c:v>31212</c:v>
                </c:pt>
                <c:pt idx="742">
                  <c:v>31219</c:v>
                </c:pt>
                <c:pt idx="743">
                  <c:v>31226</c:v>
                </c:pt>
                <c:pt idx="744">
                  <c:v>31233</c:v>
                </c:pt>
                <c:pt idx="745">
                  <c:v>31240</c:v>
                </c:pt>
                <c:pt idx="746">
                  <c:v>31247</c:v>
                </c:pt>
                <c:pt idx="747">
                  <c:v>31254</c:v>
                </c:pt>
                <c:pt idx="748">
                  <c:v>31261</c:v>
                </c:pt>
                <c:pt idx="749">
                  <c:v>31268</c:v>
                </c:pt>
                <c:pt idx="750">
                  <c:v>31275</c:v>
                </c:pt>
                <c:pt idx="751">
                  <c:v>31282</c:v>
                </c:pt>
                <c:pt idx="752">
                  <c:v>31289</c:v>
                </c:pt>
                <c:pt idx="753">
                  <c:v>31296</c:v>
                </c:pt>
                <c:pt idx="754">
                  <c:v>31303</c:v>
                </c:pt>
                <c:pt idx="755">
                  <c:v>31310</c:v>
                </c:pt>
                <c:pt idx="756">
                  <c:v>31317</c:v>
                </c:pt>
                <c:pt idx="757">
                  <c:v>31324</c:v>
                </c:pt>
                <c:pt idx="758">
                  <c:v>31331</c:v>
                </c:pt>
                <c:pt idx="759">
                  <c:v>31338</c:v>
                </c:pt>
                <c:pt idx="760">
                  <c:v>31345</c:v>
                </c:pt>
                <c:pt idx="761">
                  <c:v>31352</c:v>
                </c:pt>
                <c:pt idx="762">
                  <c:v>31359</c:v>
                </c:pt>
                <c:pt idx="763">
                  <c:v>31366</c:v>
                </c:pt>
                <c:pt idx="764">
                  <c:v>31373</c:v>
                </c:pt>
                <c:pt idx="765">
                  <c:v>31380</c:v>
                </c:pt>
                <c:pt idx="766">
                  <c:v>31387</c:v>
                </c:pt>
                <c:pt idx="767">
                  <c:v>31394</c:v>
                </c:pt>
                <c:pt idx="768">
                  <c:v>31401</c:v>
                </c:pt>
                <c:pt idx="769">
                  <c:v>31408</c:v>
                </c:pt>
                <c:pt idx="770">
                  <c:v>31415</c:v>
                </c:pt>
                <c:pt idx="771">
                  <c:v>31422</c:v>
                </c:pt>
                <c:pt idx="772">
                  <c:v>31429</c:v>
                </c:pt>
                <c:pt idx="773">
                  <c:v>31436</c:v>
                </c:pt>
                <c:pt idx="774">
                  <c:v>31443</c:v>
                </c:pt>
                <c:pt idx="775">
                  <c:v>31450</c:v>
                </c:pt>
                <c:pt idx="776">
                  <c:v>31457</c:v>
                </c:pt>
                <c:pt idx="777">
                  <c:v>31464</c:v>
                </c:pt>
                <c:pt idx="778">
                  <c:v>31471</c:v>
                </c:pt>
                <c:pt idx="779">
                  <c:v>31478</c:v>
                </c:pt>
                <c:pt idx="780">
                  <c:v>31485</c:v>
                </c:pt>
                <c:pt idx="781">
                  <c:v>31492</c:v>
                </c:pt>
                <c:pt idx="782">
                  <c:v>31499</c:v>
                </c:pt>
                <c:pt idx="783">
                  <c:v>31506</c:v>
                </c:pt>
                <c:pt idx="784">
                  <c:v>31513</c:v>
                </c:pt>
                <c:pt idx="785">
                  <c:v>31520</c:v>
                </c:pt>
                <c:pt idx="786">
                  <c:v>31527</c:v>
                </c:pt>
                <c:pt idx="787">
                  <c:v>31534</c:v>
                </c:pt>
                <c:pt idx="788">
                  <c:v>31541</c:v>
                </c:pt>
                <c:pt idx="789">
                  <c:v>31548</c:v>
                </c:pt>
                <c:pt idx="790">
                  <c:v>31555</c:v>
                </c:pt>
                <c:pt idx="791">
                  <c:v>31562</c:v>
                </c:pt>
                <c:pt idx="792">
                  <c:v>31569</c:v>
                </c:pt>
                <c:pt idx="793">
                  <c:v>31576</c:v>
                </c:pt>
                <c:pt idx="794">
                  <c:v>31583</c:v>
                </c:pt>
                <c:pt idx="795">
                  <c:v>31590</c:v>
                </c:pt>
                <c:pt idx="796">
                  <c:v>31597</c:v>
                </c:pt>
                <c:pt idx="797">
                  <c:v>31604</c:v>
                </c:pt>
                <c:pt idx="798">
                  <c:v>31611</c:v>
                </c:pt>
                <c:pt idx="799">
                  <c:v>31618</c:v>
                </c:pt>
                <c:pt idx="800">
                  <c:v>31625</c:v>
                </c:pt>
                <c:pt idx="801">
                  <c:v>31632</c:v>
                </c:pt>
                <c:pt idx="802">
                  <c:v>31639</c:v>
                </c:pt>
                <c:pt idx="803">
                  <c:v>31646</c:v>
                </c:pt>
                <c:pt idx="804">
                  <c:v>31653</c:v>
                </c:pt>
                <c:pt idx="805">
                  <c:v>31660</c:v>
                </c:pt>
                <c:pt idx="806">
                  <c:v>31667</c:v>
                </c:pt>
                <c:pt idx="807">
                  <c:v>31674</c:v>
                </c:pt>
                <c:pt idx="808">
                  <c:v>31681</c:v>
                </c:pt>
                <c:pt idx="809">
                  <c:v>31688</c:v>
                </c:pt>
                <c:pt idx="810">
                  <c:v>31695</c:v>
                </c:pt>
                <c:pt idx="811">
                  <c:v>31702</c:v>
                </c:pt>
                <c:pt idx="812">
                  <c:v>31709</c:v>
                </c:pt>
                <c:pt idx="813">
                  <c:v>31716</c:v>
                </c:pt>
                <c:pt idx="814">
                  <c:v>31723</c:v>
                </c:pt>
                <c:pt idx="815">
                  <c:v>31730</c:v>
                </c:pt>
                <c:pt idx="816">
                  <c:v>31737</c:v>
                </c:pt>
                <c:pt idx="817">
                  <c:v>31744</c:v>
                </c:pt>
                <c:pt idx="818">
                  <c:v>31751</c:v>
                </c:pt>
                <c:pt idx="819">
                  <c:v>31758</c:v>
                </c:pt>
                <c:pt idx="820">
                  <c:v>31765</c:v>
                </c:pt>
                <c:pt idx="821">
                  <c:v>31772</c:v>
                </c:pt>
                <c:pt idx="822">
                  <c:v>31779</c:v>
                </c:pt>
                <c:pt idx="823">
                  <c:v>31786</c:v>
                </c:pt>
                <c:pt idx="824">
                  <c:v>31793</c:v>
                </c:pt>
                <c:pt idx="825">
                  <c:v>31800</c:v>
                </c:pt>
                <c:pt idx="826">
                  <c:v>31807</c:v>
                </c:pt>
                <c:pt idx="827">
                  <c:v>31814</c:v>
                </c:pt>
                <c:pt idx="828">
                  <c:v>31821</c:v>
                </c:pt>
                <c:pt idx="829">
                  <c:v>31828</c:v>
                </c:pt>
                <c:pt idx="830">
                  <c:v>31835</c:v>
                </c:pt>
                <c:pt idx="831">
                  <c:v>31842</c:v>
                </c:pt>
                <c:pt idx="832">
                  <c:v>31849</c:v>
                </c:pt>
                <c:pt idx="833">
                  <c:v>31856</c:v>
                </c:pt>
                <c:pt idx="834">
                  <c:v>31863</c:v>
                </c:pt>
                <c:pt idx="835">
                  <c:v>31870</c:v>
                </c:pt>
                <c:pt idx="836">
                  <c:v>31877</c:v>
                </c:pt>
                <c:pt idx="837">
                  <c:v>31884</c:v>
                </c:pt>
                <c:pt idx="838">
                  <c:v>31891</c:v>
                </c:pt>
                <c:pt idx="839">
                  <c:v>31898</c:v>
                </c:pt>
                <c:pt idx="840">
                  <c:v>31905</c:v>
                </c:pt>
                <c:pt idx="841">
                  <c:v>31912</c:v>
                </c:pt>
                <c:pt idx="842">
                  <c:v>31919</c:v>
                </c:pt>
                <c:pt idx="843">
                  <c:v>31926</c:v>
                </c:pt>
                <c:pt idx="844">
                  <c:v>31933</c:v>
                </c:pt>
                <c:pt idx="845">
                  <c:v>31940</c:v>
                </c:pt>
                <c:pt idx="846">
                  <c:v>31947</c:v>
                </c:pt>
                <c:pt idx="847">
                  <c:v>31954</c:v>
                </c:pt>
                <c:pt idx="848">
                  <c:v>31961</c:v>
                </c:pt>
                <c:pt idx="849">
                  <c:v>31968</c:v>
                </c:pt>
                <c:pt idx="850">
                  <c:v>31975</c:v>
                </c:pt>
                <c:pt idx="851">
                  <c:v>31982</c:v>
                </c:pt>
                <c:pt idx="852">
                  <c:v>31989</c:v>
                </c:pt>
                <c:pt idx="853">
                  <c:v>31996</c:v>
                </c:pt>
                <c:pt idx="854">
                  <c:v>32003</c:v>
                </c:pt>
                <c:pt idx="855">
                  <c:v>32010</c:v>
                </c:pt>
                <c:pt idx="856">
                  <c:v>32017</c:v>
                </c:pt>
                <c:pt idx="857">
                  <c:v>32024</c:v>
                </c:pt>
                <c:pt idx="858">
                  <c:v>32031</c:v>
                </c:pt>
                <c:pt idx="859">
                  <c:v>32038</c:v>
                </c:pt>
                <c:pt idx="860">
                  <c:v>32045</c:v>
                </c:pt>
                <c:pt idx="861">
                  <c:v>32052</c:v>
                </c:pt>
                <c:pt idx="862">
                  <c:v>32059</c:v>
                </c:pt>
                <c:pt idx="863">
                  <c:v>32066</c:v>
                </c:pt>
                <c:pt idx="864">
                  <c:v>32073</c:v>
                </c:pt>
                <c:pt idx="865">
                  <c:v>32080</c:v>
                </c:pt>
                <c:pt idx="866">
                  <c:v>32087</c:v>
                </c:pt>
                <c:pt idx="867">
                  <c:v>32094</c:v>
                </c:pt>
                <c:pt idx="868">
                  <c:v>32101</c:v>
                </c:pt>
                <c:pt idx="869">
                  <c:v>32108</c:v>
                </c:pt>
                <c:pt idx="870">
                  <c:v>32115</c:v>
                </c:pt>
                <c:pt idx="871">
                  <c:v>32122</c:v>
                </c:pt>
                <c:pt idx="872">
                  <c:v>32129</c:v>
                </c:pt>
                <c:pt idx="873">
                  <c:v>32136</c:v>
                </c:pt>
                <c:pt idx="874">
                  <c:v>32142</c:v>
                </c:pt>
                <c:pt idx="875">
                  <c:v>32150</c:v>
                </c:pt>
                <c:pt idx="876">
                  <c:v>32157</c:v>
                </c:pt>
                <c:pt idx="877">
                  <c:v>32164</c:v>
                </c:pt>
                <c:pt idx="878">
                  <c:v>32171</c:v>
                </c:pt>
                <c:pt idx="879">
                  <c:v>32178</c:v>
                </c:pt>
                <c:pt idx="880">
                  <c:v>32185</c:v>
                </c:pt>
                <c:pt idx="881">
                  <c:v>32192</c:v>
                </c:pt>
                <c:pt idx="882">
                  <c:v>32199</c:v>
                </c:pt>
                <c:pt idx="883">
                  <c:v>32206</c:v>
                </c:pt>
                <c:pt idx="884">
                  <c:v>32213</c:v>
                </c:pt>
                <c:pt idx="885">
                  <c:v>32220</c:v>
                </c:pt>
                <c:pt idx="886">
                  <c:v>32227</c:v>
                </c:pt>
                <c:pt idx="887">
                  <c:v>32234</c:v>
                </c:pt>
                <c:pt idx="888">
                  <c:v>32241</c:v>
                </c:pt>
                <c:pt idx="889">
                  <c:v>32248</c:v>
                </c:pt>
                <c:pt idx="890">
                  <c:v>32255</c:v>
                </c:pt>
                <c:pt idx="891">
                  <c:v>32262</c:v>
                </c:pt>
                <c:pt idx="892">
                  <c:v>32269</c:v>
                </c:pt>
                <c:pt idx="893">
                  <c:v>32276</c:v>
                </c:pt>
                <c:pt idx="894">
                  <c:v>32283</c:v>
                </c:pt>
                <c:pt idx="895">
                  <c:v>32290</c:v>
                </c:pt>
                <c:pt idx="896">
                  <c:v>32297</c:v>
                </c:pt>
                <c:pt idx="897">
                  <c:v>32304</c:v>
                </c:pt>
                <c:pt idx="898">
                  <c:v>32311</c:v>
                </c:pt>
                <c:pt idx="899">
                  <c:v>32318</c:v>
                </c:pt>
                <c:pt idx="900">
                  <c:v>32325</c:v>
                </c:pt>
                <c:pt idx="901">
                  <c:v>32332</c:v>
                </c:pt>
                <c:pt idx="902">
                  <c:v>32339</c:v>
                </c:pt>
                <c:pt idx="903">
                  <c:v>32346</c:v>
                </c:pt>
                <c:pt idx="904">
                  <c:v>32353</c:v>
                </c:pt>
                <c:pt idx="905">
                  <c:v>32360</c:v>
                </c:pt>
                <c:pt idx="906">
                  <c:v>32367</c:v>
                </c:pt>
                <c:pt idx="907">
                  <c:v>32374</c:v>
                </c:pt>
                <c:pt idx="908">
                  <c:v>32381</c:v>
                </c:pt>
                <c:pt idx="909">
                  <c:v>32388</c:v>
                </c:pt>
                <c:pt idx="910">
                  <c:v>32395</c:v>
                </c:pt>
                <c:pt idx="911">
                  <c:v>32402</c:v>
                </c:pt>
                <c:pt idx="912">
                  <c:v>32409</c:v>
                </c:pt>
                <c:pt idx="913">
                  <c:v>32416</c:v>
                </c:pt>
                <c:pt idx="914">
                  <c:v>32423</c:v>
                </c:pt>
                <c:pt idx="915">
                  <c:v>32430</c:v>
                </c:pt>
                <c:pt idx="916">
                  <c:v>32437</c:v>
                </c:pt>
                <c:pt idx="917">
                  <c:v>32444</c:v>
                </c:pt>
                <c:pt idx="918">
                  <c:v>32451</c:v>
                </c:pt>
                <c:pt idx="919">
                  <c:v>32458</c:v>
                </c:pt>
                <c:pt idx="920">
                  <c:v>32465</c:v>
                </c:pt>
                <c:pt idx="921">
                  <c:v>32472</c:v>
                </c:pt>
                <c:pt idx="922">
                  <c:v>32479</c:v>
                </c:pt>
                <c:pt idx="923">
                  <c:v>32486</c:v>
                </c:pt>
                <c:pt idx="924">
                  <c:v>32493</c:v>
                </c:pt>
                <c:pt idx="925">
                  <c:v>32500</c:v>
                </c:pt>
                <c:pt idx="926">
                  <c:v>32507</c:v>
                </c:pt>
                <c:pt idx="927">
                  <c:v>32514</c:v>
                </c:pt>
                <c:pt idx="928">
                  <c:v>32521</c:v>
                </c:pt>
                <c:pt idx="929">
                  <c:v>32528</c:v>
                </c:pt>
                <c:pt idx="930">
                  <c:v>32535</c:v>
                </c:pt>
                <c:pt idx="931">
                  <c:v>32542</c:v>
                </c:pt>
                <c:pt idx="932">
                  <c:v>32549</c:v>
                </c:pt>
                <c:pt idx="933">
                  <c:v>32556</c:v>
                </c:pt>
                <c:pt idx="934">
                  <c:v>32563</c:v>
                </c:pt>
                <c:pt idx="935">
                  <c:v>32570</c:v>
                </c:pt>
                <c:pt idx="936">
                  <c:v>32577</c:v>
                </c:pt>
                <c:pt idx="937">
                  <c:v>32584</c:v>
                </c:pt>
                <c:pt idx="938">
                  <c:v>32591</c:v>
                </c:pt>
                <c:pt idx="939">
                  <c:v>32598</c:v>
                </c:pt>
                <c:pt idx="940">
                  <c:v>32605</c:v>
                </c:pt>
                <c:pt idx="941">
                  <c:v>32612</c:v>
                </c:pt>
                <c:pt idx="942">
                  <c:v>32619</c:v>
                </c:pt>
                <c:pt idx="943">
                  <c:v>32626</c:v>
                </c:pt>
                <c:pt idx="944">
                  <c:v>32633</c:v>
                </c:pt>
                <c:pt idx="945">
                  <c:v>32640</c:v>
                </c:pt>
                <c:pt idx="946">
                  <c:v>32647</c:v>
                </c:pt>
                <c:pt idx="947">
                  <c:v>32654</c:v>
                </c:pt>
                <c:pt idx="948">
                  <c:v>32661</c:v>
                </c:pt>
                <c:pt idx="949">
                  <c:v>32668</c:v>
                </c:pt>
                <c:pt idx="950">
                  <c:v>32675</c:v>
                </c:pt>
                <c:pt idx="951">
                  <c:v>32682</c:v>
                </c:pt>
                <c:pt idx="952">
                  <c:v>32689</c:v>
                </c:pt>
                <c:pt idx="953">
                  <c:v>32696</c:v>
                </c:pt>
                <c:pt idx="954">
                  <c:v>32703</c:v>
                </c:pt>
                <c:pt idx="955">
                  <c:v>32710</c:v>
                </c:pt>
                <c:pt idx="956">
                  <c:v>32717</c:v>
                </c:pt>
                <c:pt idx="957">
                  <c:v>32724</c:v>
                </c:pt>
                <c:pt idx="958">
                  <c:v>32731</c:v>
                </c:pt>
                <c:pt idx="959">
                  <c:v>32738</c:v>
                </c:pt>
                <c:pt idx="960">
                  <c:v>32745</c:v>
                </c:pt>
                <c:pt idx="961">
                  <c:v>32752</c:v>
                </c:pt>
                <c:pt idx="962">
                  <c:v>32759</c:v>
                </c:pt>
                <c:pt idx="963">
                  <c:v>32766</c:v>
                </c:pt>
                <c:pt idx="964">
                  <c:v>32773</c:v>
                </c:pt>
                <c:pt idx="965">
                  <c:v>32780</c:v>
                </c:pt>
                <c:pt idx="966">
                  <c:v>32787</c:v>
                </c:pt>
                <c:pt idx="967">
                  <c:v>32794</c:v>
                </c:pt>
                <c:pt idx="968">
                  <c:v>32801</c:v>
                </c:pt>
                <c:pt idx="969">
                  <c:v>32808</c:v>
                </c:pt>
                <c:pt idx="970">
                  <c:v>32815</c:v>
                </c:pt>
                <c:pt idx="971">
                  <c:v>32822</c:v>
                </c:pt>
                <c:pt idx="972">
                  <c:v>32829</c:v>
                </c:pt>
                <c:pt idx="973">
                  <c:v>32836</c:v>
                </c:pt>
                <c:pt idx="974">
                  <c:v>32843</c:v>
                </c:pt>
                <c:pt idx="975">
                  <c:v>32850</c:v>
                </c:pt>
                <c:pt idx="976">
                  <c:v>32857</c:v>
                </c:pt>
                <c:pt idx="977">
                  <c:v>32864</c:v>
                </c:pt>
                <c:pt idx="978">
                  <c:v>32871</c:v>
                </c:pt>
                <c:pt idx="979">
                  <c:v>32878</c:v>
                </c:pt>
                <c:pt idx="980">
                  <c:v>32885</c:v>
                </c:pt>
                <c:pt idx="981">
                  <c:v>32892</c:v>
                </c:pt>
                <c:pt idx="982">
                  <c:v>32899</c:v>
                </c:pt>
                <c:pt idx="983">
                  <c:v>32906</c:v>
                </c:pt>
                <c:pt idx="984">
                  <c:v>32913</c:v>
                </c:pt>
                <c:pt idx="985">
                  <c:v>32920</c:v>
                </c:pt>
                <c:pt idx="986">
                  <c:v>32927</c:v>
                </c:pt>
                <c:pt idx="987">
                  <c:v>32934</c:v>
                </c:pt>
                <c:pt idx="988">
                  <c:v>32941</c:v>
                </c:pt>
                <c:pt idx="989">
                  <c:v>32948</c:v>
                </c:pt>
                <c:pt idx="990">
                  <c:v>32955</c:v>
                </c:pt>
                <c:pt idx="991">
                  <c:v>32962</c:v>
                </c:pt>
                <c:pt idx="992">
                  <c:v>32969</c:v>
                </c:pt>
                <c:pt idx="993">
                  <c:v>32976</c:v>
                </c:pt>
                <c:pt idx="994">
                  <c:v>32983</c:v>
                </c:pt>
                <c:pt idx="995">
                  <c:v>32990</c:v>
                </c:pt>
                <c:pt idx="996">
                  <c:v>32997</c:v>
                </c:pt>
                <c:pt idx="997">
                  <c:v>33004</c:v>
                </c:pt>
                <c:pt idx="998">
                  <c:v>33011</c:v>
                </c:pt>
                <c:pt idx="999">
                  <c:v>33018</c:v>
                </c:pt>
                <c:pt idx="1000">
                  <c:v>33025</c:v>
                </c:pt>
                <c:pt idx="1001">
                  <c:v>33032</c:v>
                </c:pt>
                <c:pt idx="1002">
                  <c:v>33039</c:v>
                </c:pt>
                <c:pt idx="1003">
                  <c:v>33046</c:v>
                </c:pt>
                <c:pt idx="1004">
                  <c:v>33053</c:v>
                </c:pt>
                <c:pt idx="1005">
                  <c:v>33060</c:v>
                </c:pt>
                <c:pt idx="1006">
                  <c:v>33067</c:v>
                </c:pt>
                <c:pt idx="1007">
                  <c:v>33074</c:v>
                </c:pt>
                <c:pt idx="1008">
                  <c:v>33081</c:v>
                </c:pt>
                <c:pt idx="1009">
                  <c:v>33088</c:v>
                </c:pt>
                <c:pt idx="1010">
                  <c:v>33095</c:v>
                </c:pt>
                <c:pt idx="1011">
                  <c:v>33102</c:v>
                </c:pt>
                <c:pt idx="1012">
                  <c:v>33109</c:v>
                </c:pt>
                <c:pt idx="1013">
                  <c:v>33116</c:v>
                </c:pt>
                <c:pt idx="1014">
                  <c:v>33123</c:v>
                </c:pt>
                <c:pt idx="1015">
                  <c:v>33130</c:v>
                </c:pt>
                <c:pt idx="1016">
                  <c:v>33137</c:v>
                </c:pt>
                <c:pt idx="1017">
                  <c:v>33144</c:v>
                </c:pt>
                <c:pt idx="1018">
                  <c:v>33151</c:v>
                </c:pt>
                <c:pt idx="1019">
                  <c:v>33158</c:v>
                </c:pt>
                <c:pt idx="1020">
                  <c:v>33165</c:v>
                </c:pt>
                <c:pt idx="1021">
                  <c:v>33172</c:v>
                </c:pt>
                <c:pt idx="1022">
                  <c:v>33179</c:v>
                </c:pt>
                <c:pt idx="1023">
                  <c:v>33186</c:v>
                </c:pt>
                <c:pt idx="1024">
                  <c:v>33193</c:v>
                </c:pt>
                <c:pt idx="1025">
                  <c:v>33200</c:v>
                </c:pt>
                <c:pt idx="1026">
                  <c:v>33207</c:v>
                </c:pt>
                <c:pt idx="1027">
                  <c:v>33214</c:v>
                </c:pt>
                <c:pt idx="1028">
                  <c:v>33221</c:v>
                </c:pt>
                <c:pt idx="1029">
                  <c:v>33228</c:v>
                </c:pt>
                <c:pt idx="1030">
                  <c:v>33235</c:v>
                </c:pt>
                <c:pt idx="1031">
                  <c:v>33242</c:v>
                </c:pt>
                <c:pt idx="1032">
                  <c:v>33249</c:v>
                </c:pt>
                <c:pt idx="1033">
                  <c:v>33256</c:v>
                </c:pt>
                <c:pt idx="1034">
                  <c:v>33263</c:v>
                </c:pt>
                <c:pt idx="1035">
                  <c:v>33270</c:v>
                </c:pt>
                <c:pt idx="1036">
                  <c:v>33277</c:v>
                </c:pt>
                <c:pt idx="1037">
                  <c:v>33284</c:v>
                </c:pt>
                <c:pt idx="1038">
                  <c:v>33291</c:v>
                </c:pt>
                <c:pt idx="1039">
                  <c:v>33298</c:v>
                </c:pt>
                <c:pt idx="1040">
                  <c:v>33305</c:v>
                </c:pt>
                <c:pt idx="1041">
                  <c:v>33312</c:v>
                </c:pt>
                <c:pt idx="1042">
                  <c:v>33319</c:v>
                </c:pt>
                <c:pt idx="1043">
                  <c:v>33326</c:v>
                </c:pt>
                <c:pt idx="1044">
                  <c:v>33333</c:v>
                </c:pt>
                <c:pt idx="1045">
                  <c:v>33340</c:v>
                </c:pt>
                <c:pt idx="1046">
                  <c:v>33347</c:v>
                </c:pt>
                <c:pt idx="1047">
                  <c:v>33354</c:v>
                </c:pt>
                <c:pt idx="1048">
                  <c:v>33361</c:v>
                </c:pt>
                <c:pt idx="1049">
                  <c:v>33368</c:v>
                </c:pt>
                <c:pt idx="1050">
                  <c:v>33375</c:v>
                </c:pt>
                <c:pt idx="1051">
                  <c:v>33382</c:v>
                </c:pt>
                <c:pt idx="1052">
                  <c:v>33389</c:v>
                </c:pt>
                <c:pt idx="1053">
                  <c:v>33396</c:v>
                </c:pt>
                <c:pt idx="1054">
                  <c:v>33403</c:v>
                </c:pt>
                <c:pt idx="1055">
                  <c:v>33410</c:v>
                </c:pt>
                <c:pt idx="1056">
                  <c:v>33417</c:v>
                </c:pt>
                <c:pt idx="1057">
                  <c:v>33424</c:v>
                </c:pt>
                <c:pt idx="1058">
                  <c:v>33431</c:v>
                </c:pt>
                <c:pt idx="1059">
                  <c:v>33438</c:v>
                </c:pt>
                <c:pt idx="1060">
                  <c:v>33445</c:v>
                </c:pt>
                <c:pt idx="1061">
                  <c:v>33452</c:v>
                </c:pt>
                <c:pt idx="1062">
                  <c:v>33459</c:v>
                </c:pt>
                <c:pt idx="1063">
                  <c:v>33466</c:v>
                </c:pt>
                <c:pt idx="1064">
                  <c:v>33473</c:v>
                </c:pt>
                <c:pt idx="1065">
                  <c:v>33480</c:v>
                </c:pt>
                <c:pt idx="1066">
                  <c:v>33487</c:v>
                </c:pt>
                <c:pt idx="1067">
                  <c:v>33494</c:v>
                </c:pt>
                <c:pt idx="1068">
                  <c:v>33501</c:v>
                </c:pt>
                <c:pt idx="1069">
                  <c:v>33508</c:v>
                </c:pt>
                <c:pt idx="1070">
                  <c:v>33515</c:v>
                </c:pt>
                <c:pt idx="1071">
                  <c:v>33522</c:v>
                </c:pt>
                <c:pt idx="1072">
                  <c:v>33529</c:v>
                </c:pt>
                <c:pt idx="1073">
                  <c:v>33536</c:v>
                </c:pt>
                <c:pt idx="1074">
                  <c:v>33543</c:v>
                </c:pt>
                <c:pt idx="1075">
                  <c:v>33550</c:v>
                </c:pt>
                <c:pt idx="1076">
                  <c:v>33557</c:v>
                </c:pt>
                <c:pt idx="1077">
                  <c:v>33564</c:v>
                </c:pt>
                <c:pt idx="1078">
                  <c:v>33571</c:v>
                </c:pt>
                <c:pt idx="1079">
                  <c:v>33578</c:v>
                </c:pt>
                <c:pt idx="1080">
                  <c:v>33585</c:v>
                </c:pt>
                <c:pt idx="1081">
                  <c:v>33592</c:v>
                </c:pt>
                <c:pt idx="1082">
                  <c:v>33599</c:v>
                </c:pt>
                <c:pt idx="1083">
                  <c:v>33606</c:v>
                </c:pt>
                <c:pt idx="1084">
                  <c:v>33613</c:v>
                </c:pt>
                <c:pt idx="1085">
                  <c:v>33620</c:v>
                </c:pt>
                <c:pt idx="1086">
                  <c:v>33627</c:v>
                </c:pt>
                <c:pt idx="1087">
                  <c:v>33634</c:v>
                </c:pt>
                <c:pt idx="1088">
                  <c:v>33641</c:v>
                </c:pt>
                <c:pt idx="1089">
                  <c:v>33648</c:v>
                </c:pt>
                <c:pt idx="1090">
                  <c:v>33655</c:v>
                </c:pt>
                <c:pt idx="1091">
                  <c:v>33662</c:v>
                </c:pt>
                <c:pt idx="1092">
                  <c:v>33669</c:v>
                </c:pt>
                <c:pt idx="1093">
                  <c:v>33676</c:v>
                </c:pt>
                <c:pt idx="1094">
                  <c:v>33683</c:v>
                </c:pt>
                <c:pt idx="1095">
                  <c:v>33690</c:v>
                </c:pt>
                <c:pt idx="1096">
                  <c:v>33697</c:v>
                </c:pt>
                <c:pt idx="1097">
                  <c:v>33704</c:v>
                </c:pt>
                <c:pt idx="1098">
                  <c:v>33711</c:v>
                </c:pt>
                <c:pt idx="1099">
                  <c:v>33718</c:v>
                </c:pt>
                <c:pt idx="1100">
                  <c:v>33725</c:v>
                </c:pt>
                <c:pt idx="1101">
                  <c:v>33732</c:v>
                </c:pt>
                <c:pt idx="1102">
                  <c:v>33739</c:v>
                </c:pt>
                <c:pt idx="1103">
                  <c:v>33746</c:v>
                </c:pt>
                <c:pt idx="1104">
                  <c:v>33753</c:v>
                </c:pt>
                <c:pt idx="1105">
                  <c:v>33760</c:v>
                </c:pt>
                <c:pt idx="1106">
                  <c:v>33767</c:v>
                </c:pt>
                <c:pt idx="1107">
                  <c:v>33774</c:v>
                </c:pt>
                <c:pt idx="1108">
                  <c:v>33781</c:v>
                </c:pt>
                <c:pt idx="1109">
                  <c:v>33788</c:v>
                </c:pt>
                <c:pt idx="1110">
                  <c:v>33795</c:v>
                </c:pt>
                <c:pt idx="1111">
                  <c:v>33802</c:v>
                </c:pt>
                <c:pt idx="1112">
                  <c:v>33809</c:v>
                </c:pt>
                <c:pt idx="1113">
                  <c:v>33816</c:v>
                </c:pt>
                <c:pt idx="1114">
                  <c:v>33823</c:v>
                </c:pt>
                <c:pt idx="1115">
                  <c:v>33830</c:v>
                </c:pt>
                <c:pt idx="1116">
                  <c:v>33837</c:v>
                </c:pt>
                <c:pt idx="1117">
                  <c:v>33844</c:v>
                </c:pt>
                <c:pt idx="1118">
                  <c:v>33851</c:v>
                </c:pt>
                <c:pt idx="1119">
                  <c:v>33858</c:v>
                </c:pt>
                <c:pt idx="1120">
                  <c:v>33865</c:v>
                </c:pt>
                <c:pt idx="1121">
                  <c:v>33871</c:v>
                </c:pt>
                <c:pt idx="1122">
                  <c:v>33879</c:v>
                </c:pt>
                <c:pt idx="1123">
                  <c:v>33886</c:v>
                </c:pt>
                <c:pt idx="1124">
                  <c:v>33893</c:v>
                </c:pt>
                <c:pt idx="1125">
                  <c:v>33900</c:v>
                </c:pt>
                <c:pt idx="1126">
                  <c:v>33907</c:v>
                </c:pt>
                <c:pt idx="1127">
                  <c:v>33914</c:v>
                </c:pt>
                <c:pt idx="1128">
                  <c:v>33921</c:v>
                </c:pt>
                <c:pt idx="1129">
                  <c:v>33928</c:v>
                </c:pt>
                <c:pt idx="1130">
                  <c:v>33935</c:v>
                </c:pt>
                <c:pt idx="1131">
                  <c:v>33942</c:v>
                </c:pt>
                <c:pt idx="1132">
                  <c:v>33949</c:v>
                </c:pt>
                <c:pt idx="1133">
                  <c:v>33956</c:v>
                </c:pt>
                <c:pt idx="1134">
                  <c:v>33963</c:v>
                </c:pt>
                <c:pt idx="1135">
                  <c:v>33969</c:v>
                </c:pt>
                <c:pt idx="1136">
                  <c:v>33977</c:v>
                </c:pt>
                <c:pt idx="1137">
                  <c:v>33984</c:v>
                </c:pt>
                <c:pt idx="1138">
                  <c:v>33991</c:v>
                </c:pt>
                <c:pt idx="1139">
                  <c:v>33998</c:v>
                </c:pt>
                <c:pt idx="1140">
                  <c:v>34005</c:v>
                </c:pt>
                <c:pt idx="1141">
                  <c:v>34012</c:v>
                </c:pt>
                <c:pt idx="1142">
                  <c:v>34019</c:v>
                </c:pt>
                <c:pt idx="1143">
                  <c:v>34026</c:v>
                </c:pt>
                <c:pt idx="1144">
                  <c:v>34033</c:v>
                </c:pt>
                <c:pt idx="1145">
                  <c:v>34040</c:v>
                </c:pt>
                <c:pt idx="1146">
                  <c:v>34047</c:v>
                </c:pt>
                <c:pt idx="1147">
                  <c:v>34054</c:v>
                </c:pt>
                <c:pt idx="1148">
                  <c:v>34061</c:v>
                </c:pt>
                <c:pt idx="1149">
                  <c:v>34068</c:v>
                </c:pt>
                <c:pt idx="1150">
                  <c:v>34075</c:v>
                </c:pt>
                <c:pt idx="1151">
                  <c:v>34082</c:v>
                </c:pt>
                <c:pt idx="1152">
                  <c:v>34089</c:v>
                </c:pt>
                <c:pt idx="1153">
                  <c:v>34096</c:v>
                </c:pt>
                <c:pt idx="1154">
                  <c:v>34103</c:v>
                </c:pt>
                <c:pt idx="1155">
                  <c:v>34110</c:v>
                </c:pt>
                <c:pt idx="1156">
                  <c:v>34117</c:v>
                </c:pt>
                <c:pt idx="1157">
                  <c:v>34124</c:v>
                </c:pt>
                <c:pt idx="1158">
                  <c:v>34131</c:v>
                </c:pt>
                <c:pt idx="1159">
                  <c:v>34138</c:v>
                </c:pt>
                <c:pt idx="1160">
                  <c:v>34145</c:v>
                </c:pt>
                <c:pt idx="1161">
                  <c:v>34152</c:v>
                </c:pt>
                <c:pt idx="1162">
                  <c:v>34159</c:v>
                </c:pt>
                <c:pt idx="1163">
                  <c:v>34166</c:v>
                </c:pt>
                <c:pt idx="1164">
                  <c:v>34173</c:v>
                </c:pt>
                <c:pt idx="1165">
                  <c:v>34180</c:v>
                </c:pt>
                <c:pt idx="1166">
                  <c:v>34187</c:v>
                </c:pt>
                <c:pt idx="1167">
                  <c:v>34194</c:v>
                </c:pt>
                <c:pt idx="1168">
                  <c:v>34201</c:v>
                </c:pt>
                <c:pt idx="1169">
                  <c:v>34208</c:v>
                </c:pt>
                <c:pt idx="1170">
                  <c:v>34215</c:v>
                </c:pt>
                <c:pt idx="1171">
                  <c:v>34222</c:v>
                </c:pt>
                <c:pt idx="1172">
                  <c:v>34229</c:v>
                </c:pt>
                <c:pt idx="1173">
                  <c:v>34236</c:v>
                </c:pt>
                <c:pt idx="1174">
                  <c:v>34243</c:v>
                </c:pt>
                <c:pt idx="1175">
                  <c:v>34250</c:v>
                </c:pt>
                <c:pt idx="1176">
                  <c:v>34257</c:v>
                </c:pt>
                <c:pt idx="1177">
                  <c:v>34264</c:v>
                </c:pt>
                <c:pt idx="1178">
                  <c:v>34271</c:v>
                </c:pt>
                <c:pt idx="1179">
                  <c:v>34278</c:v>
                </c:pt>
                <c:pt idx="1180">
                  <c:v>34285</c:v>
                </c:pt>
                <c:pt idx="1181">
                  <c:v>34292</c:v>
                </c:pt>
                <c:pt idx="1182">
                  <c:v>34299</c:v>
                </c:pt>
                <c:pt idx="1183">
                  <c:v>34306</c:v>
                </c:pt>
                <c:pt idx="1184">
                  <c:v>34313</c:v>
                </c:pt>
                <c:pt idx="1185">
                  <c:v>34320</c:v>
                </c:pt>
                <c:pt idx="1186">
                  <c:v>34327</c:v>
                </c:pt>
                <c:pt idx="1187">
                  <c:v>34334</c:v>
                </c:pt>
                <c:pt idx="1188">
                  <c:v>34341</c:v>
                </c:pt>
                <c:pt idx="1189">
                  <c:v>34348</c:v>
                </c:pt>
                <c:pt idx="1190">
                  <c:v>34355</c:v>
                </c:pt>
                <c:pt idx="1191">
                  <c:v>34362</c:v>
                </c:pt>
                <c:pt idx="1192">
                  <c:v>34369</c:v>
                </c:pt>
                <c:pt idx="1193">
                  <c:v>34376</c:v>
                </c:pt>
                <c:pt idx="1194">
                  <c:v>34383</c:v>
                </c:pt>
                <c:pt idx="1195">
                  <c:v>34390</c:v>
                </c:pt>
                <c:pt idx="1196">
                  <c:v>34397</c:v>
                </c:pt>
                <c:pt idx="1197">
                  <c:v>34404</c:v>
                </c:pt>
                <c:pt idx="1198">
                  <c:v>34411</c:v>
                </c:pt>
                <c:pt idx="1199">
                  <c:v>34418</c:v>
                </c:pt>
                <c:pt idx="1200">
                  <c:v>34425</c:v>
                </c:pt>
                <c:pt idx="1201">
                  <c:v>34432</c:v>
                </c:pt>
                <c:pt idx="1202">
                  <c:v>34439</c:v>
                </c:pt>
                <c:pt idx="1203">
                  <c:v>34446</c:v>
                </c:pt>
                <c:pt idx="1204">
                  <c:v>34453</c:v>
                </c:pt>
                <c:pt idx="1205">
                  <c:v>34460</c:v>
                </c:pt>
                <c:pt idx="1206">
                  <c:v>34467</c:v>
                </c:pt>
                <c:pt idx="1207">
                  <c:v>34474</c:v>
                </c:pt>
                <c:pt idx="1208">
                  <c:v>34481</c:v>
                </c:pt>
                <c:pt idx="1209">
                  <c:v>34488</c:v>
                </c:pt>
                <c:pt idx="1210">
                  <c:v>34495</c:v>
                </c:pt>
                <c:pt idx="1211">
                  <c:v>34502</c:v>
                </c:pt>
                <c:pt idx="1212">
                  <c:v>34509</c:v>
                </c:pt>
                <c:pt idx="1213">
                  <c:v>34516</c:v>
                </c:pt>
                <c:pt idx="1214">
                  <c:v>34523</c:v>
                </c:pt>
                <c:pt idx="1215">
                  <c:v>34530</c:v>
                </c:pt>
                <c:pt idx="1216">
                  <c:v>34537</c:v>
                </c:pt>
                <c:pt idx="1217">
                  <c:v>34544</c:v>
                </c:pt>
                <c:pt idx="1218">
                  <c:v>34551</c:v>
                </c:pt>
                <c:pt idx="1219">
                  <c:v>34558</c:v>
                </c:pt>
                <c:pt idx="1220">
                  <c:v>34565</c:v>
                </c:pt>
                <c:pt idx="1221">
                  <c:v>34572</c:v>
                </c:pt>
                <c:pt idx="1222">
                  <c:v>34579</c:v>
                </c:pt>
                <c:pt idx="1223">
                  <c:v>34586</c:v>
                </c:pt>
                <c:pt idx="1224">
                  <c:v>34593</c:v>
                </c:pt>
                <c:pt idx="1225">
                  <c:v>34600</c:v>
                </c:pt>
                <c:pt idx="1226">
                  <c:v>34607</c:v>
                </c:pt>
                <c:pt idx="1227">
                  <c:v>34614</c:v>
                </c:pt>
                <c:pt idx="1228">
                  <c:v>34621</c:v>
                </c:pt>
                <c:pt idx="1229">
                  <c:v>34628</c:v>
                </c:pt>
                <c:pt idx="1230">
                  <c:v>34635</c:v>
                </c:pt>
                <c:pt idx="1231">
                  <c:v>34642</c:v>
                </c:pt>
                <c:pt idx="1232">
                  <c:v>34649</c:v>
                </c:pt>
                <c:pt idx="1233">
                  <c:v>34656</c:v>
                </c:pt>
                <c:pt idx="1234">
                  <c:v>34663</c:v>
                </c:pt>
                <c:pt idx="1235">
                  <c:v>34670</c:v>
                </c:pt>
                <c:pt idx="1236">
                  <c:v>34677</c:v>
                </c:pt>
                <c:pt idx="1237">
                  <c:v>34684</c:v>
                </c:pt>
                <c:pt idx="1238">
                  <c:v>34691</c:v>
                </c:pt>
                <c:pt idx="1239">
                  <c:v>34698</c:v>
                </c:pt>
                <c:pt idx="1240">
                  <c:v>34705</c:v>
                </c:pt>
                <c:pt idx="1241">
                  <c:v>34712</c:v>
                </c:pt>
                <c:pt idx="1242">
                  <c:v>34719</c:v>
                </c:pt>
                <c:pt idx="1243">
                  <c:v>34726</c:v>
                </c:pt>
                <c:pt idx="1244">
                  <c:v>34733</c:v>
                </c:pt>
                <c:pt idx="1245">
                  <c:v>34740</c:v>
                </c:pt>
                <c:pt idx="1246">
                  <c:v>34747</c:v>
                </c:pt>
                <c:pt idx="1247">
                  <c:v>34754</c:v>
                </c:pt>
                <c:pt idx="1248">
                  <c:v>34761</c:v>
                </c:pt>
                <c:pt idx="1249">
                  <c:v>34768</c:v>
                </c:pt>
                <c:pt idx="1250">
                  <c:v>34775</c:v>
                </c:pt>
                <c:pt idx="1251">
                  <c:v>34782</c:v>
                </c:pt>
                <c:pt idx="1252">
                  <c:v>34789</c:v>
                </c:pt>
                <c:pt idx="1253">
                  <c:v>34796</c:v>
                </c:pt>
                <c:pt idx="1254">
                  <c:v>34803</c:v>
                </c:pt>
                <c:pt idx="1255">
                  <c:v>34810</c:v>
                </c:pt>
                <c:pt idx="1256">
                  <c:v>34817</c:v>
                </c:pt>
                <c:pt idx="1257">
                  <c:v>34824</c:v>
                </c:pt>
                <c:pt idx="1258">
                  <c:v>34831</c:v>
                </c:pt>
                <c:pt idx="1259">
                  <c:v>34838</c:v>
                </c:pt>
                <c:pt idx="1260">
                  <c:v>34845</c:v>
                </c:pt>
                <c:pt idx="1261">
                  <c:v>34852</c:v>
                </c:pt>
                <c:pt idx="1262">
                  <c:v>34859</c:v>
                </c:pt>
                <c:pt idx="1263">
                  <c:v>34866</c:v>
                </c:pt>
                <c:pt idx="1264">
                  <c:v>34873</c:v>
                </c:pt>
                <c:pt idx="1265">
                  <c:v>34880</c:v>
                </c:pt>
                <c:pt idx="1266">
                  <c:v>34887</c:v>
                </c:pt>
                <c:pt idx="1267">
                  <c:v>34894</c:v>
                </c:pt>
                <c:pt idx="1268">
                  <c:v>34901</c:v>
                </c:pt>
                <c:pt idx="1269">
                  <c:v>34908</c:v>
                </c:pt>
                <c:pt idx="1270">
                  <c:v>34915</c:v>
                </c:pt>
                <c:pt idx="1271">
                  <c:v>34922</c:v>
                </c:pt>
                <c:pt idx="1272">
                  <c:v>34929</c:v>
                </c:pt>
                <c:pt idx="1273">
                  <c:v>34936</c:v>
                </c:pt>
                <c:pt idx="1274">
                  <c:v>34943</c:v>
                </c:pt>
                <c:pt idx="1275">
                  <c:v>34950</c:v>
                </c:pt>
                <c:pt idx="1276">
                  <c:v>34957</c:v>
                </c:pt>
                <c:pt idx="1277">
                  <c:v>34964</c:v>
                </c:pt>
                <c:pt idx="1278">
                  <c:v>34971</c:v>
                </c:pt>
                <c:pt idx="1279">
                  <c:v>34978</c:v>
                </c:pt>
                <c:pt idx="1280">
                  <c:v>34985</c:v>
                </c:pt>
                <c:pt idx="1281">
                  <c:v>34992</c:v>
                </c:pt>
                <c:pt idx="1282">
                  <c:v>34999</c:v>
                </c:pt>
                <c:pt idx="1283">
                  <c:v>35006</c:v>
                </c:pt>
                <c:pt idx="1284">
                  <c:v>35012</c:v>
                </c:pt>
                <c:pt idx="1285">
                  <c:v>35020</c:v>
                </c:pt>
                <c:pt idx="1286">
                  <c:v>35027</c:v>
                </c:pt>
                <c:pt idx="1287">
                  <c:v>35034</c:v>
                </c:pt>
                <c:pt idx="1288">
                  <c:v>35041</c:v>
                </c:pt>
                <c:pt idx="1289">
                  <c:v>35048</c:v>
                </c:pt>
                <c:pt idx="1290">
                  <c:v>35055</c:v>
                </c:pt>
                <c:pt idx="1291">
                  <c:v>35062</c:v>
                </c:pt>
                <c:pt idx="1292">
                  <c:v>35069</c:v>
                </c:pt>
                <c:pt idx="1293">
                  <c:v>35076</c:v>
                </c:pt>
                <c:pt idx="1294">
                  <c:v>35083</c:v>
                </c:pt>
                <c:pt idx="1295">
                  <c:v>35090</c:v>
                </c:pt>
                <c:pt idx="1296">
                  <c:v>35097</c:v>
                </c:pt>
                <c:pt idx="1297">
                  <c:v>35104</c:v>
                </c:pt>
                <c:pt idx="1298">
                  <c:v>35111</c:v>
                </c:pt>
                <c:pt idx="1299">
                  <c:v>35118</c:v>
                </c:pt>
                <c:pt idx="1300">
                  <c:v>35125</c:v>
                </c:pt>
                <c:pt idx="1301">
                  <c:v>35132</c:v>
                </c:pt>
                <c:pt idx="1302">
                  <c:v>35139</c:v>
                </c:pt>
                <c:pt idx="1303">
                  <c:v>35146</c:v>
                </c:pt>
                <c:pt idx="1304">
                  <c:v>35153</c:v>
                </c:pt>
                <c:pt idx="1305">
                  <c:v>35160</c:v>
                </c:pt>
                <c:pt idx="1306">
                  <c:v>35167</c:v>
                </c:pt>
                <c:pt idx="1307">
                  <c:v>35174</c:v>
                </c:pt>
                <c:pt idx="1308">
                  <c:v>35181</c:v>
                </c:pt>
                <c:pt idx="1309">
                  <c:v>35188</c:v>
                </c:pt>
                <c:pt idx="1310">
                  <c:v>35195</c:v>
                </c:pt>
                <c:pt idx="1311">
                  <c:v>35202</c:v>
                </c:pt>
                <c:pt idx="1312">
                  <c:v>35209</c:v>
                </c:pt>
                <c:pt idx="1313">
                  <c:v>35216</c:v>
                </c:pt>
                <c:pt idx="1314">
                  <c:v>35223</c:v>
                </c:pt>
                <c:pt idx="1315">
                  <c:v>35230</c:v>
                </c:pt>
                <c:pt idx="1316">
                  <c:v>35237</c:v>
                </c:pt>
                <c:pt idx="1317">
                  <c:v>35244</c:v>
                </c:pt>
                <c:pt idx="1318">
                  <c:v>35251</c:v>
                </c:pt>
                <c:pt idx="1319">
                  <c:v>35258</c:v>
                </c:pt>
                <c:pt idx="1320">
                  <c:v>35265</c:v>
                </c:pt>
                <c:pt idx="1321">
                  <c:v>35272</c:v>
                </c:pt>
                <c:pt idx="1322">
                  <c:v>35279</c:v>
                </c:pt>
                <c:pt idx="1323">
                  <c:v>35286</c:v>
                </c:pt>
                <c:pt idx="1324">
                  <c:v>35293</c:v>
                </c:pt>
                <c:pt idx="1325">
                  <c:v>35300</c:v>
                </c:pt>
                <c:pt idx="1326">
                  <c:v>35307</c:v>
                </c:pt>
                <c:pt idx="1327">
                  <c:v>35314</c:v>
                </c:pt>
                <c:pt idx="1328">
                  <c:v>35321</c:v>
                </c:pt>
                <c:pt idx="1329">
                  <c:v>35328</c:v>
                </c:pt>
                <c:pt idx="1330">
                  <c:v>35335</c:v>
                </c:pt>
                <c:pt idx="1331">
                  <c:v>35342</c:v>
                </c:pt>
                <c:pt idx="1332">
                  <c:v>35349</c:v>
                </c:pt>
                <c:pt idx="1333">
                  <c:v>35356</c:v>
                </c:pt>
                <c:pt idx="1334">
                  <c:v>35363</c:v>
                </c:pt>
                <c:pt idx="1335">
                  <c:v>35370</c:v>
                </c:pt>
                <c:pt idx="1336">
                  <c:v>35377</c:v>
                </c:pt>
                <c:pt idx="1337">
                  <c:v>35384</c:v>
                </c:pt>
                <c:pt idx="1338">
                  <c:v>35391</c:v>
                </c:pt>
                <c:pt idx="1339">
                  <c:v>35398</c:v>
                </c:pt>
                <c:pt idx="1340">
                  <c:v>35405</c:v>
                </c:pt>
                <c:pt idx="1341">
                  <c:v>35412</c:v>
                </c:pt>
                <c:pt idx="1342">
                  <c:v>35419</c:v>
                </c:pt>
                <c:pt idx="1343">
                  <c:v>35426</c:v>
                </c:pt>
                <c:pt idx="1344">
                  <c:v>35433</c:v>
                </c:pt>
                <c:pt idx="1345">
                  <c:v>35440</c:v>
                </c:pt>
                <c:pt idx="1346">
                  <c:v>35447</c:v>
                </c:pt>
                <c:pt idx="1347">
                  <c:v>35454</c:v>
                </c:pt>
                <c:pt idx="1348">
                  <c:v>35461</c:v>
                </c:pt>
                <c:pt idx="1349">
                  <c:v>35468</c:v>
                </c:pt>
                <c:pt idx="1350">
                  <c:v>35475</c:v>
                </c:pt>
                <c:pt idx="1351">
                  <c:v>35482</c:v>
                </c:pt>
                <c:pt idx="1352">
                  <c:v>35489</c:v>
                </c:pt>
                <c:pt idx="1353">
                  <c:v>35496</c:v>
                </c:pt>
                <c:pt idx="1354">
                  <c:v>35503</c:v>
                </c:pt>
                <c:pt idx="1355">
                  <c:v>35510</c:v>
                </c:pt>
                <c:pt idx="1356">
                  <c:v>35517</c:v>
                </c:pt>
                <c:pt idx="1357">
                  <c:v>35524</c:v>
                </c:pt>
                <c:pt idx="1358">
                  <c:v>35531</c:v>
                </c:pt>
                <c:pt idx="1359">
                  <c:v>35538</c:v>
                </c:pt>
                <c:pt idx="1360">
                  <c:v>35545</c:v>
                </c:pt>
                <c:pt idx="1361">
                  <c:v>35552</c:v>
                </c:pt>
                <c:pt idx="1362">
                  <c:v>35559</c:v>
                </c:pt>
                <c:pt idx="1363">
                  <c:v>35566</c:v>
                </c:pt>
                <c:pt idx="1364">
                  <c:v>35573</c:v>
                </c:pt>
                <c:pt idx="1365">
                  <c:v>35580</c:v>
                </c:pt>
                <c:pt idx="1366">
                  <c:v>35587</c:v>
                </c:pt>
                <c:pt idx="1367">
                  <c:v>35594</c:v>
                </c:pt>
                <c:pt idx="1368">
                  <c:v>35601</c:v>
                </c:pt>
                <c:pt idx="1369">
                  <c:v>35608</c:v>
                </c:pt>
                <c:pt idx="1370">
                  <c:v>35615</c:v>
                </c:pt>
                <c:pt idx="1371">
                  <c:v>35622</c:v>
                </c:pt>
                <c:pt idx="1372">
                  <c:v>35629</c:v>
                </c:pt>
                <c:pt idx="1373">
                  <c:v>35636</c:v>
                </c:pt>
                <c:pt idx="1374">
                  <c:v>35643</c:v>
                </c:pt>
                <c:pt idx="1375">
                  <c:v>35650</c:v>
                </c:pt>
                <c:pt idx="1376">
                  <c:v>35657</c:v>
                </c:pt>
                <c:pt idx="1377">
                  <c:v>35664</c:v>
                </c:pt>
                <c:pt idx="1378">
                  <c:v>35671</c:v>
                </c:pt>
                <c:pt idx="1379">
                  <c:v>35678</c:v>
                </c:pt>
                <c:pt idx="1380">
                  <c:v>35685</c:v>
                </c:pt>
                <c:pt idx="1381">
                  <c:v>35692</c:v>
                </c:pt>
                <c:pt idx="1382">
                  <c:v>35699</c:v>
                </c:pt>
                <c:pt idx="1383">
                  <c:v>35706</c:v>
                </c:pt>
                <c:pt idx="1384">
                  <c:v>35713</c:v>
                </c:pt>
                <c:pt idx="1385">
                  <c:v>35720</c:v>
                </c:pt>
                <c:pt idx="1386">
                  <c:v>35727</c:v>
                </c:pt>
                <c:pt idx="1387">
                  <c:v>35734</c:v>
                </c:pt>
                <c:pt idx="1388">
                  <c:v>35741</c:v>
                </c:pt>
                <c:pt idx="1389">
                  <c:v>35748</c:v>
                </c:pt>
                <c:pt idx="1390">
                  <c:v>35755</c:v>
                </c:pt>
                <c:pt idx="1391">
                  <c:v>35762</c:v>
                </c:pt>
                <c:pt idx="1392">
                  <c:v>35769</c:v>
                </c:pt>
                <c:pt idx="1393">
                  <c:v>35776</c:v>
                </c:pt>
                <c:pt idx="1394">
                  <c:v>35783</c:v>
                </c:pt>
                <c:pt idx="1395">
                  <c:v>35790</c:v>
                </c:pt>
                <c:pt idx="1396">
                  <c:v>35797</c:v>
                </c:pt>
                <c:pt idx="1397">
                  <c:v>35804</c:v>
                </c:pt>
                <c:pt idx="1398">
                  <c:v>35811</c:v>
                </c:pt>
                <c:pt idx="1399">
                  <c:v>35818</c:v>
                </c:pt>
                <c:pt idx="1400">
                  <c:v>35825</c:v>
                </c:pt>
                <c:pt idx="1401">
                  <c:v>35832</c:v>
                </c:pt>
                <c:pt idx="1402">
                  <c:v>35839</c:v>
                </c:pt>
                <c:pt idx="1403">
                  <c:v>35846</c:v>
                </c:pt>
                <c:pt idx="1404">
                  <c:v>35853</c:v>
                </c:pt>
                <c:pt idx="1405">
                  <c:v>35860</c:v>
                </c:pt>
                <c:pt idx="1406">
                  <c:v>35867</c:v>
                </c:pt>
                <c:pt idx="1407">
                  <c:v>35874</c:v>
                </c:pt>
                <c:pt idx="1408">
                  <c:v>35881</c:v>
                </c:pt>
                <c:pt idx="1409">
                  <c:v>35888</c:v>
                </c:pt>
                <c:pt idx="1410">
                  <c:v>35895</c:v>
                </c:pt>
                <c:pt idx="1411">
                  <c:v>35902</c:v>
                </c:pt>
                <c:pt idx="1412">
                  <c:v>35909</c:v>
                </c:pt>
                <c:pt idx="1413">
                  <c:v>35916</c:v>
                </c:pt>
                <c:pt idx="1414">
                  <c:v>35923</c:v>
                </c:pt>
                <c:pt idx="1415">
                  <c:v>35930</c:v>
                </c:pt>
                <c:pt idx="1416">
                  <c:v>35937</c:v>
                </c:pt>
                <c:pt idx="1417">
                  <c:v>35944</c:v>
                </c:pt>
                <c:pt idx="1418">
                  <c:v>35951</c:v>
                </c:pt>
                <c:pt idx="1419">
                  <c:v>35958</c:v>
                </c:pt>
                <c:pt idx="1420">
                  <c:v>35965</c:v>
                </c:pt>
                <c:pt idx="1421">
                  <c:v>35972</c:v>
                </c:pt>
                <c:pt idx="1422">
                  <c:v>35979</c:v>
                </c:pt>
                <c:pt idx="1423">
                  <c:v>35986</c:v>
                </c:pt>
                <c:pt idx="1424">
                  <c:v>35993</c:v>
                </c:pt>
                <c:pt idx="1425">
                  <c:v>36000</c:v>
                </c:pt>
                <c:pt idx="1426">
                  <c:v>36007</c:v>
                </c:pt>
                <c:pt idx="1427">
                  <c:v>36014</c:v>
                </c:pt>
                <c:pt idx="1428">
                  <c:v>36021</c:v>
                </c:pt>
                <c:pt idx="1429">
                  <c:v>36028</c:v>
                </c:pt>
                <c:pt idx="1430">
                  <c:v>36035</c:v>
                </c:pt>
                <c:pt idx="1431">
                  <c:v>36042</c:v>
                </c:pt>
                <c:pt idx="1432">
                  <c:v>36049</c:v>
                </c:pt>
                <c:pt idx="1433">
                  <c:v>36056</c:v>
                </c:pt>
                <c:pt idx="1434">
                  <c:v>36063</c:v>
                </c:pt>
                <c:pt idx="1435">
                  <c:v>36070</c:v>
                </c:pt>
                <c:pt idx="1436">
                  <c:v>36077</c:v>
                </c:pt>
                <c:pt idx="1437">
                  <c:v>36084</c:v>
                </c:pt>
                <c:pt idx="1438">
                  <c:v>36091</c:v>
                </c:pt>
                <c:pt idx="1439">
                  <c:v>36098</c:v>
                </c:pt>
                <c:pt idx="1440">
                  <c:v>36105</c:v>
                </c:pt>
                <c:pt idx="1441">
                  <c:v>36112</c:v>
                </c:pt>
                <c:pt idx="1442">
                  <c:v>36119</c:v>
                </c:pt>
                <c:pt idx="1443">
                  <c:v>36126</c:v>
                </c:pt>
                <c:pt idx="1444">
                  <c:v>36133</c:v>
                </c:pt>
                <c:pt idx="1445">
                  <c:v>36140</c:v>
                </c:pt>
                <c:pt idx="1446">
                  <c:v>36147</c:v>
                </c:pt>
                <c:pt idx="1447">
                  <c:v>36154</c:v>
                </c:pt>
                <c:pt idx="1448">
                  <c:v>36160</c:v>
                </c:pt>
                <c:pt idx="1449">
                  <c:v>36168</c:v>
                </c:pt>
                <c:pt idx="1450">
                  <c:v>36175</c:v>
                </c:pt>
                <c:pt idx="1451">
                  <c:v>36182</c:v>
                </c:pt>
                <c:pt idx="1452">
                  <c:v>36189</c:v>
                </c:pt>
                <c:pt idx="1453">
                  <c:v>36196</c:v>
                </c:pt>
                <c:pt idx="1454">
                  <c:v>36203</c:v>
                </c:pt>
                <c:pt idx="1455">
                  <c:v>36210</c:v>
                </c:pt>
                <c:pt idx="1456">
                  <c:v>36217</c:v>
                </c:pt>
                <c:pt idx="1457">
                  <c:v>36224</c:v>
                </c:pt>
                <c:pt idx="1458">
                  <c:v>36231</c:v>
                </c:pt>
                <c:pt idx="1459">
                  <c:v>36238</c:v>
                </c:pt>
                <c:pt idx="1460">
                  <c:v>36245</c:v>
                </c:pt>
                <c:pt idx="1461">
                  <c:v>36252</c:v>
                </c:pt>
                <c:pt idx="1462">
                  <c:v>36259</c:v>
                </c:pt>
                <c:pt idx="1463">
                  <c:v>36266</c:v>
                </c:pt>
                <c:pt idx="1464">
                  <c:v>36273</c:v>
                </c:pt>
                <c:pt idx="1465">
                  <c:v>36280</c:v>
                </c:pt>
                <c:pt idx="1466">
                  <c:v>36287</c:v>
                </c:pt>
                <c:pt idx="1467">
                  <c:v>36294</c:v>
                </c:pt>
                <c:pt idx="1468">
                  <c:v>36301</c:v>
                </c:pt>
                <c:pt idx="1469">
                  <c:v>36308</c:v>
                </c:pt>
                <c:pt idx="1470">
                  <c:v>36315</c:v>
                </c:pt>
                <c:pt idx="1471">
                  <c:v>36322</c:v>
                </c:pt>
                <c:pt idx="1472">
                  <c:v>36329</c:v>
                </c:pt>
                <c:pt idx="1473">
                  <c:v>36336</c:v>
                </c:pt>
                <c:pt idx="1474">
                  <c:v>36343</c:v>
                </c:pt>
                <c:pt idx="1475">
                  <c:v>36350</c:v>
                </c:pt>
                <c:pt idx="1476">
                  <c:v>36357</c:v>
                </c:pt>
                <c:pt idx="1477">
                  <c:v>36364</c:v>
                </c:pt>
                <c:pt idx="1478">
                  <c:v>36371</c:v>
                </c:pt>
                <c:pt idx="1479">
                  <c:v>36378</c:v>
                </c:pt>
                <c:pt idx="1480">
                  <c:v>36385</c:v>
                </c:pt>
                <c:pt idx="1481">
                  <c:v>36392</c:v>
                </c:pt>
                <c:pt idx="1482">
                  <c:v>36399</c:v>
                </c:pt>
                <c:pt idx="1483">
                  <c:v>36406</c:v>
                </c:pt>
                <c:pt idx="1484">
                  <c:v>36413</c:v>
                </c:pt>
                <c:pt idx="1485">
                  <c:v>36420</c:v>
                </c:pt>
                <c:pt idx="1486">
                  <c:v>36427</c:v>
                </c:pt>
                <c:pt idx="1487">
                  <c:v>36434</c:v>
                </c:pt>
                <c:pt idx="1488">
                  <c:v>36441</c:v>
                </c:pt>
                <c:pt idx="1489">
                  <c:v>36448</c:v>
                </c:pt>
                <c:pt idx="1490">
                  <c:v>36455</c:v>
                </c:pt>
                <c:pt idx="1491">
                  <c:v>36462</c:v>
                </c:pt>
                <c:pt idx="1492">
                  <c:v>36469</c:v>
                </c:pt>
                <c:pt idx="1493">
                  <c:v>36476</c:v>
                </c:pt>
                <c:pt idx="1494">
                  <c:v>36483</c:v>
                </c:pt>
                <c:pt idx="1495">
                  <c:v>36490</c:v>
                </c:pt>
                <c:pt idx="1496">
                  <c:v>36497</c:v>
                </c:pt>
                <c:pt idx="1497">
                  <c:v>36504</c:v>
                </c:pt>
                <c:pt idx="1498">
                  <c:v>36511</c:v>
                </c:pt>
                <c:pt idx="1499">
                  <c:v>36518</c:v>
                </c:pt>
                <c:pt idx="1500">
                  <c:v>36525</c:v>
                </c:pt>
                <c:pt idx="1501">
                  <c:v>36532</c:v>
                </c:pt>
                <c:pt idx="1502">
                  <c:v>36539</c:v>
                </c:pt>
                <c:pt idx="1503">
                  <c:v>36546</c:v>
                </c:pt>
                <c:pt idx="1504">
                  <c:v>36553</c:v>
                </c:pt>
                <c:pt idx="1505">
                  <c:v>36560</c:v>
                </c:pt>
                <c:pt idx="1506">
                  <c:v>36567</c:v>
                </c:pt>
                <c:pt idx="1507">
                  <c:v>36574</c:v>
                </c:pt>
                <c:pt idx="1508">
                  <c:v>36581</c:v>
                </c:pt>
                <c:pt idx="1509">
                  <c:v>36588</c:v>
                </c:pt>
                <c:pt idx="1510">
                  <c:v>36595</c:v>
                </c:pt>
                <c:pt idx="1511">
                  <c:v>36602</c:v>
                </c:pt>
                <c:pt idx="1512">
                  <c:v>36609</c:v>
                </c:pt>
                <c:pt idx="1513">
                  <c:v>36616</c:v>
                </c:pt>
                <c:pt idx="1514">
                  <c:v>36623</c:v>
                </c:pt>
                <c:pt idx="1515">
                  <c:v>36630</c:v>
                </c:pt>
                <c:pt idx="1516">
                  <c:v>36637</c:v>
                </c:pt>
                <c:pt idx="1517">
                  <c:v>36644</c:v>
                </c:pt>
                <c:pt idx="1518">
                  <c:v>36651</c:v>
                </c:pt>
                <c:pt idx="1519">
                  <c:v>36658</c:v>
                </c:pt>
                <c:pt idx="1520">
                  <c:v>36665</c:v>
                </c:pt>
                <c:pt idx="1521">
                  <c:v>36672</c:v>
                </c:pt>
                <c:pt idx="1522">
                  <c:v>36679</c:v>
                </c:pt>
                <c:pt idx="1523">
                  <c:v>36686</c:v>
                </c:pt>
                <c:pt idx="1524">
                  <c:v>36693</c:v>
                </c:pt>
                <c:pt idx="1525">
                  <c:v>36700</c:v>
                </c:pt>
                <c:pt idx="1526">
                  <c:v>36707</c:v>
                </c:pt>
                <c:pt idx="1527">
                  <c:v>36714</c:v>
                </c:pt>
                <c:pt idx="1528">
                  <c:v>36721</c:v>
                </c:pt>
                <c:pt idx="1529">
                  <c:v>36728</c:v>
                </c:pt>
                <c:pt idx="1530">
                  <c:v>36735</c:v>
                </c:pt>
                <c:pt idx="1531">
                  <c:v>36742</c:v>
                </c:pt>
                <c:pt idx="1532">
                  <c:v>36749</c:v>
                </c:pt>
                <c:pt idx="1533">
                  <c:v>36756</c:v>
                </c:pt>
                <c:pt idx="1534">
                  <c:v>36763</c:v>
                </c:pt>
                <c:pt idx="1535">
                  <c:v>36770</c:v>
                </c:pt>
                <c:pt idx="1536">
                  <c:v>36777</c:v>
                </c:pt>
                <c:pt idx="1537">
                  <c:v>36784</c:v>
                </c:pt>
                <c:pt idx="1538">
                  <c:v>36791</c:v>
                </c:pt>
                <c:pt idx="1539">
                  <c:v>36798</c:v>
                </c:pt>
                <c:pt idx="1540">
                  <c:v>36805</c:v>
                </c:pt>
                <c:pt idx="1541">
                  <c:v>36812</c:v>
                </c:pt>
                <c:pt idx="1542">
                  <c:v>36819</c:v>
                </c:pt>
                <c:pt idx="1543">
                  <c:v>36826</c:v>
                </c:pt>
                <c:pt idx="1544">
                  <c:v>36833</c:v>
                </c:pt>
                <c:pt idx="1545">
                  <c:v>36840</c:v>
                </c:pt>
                <c:pt idx="1546">
                  <c:v>36847</c:v>
                </c:pt>
                <c:pt idx="1547">
                  <c:v>36854</c:v>
                </c:pt>
                <c:pt idx="1548">
                  <c:v>36861</c:v>
                </c:pt>
                <c:pt idx="1549">
                  <c:v>36868</c:v>
                </c:pt>
                <c:pt idx="1550">
                  <c:v>36875</c:v>
                </c:pt>
                <c:pt idx="1551">
                  <c:v>36882</c:v>
                </c:pt>
                <c:pt idx="1552">
                  <c:v>36889</c:v>
                </c:pt>
                <c:pt idx="1553">
                  <c:v>36896</c:v>
                </c:pt>
                <c:pt idx="1554">
                  <c:v>36903</c:v>
                </c:pt>
                <c:pt idx="1555">
                  <c:v>36910</c:v>
                </c:pt>
                <c:pt idx="1556">
                  <c:v>36917</c:v>
                </c:pt>
                <c:pt idx="1557">
                  <c:v>36924</c:v>
                </c:pt>
                <c:pt idx="1558">
                  <c:v>36931</c:v>
                </c:pt>
                <c:pt idx="1559">
                  <c:v>36938</c:v>
                </c:pt>
                <c:pt idx="1560">
                  <c:v>36945</c:v>
                </c:pt>
                <c:pt idx="1561">
                  <c:v>36952</c:v>
                </c:pt>
                <c:pt idx="1562">
                  <c:v>36959</c:v>
                </c:pt>
                <c:pt idx="1563">
                  <c:v>36966</c:v>
                </c:pt>
                <c:pt idx="1564">
                  <c:v>36973</c:v>
                </c:pt>
                <c:pt idx="1565">
                  <c:v>36980</c:v>
                </c:pt>
                <c:pt idx="1566">
                  <c:v>36987</c:v>
                </c:pt>
                <c:pt idx="1567">
                  <c:v>36994</c:v>
                </c:pt>
                <c:pt idx="1568">
                  <c:v>37001</c:v>
                </c:pt>
                <c:pt idx="1569">
                  <c:v>37008</c:v>
                </c:pt>
                <c:pt idx="1570">
                  <c:v>37015</c:v>
                </c:pt>
                <c:pt idx="1571">
                  <c:v>37022</c:v>
                </c:pt>
                <c:pt idx="1572">
                  <c:v>37029</c:v>
                </c:pt>
                <c:pt idx="1573">
                  <c:v>37036</c:v>
                </c:pt>
                <c:pt idx="1574">
                  <c:v>37043</c:v>
                </c:pt>
                <c:pt idx="1575">
                  <c:v>37050</c:v>
                </c:pt>
                <c:pt idx="1576">
                  <c:v>37057</c:v>
                </c:pt>
                <c:pt idx="1577">
                  <c:v>37064</c:v>
                </c:pt>
                <c:pt idx="1578">
                  <c:v>37071</c:v>
                </c:pt>
                <c:pt idx="1579">
                  <c:v>37078</c:v>
                </c:pt>
                <c:pt idx="1580">
                  <c:v>37085</c:v>
                </c:pt>
                <c:pt idx="1581">
                  <c:v>37092</c:v>
                </c:pt>
                <c:pt idx="1582">
                  <c:v>37099</c:v>
                </c:pt>
                <c:pt idx="1583">
                  <c:v>37106</c:v>
                </c:pt>
                <c:pt idx="1584">
                  <c:v>37113</c:v>
                </c:pt>
                <c:pt idx="1585">
                  <c:v>37120</c:v>
                </c:pt>
                <c:pt idx="1586">
                  <c:v>37127</c:v>
                </c:pt>
                <c:pt idx="1587">
                  <c:v>37134</c:v>
                </c:pt>
                <c:pt idx="1588">
                  <c:v>37141</c:v>
                </c:pt>
                <c:pt idx="1589">
                  <c:v>37148</c:v>
                </c:pt>
                <c:pt idx="1590">
                  <c:v>37155</c:v>
                </c:pt>
                <c:pt idx="1591">
                  <c:v>37162</c:v>
                </c:pt>
                <c:pt idx="1592">
                  <c:v>37169</c:v>
                </c:pt>
                <c:pt idx="1593">
                  <c:v>37176</c:v>
                </c:pt>
                <c:pt idx="1594">
                  <c:v>37183</c:v>
                </c:pt>
                <c:pt idx="1595">
                  <c:v>37190</c:v>
                </c:pt>
                <c:pt idx="1596">
                  <c:v>37197</c:v>
                </c:pt>
                <c:pt idx="1597">
                  <c:v>37204</c:v>
                </c:pt>
                <c:pt idx="1598">
                  <c:v>37211</c:v>
                </c:pt>
                <c:pt idx="1599">
                  <c:v>37218</c:v>
                </c:pt>
                <c:pt idx="1600">
                  <c:v>37225</c:v>
                </c:pt>
                <c:pt idx="1601">
                  <c:v>37232</c:v>
                </c:pt>
                <c:pt idx="1602">
                  <c:v>37239</c:v>
                </c:pt>
                <c:pt idx="1603">
                  <c:v>37246</c:v>
                </c:pt>
                <c:pt idx="1604">
                  <c:v>37253</c:v>
                </c:pt>
                <c:pt idx="1605">
                  <c:v>37260</c:v>
                </c:pt>
                <c:pt idx="1606">
                  <c:v>37267</c:v>
                </c:pt>
                <c:pt idx="1607">
                  <c:v>37274</c:v>
                </c:pt>
                <c:pt idx="1608">
                  <c:v>37281</c:v>
                </c:pt>
                <c:pt idx="1609">
                  <c:v>37288</c:v>
                </c:pt>
                <c:pt idx="1610">
                  <c:v>37295</c:v>
                </c:pt>
                <c:pt idx="1611">
                  <c:v>37302</c:v>
                </c:pt>
                <c:pt idx="1612">
                  <c:v>37309</c:v>
                </c:pt>
                <c:pt idx="1613">
                  <c:v>37316</c:v>
                </c:pt>
                <c:pt idx="1614">
                  <c:v>37323</c:v>
                </c:pt>
                <c:pt idx="1615">
                  <c:v>37330</c:v>
                </c:pt>
                <c:pt idx="1616">
                  <c:v>37337</c:v>
                </c:pt>
                <c:pt idx="1617">
                  <c:v>37344</c:v>
                </c:pt>
                <c:pt idx="1618">
                  <c:v>37351</c:v>
                </c:pt>
                <c:pt idx="1619">
                  <c:v>37358</c:v>
                </c:pt>
                <c:pt idx="1620">
                  <c:v>37365</c:v>
                </c:pt>
                <c:pt idx="1621">
                  <c:v>37372</c:v>
                </c:pt>
                <c:pt idx="1622">
                  <c:v>37379</c:v>
                </c:pt>
                <c:pt idx="1623">
                  <c:v>37386</c:v>
                </c:pt>
                <c:pt idx="1624">
                  <c:v>37393</c:v>
                </c:pt>
                <c:pt idx="1625">
                  <c:v>37400</c:v>
                </c:pt>
                <c:pt idx="1626">
                  <c:v>37407</c:v>
                </c:pt>
                <c:pt idx="1627">
                  <c:v>37414</c:v>
                </c:pt>
                <c:pt idx="1628">
                  <c:v>37421</c:v>
                </c:pt>
                <c:pt idx="1629">
                  <c:v>37428</c:v>
                </c:pt>
                <c:pt idx="1630">
                  <c:v>37435</c:v>
                </c:pt>
                <c:pt idx="1631">
                  <c:v>37442</c:v>
                </c:pt>
                <c:pt idx="1632">
                  <c:v>37449</c:v>
                </c:pt>
                <c:pt idx="1633">
                  <c:v>37456</c:v>
                </c:pt>
                <c:pt idx="1634">
                  <c:v>37463</c:v>
                </c:pt>
                <c:pt idx="1635">
                  <c:v>37470</c:v>
                </c:pt>
                <c:pt idx="1636">
                  <c:v>37477</c:v>
                </c:pt>
                <c:pt idx="1637">
                  <c:v>37484</c:v>
                </c:pt>
                <c:pt idx="1638">
                  <c:v>37491</c:v>
                </c:pt>
                <c:pt idx="1639">
                  <c:v>37498</c:v>
                </c:pt>
                <c:pt idx="1640">
                  <c:v>37505</c:v>
                </c:pt>
                <c:pt idx="1641">
                  <c:v>37512</c:v>
                </c:pt>
                <c:pt idx="1642">
                  <c:v>37519</c:v>
                </c:pt>
                <c:pt idx="1643">
                  <c:v>37526</c:v>
                </c:pt>
                <c:pt idx="1644">
                  <c:v>37533</c:v>
                </c:pt>
                <c:pt idx="1645">
                  <c:v>37540</c:v>
                </c:pt>
                <c:pt idx="1646">
                  <c:v>37547</c:v>
                </c:pt>
                <c:pt idx="1647">
                  <c:v>37554</c:v>
                </c:pt>
                <c:pt idx="1648">
                  <c:v>37561</c:v>
                </c:pt>
                <c:pt idx="1649">
                  <c:v>37568</c:v>
                </c:pt>
                <c:pt idx="1650">
                  <c:v>37575</c:v>
                </c:pt>
                <c:pt idx="1651">
                  <c:v>37582</c:v>
                </c:pt>
                <c:pt idx="1652">
                  <c:v>37589</c:v>
                </c:pt>
                <c:pt idx="1653">
                  <c:v>37596</c:v>
                </c:pt>
                <c:pt idx="1654">
                  <c:v>37603</c:v>
                </c:pt>
                <c:pt idx="1655">
                  <c:v>37610</c:v>
                </c:pt>
                <c:pt idx="1656">
                  <c:v>37617</c:v>
                </c:pt>
                <c:pt idx="1657">
                  <c:v>37624</c:v>
                </c:pt>
                <c:pt idx="1658">
                  <c:v>37631</c:v>
                </c:pt>
                <c:pt idx="1659">
                  <c:v>37638</c:v>
                </c:pt>
                <c:pt idx="1660">
                  <c:v>37645</c:v>
                </c:pt>
                <c:pt idx="1661">
                  <c:v>37652</c:v>
                </c:pt>
                <c:pt idx="1662">
                  <c:v>37659</c:v>
                </c:pt>
                <c:pt idx="1663">
                  <c:v>37666</c:v>
                </c:pt>
                <c:pt idx="1664">
                  <c:v>37673</c:v>
                </c:pt>
                <c:pt idx="1665">
                  <c:v>37680</c:v>
                </c:pt>
                <c:pt idx="1666">
                  <c:v>37687</c:v>
                </c:pt>
                <c:pt idx="1667">
                  <c:v>37694</c:v>
                </c:pt>
                <c:pt idx="1668">
                  <c:v>37701</c:v>
                </c:pt>
                <c:pt idx="1669">
                  <c:v>37708</c:v>
                </c:pt>
                <c:pt idx="1670">
                  <c:v>37715</c:v>
                </c:pt>
                <c:pt idx="1671">
                  <c:v>37722</c:v>
                </c:pt>
                <c:pt idx="1672">
                  <c:v>37729</c:v>
                </c:pt>
                <c:pt idx="1673">
                  <c:v>37736</c:v>
                </c:pt>
                <c:pt idx="1674">
                  <c:v>37743</c:v>
                </c:pt>
                <c:pt idx="1675">
                  <c:v>37750</c:v>
                </c:pt>
                <c:pt idx="1676">
                  <c:v>37757</c:v>
                </c:pt>
                <c:pt idx="1677">
                  <c:v>37764</c:v>
                </c:pt>
                <c:pt idx="1678">
                  <c:v>37771</c:v>
                </c:pt>
                <c:pt idx="1679">
                  <c:v>37778</c:v>
                </c:pt>
                <c:pt idx="1680">
                  <c:v>37785</c:v>
                </c:pt>
                <c:pt idx="1681">
                  <c:v>37792</c:v>
                </c:pt>
                <c:pt idx="1682">
                  <c:v>37799</c:v>
                </c:pt>
                <c:pt idx="1683">
                  <c:v>37806</c:v>
                </c:pt>
                <c:pt idx="1684">
                  <c:v>37813</c:v>
                </c:pt>
                <c:pt idx="1685">
                  <c:v>37820</c:v>
                </c:pt>
                <c:pt idx="1686">
                  <c:v>37827</c:v>
                </c:pt>
                <c:pt idx="1687">
                  <c:v>37834</c:v>
                </c:pt>
                <c:pt idx="1688">
                  <c:v>37841</c:v>
                </c:pt>
                <c:pt idx="1689">
                  <c:v>37848</c:v>
                </c:pt>
                <c:pt idx="1690">
                  <c:v>37855</c:v>
                </c:pt>
                <c:pt idx="1691">
                  <c:v>37862</c:v>
                </c:pt>
                <c:pt idx="1692">
                  <c:v>37869</c:v>
                </c:pt>
                <c:pt idx="1693">
                  <c:v>37876</c:v>
                </c:pt>
                <c:pt idx="1694">
                  <c:v>37883</c:v>
                </c:pt>
                <c:pt idx="1695">
                  <c:v>37890</c:v>
                </c:pt>
                <c:pt idx="1696">
                  <c:v>37897</c:v>
                </c:pt>
                <c:pt idx="1697">
                  <c:v>37904</c:v>
                </c:pt>
                <c:pt idx="1698">
                  <c:v>37911</c:v>
                </c:pt>
                <c:pt idx="1699">
                  <c:v>37918</c:v>
                </c:pt>
                <c:pt idx="1700">
                  <c:v>37925</c:v>
                </c:pt>
                <c:pt idx="1701">
                  <c:v>37932</c:v>
                </c:pt>
                <c:pt idx="1702">
                  <c:v>37939</c:v>
                </c:pt>
                <c:pt idx="1703">
                  <c:v>37946</c:v>
                </c:pt>
                <c:pt idx="1704">
                  <c:v>37953</c:v>
                </c:pt>
                <c:pt idx="1705">
                  <c:v>37960</c:v>
                </c:pt>
                <c:pt idx="1706">
                  <c:v>37967</c:v>
                </c:pt>
                <c:pt idx="1707">
                  <c:v>37974</c:v>
                </c:pt>
                <c:pt idx="1708">
                  <c:v>37981</c:v>
                </c:pt>
                <c:pt idx="1709">
                  <c:v>37986</c:v>
                </c:pt>
                <c:pt idx="1710">
                  <c:v>37994</c:v>
                </c:pt>
                <c:pt idx="1711">
                  <c:v>38001</c:v>
                </c:pt>
                <c:pt idx="1712">
                  <c:v>38008</c:v>
                </c:pt>
                <c:pt idx="1713">
                  <c:v>38015</c:v>
                </c:pt>
                <c:pt idx="1714">
                  <c:v>38022</c:v>
                </c:pt>
                <c:pt idx="1715">
                  <c:v>38029</c:v>
                </c:pt>
                <c:pt idx="1716">
                  <c:v>38036</c:v>
                </c:pt>
                <c:pt idx="1717">
                  <c:v>38043</c:v>
                </c:pt>
                <c:pt idx="1718">
                  <c:v>38050</c:v>
                </c:pt>
                <c:pt idx="1719">
                  <c:v>38057</c:v>
                </c:pt>
                <c:pt idx="1720">
                  <c:v>38064</c:v>
                </c:pt>
                <c:pt idx="1721">
                  <c:v>38071</c:v>
                </c:pt>
                <c:pt idx="1722">
                  <c:v>38078</c:v>
                </c:pt>
                <c:pt idx="1723">
                  <c:v>38085</c:v>
                </c:pt>
                <c:pt idx="1724">
                  <c:v>38092</c:v>
                </c:pt>
                <c:pt idx="1725">
                  <c:v>38099</c:v>
                </c:pt>
                <c:pt idx="1726">
                  <c:v>38106</c:v>
                </c:pt>
                <c:pt idx="1727">
                  <c:v>38113</c:v>
                </c:pt>
                <c:pt idx="1728">
                  <c:v>38120</c:v>
                </c:pt>
                <c:pt idx="1729">
                  <c:v>38127</c:v>
                </c:pt>
                <c:pt idx="1730">
                  <c:v>38134</c:v>
                </c:pt>
                <c:pt idx="1731">
                  <c:v>38141</c:v>
                </c:pt>
                <c:pt idx="1732">
                  <c:v>38148</c:v>
                </c:pt>
                <c:pt idx="1733">
                  <c:v>38155</c:v>
                </c:pt>
                <c:pt idx="1734">
                  <c:v>38162</c:v>
                </c:pt>
                <c:pt idx="1735">
                  <c:v>38169</c:v>
                </c:pt>
                <c:pt idx="1736">
                  <c:v>38176</c:v>
                </c:pt>
                <c:pt idx="1737">
                  <c:v>38183</c:v>
                </c:pt>
                <c:pt idx="1738">
                  <c:v>38190</c:v>
                </c:pt>
                <c:pt idx="1739">
                  <c:v>38197</c:v>
                </c:pt>
                <c:pt idx="1740">
                  <c:v>38204</c:v>
                </c:pt>
                <c:pt idx="1741">
                  <c:v>38211</c:v>
                </c:pt>
                <c:pt idx="1742">
                  <c:v>38218</c:v>
                </c:pt>
                <c:pt idx="1743">
                  <c:v>38225</c:v>
                </c:pt>
                <c:pt idx="1744">
                  <c:v>38232</c:v>
                </c:pt>
                <c:pt idx="1745">
                  <c:v>38239</c:v>
                </c:pt>
                <c:pt idx="1746">
                  <c:v>38246</c:v>
                </c:pt>
                <c:pt idx="1747">
                  <c:v>38253</c:v>
                </c:pt>
                <c:pt idx="1748">
                  <c:v>38260</c:v>
                </c:pt>
                <c:pt idx="1749">
                  <c:v>38267</c:v>
                </c:pt>
                <c:pt idx="1750">
                  <c:v>38274</c:v>
                </c:pt>
                <c:pt idx="1751">
                  <c:v>38281</c:v>
                </c:pt>
                <c:pt idx="1752">
                  <c:v>38288</c:v>
                </c:pt>
                <c:pt idx="1753">
                  <c:v>38295</c:v>
                </c:pt>
                <c:pt idx="1754">
                  <c:v>38302</c:v>
                </c:pt>
                <c:pt idx="1755">
                  <c:v>38309</c:v>
                </c:pt>
                <c:pt idx="1756">
                  <c:v>38315</c:v>
                </c:pt>
                <c:pt idx="1757">
                  <c:v>38323</c:v>
                </c:pt>
                <c:pt idx="1758">
                  <c:v>38330</c:v>
                </c:pt>
                <c:pt idx="1759">
                  <c:v>38337</c:v>
                </c:pt>
                <c:pt idx="1760">
                  <c:v>38343</c:v>
                </c:pt>
                <c:pt idx="1761">
                  <c:v>38350</c:v>
                </c:pt>
                <c:pt idx="1762">
                  <c:v>38358</c:v>
                </c:pt>
                <c:pt idx="1763">
                  <c:v>38365</c:v>
                </c:pt>
                <c:pt idx="1764">
                  <c:v>38372</c:v>
                </c:pt>
                <c:pt idx="1765">
                  <c:v>38379</c:v>
                </c:pt>
                <c:pt idx="1766">
                  <c:v>38386</c:v>
                </c:pt>
                <c:pt idx="1767">
                  <c:v>38393</c:v>
                </c:pt>
                <c:pt idx="1768">
                  <c:v>38400</c:v>
                </c:pt>
                <c:pt idx="1769">
                  <c:v>38407</c:v>
                </c:pt>
                <c:pt idx="1770">
                  <c:v>38414</c:v>
                </c:pt>
                <c:pt idx="1771">
                  <c:v>38421</c:v>
                </c:pt>
                <c:pt idx="1772">
                  <c:v>38428</c:v>
                </c:pt>
                <c:pt idx="1773">
                  <c:v>38435</c:v>
                </c:pt>
                <c:pt idx="1774">
                  <c:v>38442</c:v>
                </c:pt>
                <c:pt idx="1775">
                  <c:v>38449</c:v>
                </c:pt>
                <c:pt idx="1776">
                  <c:v>38456</c:v>
                </c:pt>
                <c:pt idx="1777">
                  <c:v>38463</c:v>
                </c:pt>
                <c:pt idx="1778">
                  <c:v>38470</c:v>
                </c:pt>
                <c:pt idx="1779">
                  <c:v>38477</c:v>
                </c:pt>
                <c:pt idx="1780">
                  <c:v>38484</c:v>
                </c:pt>
                <c:pt idx="1781">
                  <c:v>38491</c:v>
                </c:pt>
                <c:pt idx="1782">
                  <c:v>38498</c:v>
                </c:pt>
                <c:pt idx="1783">
                  <c:v>38505</c:v>
                </c:pt>
                <c:pt idx="1784">
                  <c:v>38512</c:v>
                </c:pt>
                <c:pt idx="1785">
                  <c:v>38519</c:v>
                </c:pt>
                <c:pt idx="1786">
                  <c:v>38526</c:v>
                </c:pt>
                <c:pt idx="1787">
                  <c:v>38533</c:v>
                </c:pt>
                <c:pt idx="1788">
                  <c:v>38540</c:v>
                </c:pt>
                <c:pt idx="1789">
                  <c:v>38547</c:v>
                </c:pt>
                <c:pt idx="1790">
                  <c:v>38554</c:v>
                </c:pt>
                <c:pt idx="1791">
                  <c:v>38561</c:v>
                </c:pt>
                <c:pt idx="1792">
                  <c:v>38568</c:v>
                </c:pt>
                <c:pt idx="1793">
                  <c:v>38575</c:v>
                </c:pt>
                <c:pt idx="1794">
                  <c:v>38582</c:v>
                </c:pt>
                <c:pt idx="1795">
                  <c:v>38589</c:v>
                </c:pt>
                <c:pt idx="1796">
                  <c:v>38596</c:v>
                </c:pt>
                <c:pt idx="1797">
                  <c:v>38603</c:v>
                </c:pt>
                <c:pt idx="1798">
                  <c:v>38610</c:v>
                </c:pt>
                <c:pt idx="1799">
                  <c:v>38617</c:v>
                </c:pt>
                <c:pt idx="1800">
                  <c:v>38624</c:v>
                </c:pt>
                <c:pt idx="1801">
                  <c:v>38631</c:v>
                </c:pt>
                <c:pt idx="1802">
                  <c:v>38638</c:v>
                </c:pt>
                <c:pt idx="1803">
                  <c:v>38645</c:v>
                </c:pt>
                <c:pt idx="1804">
                  <c:v>38652</c:v>
                </c:pt>
                <c:pt idx="1805">
                  <c:v>38659</c:v>
                </c:pt>
                <c:pt idx="1806">
                  <c:v>38666</c:v>
                </c:pt>
                <c:pt idx="1807">
                  <c:v>38673</c:v>
                </c:pt>
                <c:pt idx="1808">
                  <c:v>38679</c:v>
                </c:pt>
                <c:pt idx="1809">
                  <c:v>38687</c:v>
                </c:pt>
                <c:pt idx="1810">
                  <c:v>38694</c:v>
                </c:pt>
                <c:pt idx="1811">
                  <c:v>38701</c:v>
                </c:pt>
                <c:pt idx="1812">
                  <c:v>38708</c:v>
                </c:pt>
                <c:pt idx="1813">
                  <c:v>38715</c:v>
                </c:pt>
                <c:pt idx="1814">
                  <c:v>38722</c:v>
                </c:pt>
                <c:pt idx="1815">
                  <c:v>38729</c:v>
                </c:pt>
                <c:pt idx="1816">
                  <c:v>38736</c:v>
                </c:pt>
                <c:pt idx="1817">
                  <c:v>38743</c:v>
                </c:pt>
                <c:pt idx="1818">
                  <c:v>38750</c:v>
                </c:pt>
                <c:pt idx="1819">
                  <c:v>38757</c:v>
                </c:pt>
                <c:pt idx="1820">
                  <c:v>38764</c:v>
                </c:pt>
                <c:pt idx="1821">
                  <c:v>38771</c:v>
                </c:pt>
                <c:pt idx="1822">
                  <c:v>38778</c:v>
                </c:pt>
                <c:pt idx="1823">
                  <c:v>38785</c:v>
                </c:pt>
                <c:pt idx="1824">
                  <c:v>38792</c:v>
                </c:pt>
                <c:pt idx="1825">
                  <c:v>38799</c:v>
                </c:pt>
                <c:pt idx="1826">
                  <c:v>38806</c:v>
                </c:pt>
                <c:pt idx="1827">
                  <c:v>38813</c:v>
                </c:pt>
                <c:pt idx="1828">
                  <c:v>38820</c:v>
                </c:pt>
                <c:pt idx="1829">
                  <c:v>38827</c:v>
                </c:pt>
                <c:pt idx="1830">
                  <c:v>38834</c:v>
                </c:pt>
                <c:pt idx="1831">
                  <c:v>38841</c:v>
                </c:pt>
                <c:pt idx="1832">
                  <c:v>38848</c:v>
                </c:pt>
                <c:pt idx="1833">
                  <c:v>38855</c:v>
                </c:pt>
                <c:pt idx="1834">
                  <c:v>38862</c:v>
                </c:pt>
                <c:pt idx="1835">
                  <c:v>38869</c:v>
                </c:pt>
                <c:pt idx="1836">
                  <c:v>38876</c:v>
                </c:pt>
                <c:pt idx="1837">
                  <c:v>38883</c:v>
                </c:pt>
                <c:pt idx="1838">
                  <c:v>38890</c:v>
                </c:pt>
                <c:pt idx="1839">
                  <c:v>38897</c:v>
                </c:pt>
                <c:pt idx="1840">
                  <c:v>38904</c:v>
                </c:pt>
                <c:pt idx="1841">
                  <c:v>38911</c:v>
                </c:pt>
                <c:pt idx="1842">
                  <c:v>38918</c:v>
                </c:pt>
                <c:pt idx="1843">
                  <c:v>38925</c:v>
                </c:pt>
                <c:pt idx="1844">
                  <c:v>38932</c:v>
                </c:pt>
                <c:pt idx="1845">
                  <c:v>38939</c:v>
                </c:pt>
                <c:pt idx="1846">
                  <c:v>38946</c:v>
                </c:pt>
                <c:pt idx="1847">
                  <c:v>38953</c:v>
                </c:pt>
                <c:pt idx="1848">
                  <c:v>38960</c:v>
                </c:pt>
                <c:pt idx="1849">
                  <c:v>38967</c:v>
                </c:pt>
                <c:pt idx="1850">
                  <c:v>38974</c:v>
                </c:pt>
                <c:pt idx="1851">
                  <c:v>38981</c:v>
                </c:pt>
                <c:pt idx="1852">
                  <c:v>38988</c:v>
                </c:pt>
                <c:pt idx="1853">
                  <c:v>38995</c:v>
                </c:pt>
                <c:pt idx="1854">
                  <c:v>39002</c:v>
                </c:pt>
                <c:pt idx="1855">
                  <c:v>39009</c:v>
                </c:pt>
                <c:pt idx="1856">
                  <c:v>39016</c:v>
                </c:pt>
                <c:pt idx="1857">
                  <c:v>39023</c:v>
                </c:pt>
                <c:pt idx="1858">
                  <c:v>39030</c:v>
                </c:pt>
                <c:pt idx="1859">
                  <c:v>39037</c:v>
                </c:pt>
                <c:pt idx="1860">
                  <c:v>39043</c:v>
                </c:pt>
                <c:pt idx="1861">
                  <c:v>39051</c:v>
                </c:pt>
                <c:pt idx="1862">
                  <c:v>39058</c:v>
                </c:pt>
                <c:pt idx="1863">
                  <c:v>39065</c:v>
                </c:pt>
                <c:pt idx="1864">
                  <c:v>39072</c:v>
                </c:pt>
                <c:pt idx="1865">
                  <c:v>39079</c:v>
                </c:pt>
                <c:pt idx="1866">
                  <c:v>39086</c:v>
                </c:pt>
                <c:pt idx="1867">
                  <c:v>39093</c:v>
                </c:pt>
                <c:pt idx="1868">
                  <c:v>39100</c:v>
                </c:pt>
                <c:pt idx="1869">
                  <c:v>39107</c:v>
                </c:pt>
                <c:pt idx="1870">
                  <c:v>39114</c:v>
                </c:pt>
                <c:pt idx="1871">
                  <c:v>39121</c:v>
                </c:pt>
                <c:pt idx="1872">
                  <c:v>39128</c:v>
                </c:pt>
                <c:pt idx="1873">
                  <c:v>39135</c:v>
                </c:pt>
                <c:pt idx="1874">
                  <c:v>39142</c:v>
                </c:pt>
                <c:pt idx="1875">
                  <c:v>39149</c:v>
                </c:pt>
                <c:pt idx="1876">
                  <c:v>39156</c:v>
                </c:pt>
                <c:pt idx="1877">
                  <c:v>39163</c:v>
                </c:pt>
                <c:pt idx="1878">
                  <c:v>39170</c:v>
                </c:pt>
                <c:pt idx="1879">
                  <c:v>39177</c:v>
                </c:pt>
                <c:pt idx="1880">
                  <c:v>39184</c:v>
                </c:pt>
                <c:pt idx="1881">
                  <c:v>39191</c:v>
                </c:pt>
                <c:pt idx="1882">
                  <c:v>39198</c:v>
                </c:pt>
                <c:pt idx="1883">
                  <c:v>39205</c:v>
                </c:pt>
                <c:pt idx="1884">
                  <c:v>39212</c:v>
                </c:pt>
                <c:pt idx="1885">
                  <c:v>39219</c:v>
                </c:pt>
                <c:pt idx="1886">
                  <c:v>39226</c:v>
                </c:pt>
                <c:pt idx="1887">
                  <c:v>39233</c:v>
                </c:pt>
                <c:pt idx="1888">
                  <c:v>39240</c:v>
                </c:pt>
                <c:pt idx="1889">
                  <c:v>39247</c:v>
                </c:pt>
                <c:pt idx="1890">
                  <c:v>39254</c:v>
                </c:pt>
                <c:pt idx="1891">
                  <c:v>39261</c:v>
                </c:pt>
                <c:pt idx="1892">
                  <c:v>39268</c:v>
                </c:pt>
                <c:pt idx="1893">
                  <c:v>39275</c:v>
                </c:pt>
                <c:pt idx="1894">
                  <c:v>39282</c:v>
                </c:pt>
                <c:pt idx="1895">
                  <c:v>39289</c:v>
                </c:pt>
                <c:pt idx="1896">
                  <c:v>39296</c:v>
                </c:pt>
                <c:pt idx="1897">
                  <c:v>39303</c:v>
                </c:pt>
                <c:pt idx="1898">
                  <c:v>39310</c:v>
                </c:pt>
                <c:pt idx="1899">
                  <c:v>39317</c:v>
                </c:pt>
                <c:pt idx="1900">
                  <c:v>39324</c:v>
                </c:pt>
                <c:pt idx="1901">
                  <c:v>39331</c:v>
                </c:pt>
                <c:pt idx="1902">
                  <c:v>39338</c:v>
                </c:pt>
                <c:pt idx="1903">
                  <c:v>39345</c:v>
                </c:pt>
                <c:pt idx="1904">
                  <c:v>39352</c:v>
                </c:pt>
                <c:pt idx="1905">
                  <c:v>39359</c:v>
                </c:pt>
                <c:pt idx="1906">
                  <c:v>39366</c:v>
                </c:pt>
                <c:pt idx="1907">
                  <c:v>39373</c:v>
                </c:pt>
                <c:pt idx="1908">
                  <c:v>39380</c:v>
                </c:pt>
                <c:pt idx="1909">
                  <c:v>39387</c:v>
                </c:pt>
                <c:pt idx="1910">
                  <c:v>39394</c:v>
                </c:pt>
                <c:pt idx="1911">
                  <c:v>39401</c:v>
                </c:pt>
                <c:pt idx="1912">
                  <c:v>39407</c:v>
                </c:pt>
                <c:pt idx="1913">
                  <c:v>39415</c:v>
                </c:pt>
                <c:pt idx="1914">
                  <c:v>39422</c:v>
                </c:pt>
                <c:pt idx="1915">
                  <c:v>39429</c:v>
                </c:pt>
                <c:pt idx="1916">
                  <c:v>39436</c:v>
                </c:pt>
                <c:pt idx="1917">
                  <c:v>39443</c:v>
                </c:pt>
                <c:pt idx="1918">
                  <c:v>39450</c:v>
                </c:pt>
                <c:pt idx="1919">
                  <c:v>39457</c:v>
                </c:pt>
                <c:pt idx="1920">
                  <c:v>39464</c:v>
                </c:pt>
                <c:pt idx="1921">
                  <c:v>39471</c:v>
                </c:pt>
                <c:pt idx="1922">
                  <c:v>39478</c:v>
                </c:pt>
                <c:pt idx="1923">
                  <c:v>39485</c:v>
                </c:pt>
                <c:pt idx="1924">
                  <c:v>39492</c:v>
                </c:pt>
                <c:pt idx="1925">
                  <c:v>39499</c:v>
                </c:pt>
                <c:pt idx="1926">
                  <c:v>39506</c:v>
                </c:pt>
                <c:pt idx="1927">
                  <c:v>39513</c:v>
                </c:pt>
                <c:pt idx="1928">
                  <c:v>39520</c:v>
                </c:pt>
                <c:pt idx="1929">
                  <c:v>39527</c:v>
                </c:pt>
                <c:pt idx="1930">
                  <c:v>39534</c:v>
                </c:pt>
                <c:pt idx="1931">
                  <c:v>39541</c:v>
                </c:pt>
                <c:pt idx="1932">
                  <c:v>39548</c:v>
                </c:pt>
                <c:pt idx="1933">
                  <c:v>39555</c:v>
                </c:pt>
                <c:pt idx="1934">
                  <c:v>39562</c:v>
                </c:pt>
                <c:pt idx="1935">
                  <c:v>39569</c:v>
                </c:pt>
                <c:pt idx="1936">
                  <c:v>39576</c:v>
                </c:pt>
                <c:pt idx="1937">
                  <c:v>39583</c:v>
                </c:pt>
                <c:pt idx="1938">
                  <c:v>39590</c:v>
                </c:pt>
                <c:pt idx="1939">
                  <c:v>39597</c:v>
                </c:pt>
                <c:pt idx="1940">
                  <c:v>39604</c:v>
                </c:pt>
                <c:pt idx="1941">
                  <c:v>39611</c:v>
                </c:pt>
                <c:pt idx="1942">
                  <c:v>39618</c:v>
                </c:pt>
                <c:pt idx="1943">
                  <c:v>39625</c:v>
                </c:pt>
                <c:pt idx="1944">
                  <c:v>39632</c:v>
                </c:pt>
                <c:pt idx="1945">
                  <c:v>39639</c:v>
                </c:pt>
                <c:pt idx="1946">
                  <c:v>39646</c:v>
                </c:pt>
                <c:pt idx="1947">
                  <c:v>39653</c:v>
                </c:pt>
                <c:pt idx="1948">
                  <c:v>39660</c:v>
                </c:pt>
                <c:pt idx="1949">
                  <c:v>39667</c:v>
                </c:pt>
                <c:pt idx="1950">
                  <c:v>39674</c:v>
                </c:pt>
                <c:pt idx="1951">
                  <c:v>39681</c:v>
                </c:pt>
                <c:pt idx="1952">
                  <c:v>39688</c:v>
                </c:pt>
                <c:pt idx="1953">
                  <c:v>39695</c:v>
                </c:pt>
                <c:pt idx="1954">
                  <c:v>39702</c:v>
                </c:pt>
                <c:pt idx="1955">
                  <c:v>39709</c:v>
                </c:pt>
                <c:pt idx="1956">
                  <c:v>39716</c:v>
                </c:pt>
                <c:pt idx="1957">
                  <c:v>39723</c:v>
                </c:pt>
                <c:pt idx="1958">
                  <c:v>39730</c:v>
                </c:pt>
                <c:pt idx="1959">
                  <c:v>39737</c:v>
                </c:pt>
                <c:pt idx="1960">
                  <c:v>39744</c:v>
                </c:pt>
                <c:pt idx="1961">
                  <c:v>39751</c:v>
                </c:pt>
                <c:pt idx="1962">
                  <c:v>39758</c:v>
                </c:pt>
                <c:pt idx="1963">
                  <c:v>39765</c:v>
                </c:pt>
                <c:pt idx="1964">
                  <c:v>39772</c:v>
                </c:pt>
                <c:pt idx="1965">
                  <c:v>39778</c:v>
                </c:pt>
                <c:pt idx="1966">
                  <c:v>39786</c:v>
                </c:pt>
                <c:pt idx="1967">
                  <c:v>39793</c:v>
                </c:pt>
                <c:pt idx="1968">
                  <c:v>39800</c:v>
                </c:pt>
                <c:pt idx="1969">
                  <c:v>39806</c:v>
                </c:pt>
                <c:pt idx="1970">
                  <c:v>39813</c:v>
                </c:pt>
                <c:pt idx="1971">
                  <c:v>39821</c:v>
                </c:pt>
                <c:pt idx="1972">
                  <c:v>39828</c:v>
                </c:pt>
                <c:pt idx="1973">
                  <c:v>39835</c:v>
                </c:pt>
                <c:pt idx="1974">
                  <c:v>39842</c:v>
                </c:pt>
                <c:pt idx="1975">
                  <c:v>39849</c:v>
                </c:pt>
                <c:pt idx="1976">
                  <c:v>39856</c:v>
                </c:pt>
                <c:pt idx="1977">
                  <c:v>39863</c:v>
                </c:pt>
                <c:pt idx="1978">
                  <c:v>39870</c:v>
                </c:pt>
                <c:pt idx="1979">
                  <c:v>39877</c:v>
                </c:pt>
                <c:pt idx="1980">
                  <c:v>39884</c:v>
                </c:pt>
                <c:pt idx="1981">
                  <c:v>39891</c:v>
                </c:pt>
                <c:pt idx="1982">
                  <c:v>39898</c:v>
                </c:pt>
                <c:pt idx="1983">
                  <c:v>39905</c:v>
                </c:pt>
                <c:pt idx="1984">
                  <c:v>39912</c:v>
                </c:pt>
                <c:pt idx="1985">
                  <c:v>39919</c:v>
                </c:pt>
                <c:pt idx="1986">
                  <c:v>39926</c:v>
                </c:pt>
                <c:pt idx="1987">
                  <c:v>39933</c:v>
                </c:pt>
                <c:pt idx="1988">
                  <c:v>39940</c:v>
                </c:pt>
                <c:pt idx="1989">
                  <c:v>39947</c:v>
                </c:pt>
                <c:pt idx="1990">
                  <c:v>39954</c:v>
                </c:pt>
                <c:pt idx="1991">
                  <c:v>39961</c:v>
                </c:pt>
                <c:pt idx="1992">
                  <c:v>39968</c:v>
                </c:pt>
                <c:pt idx="1993">
                  <c:v>39975</c:v>
                </c:pt>
                <c:pt idx="1994">
                  <c:v>39982</c:v>
                </c:pt>
                <c:pt idx="1995">
                  <c:v>39989</c:v>
                </c:pt>
                <c:pt idx="1996">
                  <c:v>39996</c:v>
                </c:pt>
                <c:pt idx="1997">
                  <c:v>40003</c:v>
                </c:pt>
                <c:pt idx="1998">
                  <c:v>40010</c:v>
                </c:pt>
                <c:pt idx="1999">
                  <c:v>40017</c:v>
                </c:pt>
                <c:pt idx="2000">
                  <c:v>40024</c:v>
                </c:pt>
                <c:pt idx="2001">
                  <c:v>40031</c:v>
                </c:pt>
                <c:pt idx="2002">
                  <c:v>40038</c:v>
                </c:pt>
                <c:pt idx="2003">
                  <c:v>40045</c:v>
                </c:pt>
                <c:pt idx="2004">
                  <c:v>40052</c:v>
                </c:pt>
                <c:pt idx="2005">
                  <c:v>40059</c:v>
                </c:pt>
                <c:pt idx="2006">
                  <c:v>40066</c:v>
                </c:pt>
                <c:pt idx="2007">
                  <c:v>40073</c:v>
                </c:pt>
                <c:pt idx="2008">
                  <c:v>40080</c:v>
                </c:pt>
                <c:pt idx="2009">
                  <c:v>40087</c:v>
                </c:pt>
                <c:pt idx="2010">
                  <c:v>40094</c:v>
                </c:pt>
                <c:pt idx="2011">
                  <c:v>40101</c:v>
                </c:pt>
                <c:pt idx="2012">
                  <c:v>40108</c:v>
                </c:pt>
                <c:pt idx="2013">
                  <c:v>40115</c:v>
                </c:pt>
                <c:pt idx="2014">
                  <c:v>40122</c:v>
                </c:pt>
                <c:pt idx="2015">
                  <c:v>40129</c:v>
                </c:pt>
                <c:pt idx="2016">
                  <c:v>40136</c:v>
                </c:pt>
                <c:pt idx="2017">
                  <c:v>40142</c:v>
                </c:pt>
                <c:pt idx="2018">
                  <c:v>40150</c:v>
                </c:pt>
                <c:pt idx="2019">
                  <c:v>40157</c:v>
                </c:pt>
                <c:pt idx="2020">
                  <c:v>40164</c:v>
                </c:pt>
                <c:pt idx="2021">
                  <c:v>40171</c:v>
                </c:pt>
                <c:pt idx="2022">
                  <c:v>40178</c:v>
                </c:pt>
                <c:pt idx="2023">
                  <c:v>40185</c:v>
                </c:pt>
                <c:pt idx="2024">
                  <c:v>40192</c:v>
                </c:pt>
                <c:pt idx="2025">
                  <c:v>40199</c:v>
                </c:pt>
                <c:pt idx="2026">
                  <c:v>40206</c:v>
                </c:pt>
                <c:pt idx="2027">
                  <c:v>40213</c:v>
                </c:pt>
                <c:pt idx="2028">
                  <c:v>40220</c:v>
                </c:pt>
                <c:pt idx="2029">
                  <c:v>40227</c:v>
                </c:pt>
                <c:pt idx="2030">
                  <c:v>40234</c:v>
                </c:pt>
                <c:pt idx="2031">
                  <c:v>40241</c:v>
                </c:pt>
                <c:pt idx="2032">
                  <c:v>40248</c:v>
                </c:pt>
                <c:pt idx="2033">
                  <c:v>40255</c:v>
                </c:pt>
                <c:pt idx="2034">
                  <c:v>40262</c:v>
                </c:pt>
                <c:pt idx="2035">
                  <c:v>40269</c:v>
                </c:pt>
                <c:pt idx="2036">
                  <c:v>40276</c:v>
                </c:pt>
                <c:pt idx="2037">
                  <c:v>40283</c:v>
                </c:pt>
                <c:pt idx="2038">
                  <c:v>40290</c:v>
                </c:pt>
                <c:pt idx="2039">
                  <c:v>40297</c:v>
                </c:pt>
                <c:pt idx="2040">
                  <c:v>40304</c:v>
                </c:pt>
                <c:pt idx="2041">
                  <c:v>40311</c:v>
                </c:pt>
                <c:pt idx="2042">
                  <c:v>40318</c:v>
                </c:pt>
                <c:pt idx="2043">
                  <c:v>40325</c:v>
                </c:pt>
                <c:pt idx="2044">
                  <c:v>40332</c:v>
                </c:pt>
                <c:pt idx="2045">
                  <c:v>40339</c:v>
                </c:pt>
                <c:pt idx="2046">
                  <c:v>40346</c:v>
                </c:pt>
                <c:pt idx="2047">
                  <c:v>40353</c:v>
                </c:pt>
                <c:pt idx="2048">
                  <c:v>40360</c:v>
                </c:pt>
                <c:pt idx="2049">
                  <c:v>40367</c:v>
                </c:pt>
                <c:pt idx="2050">
                  <c:v>40374</c:v>
                </c:pt>
                <c:pt idx="2051">
                  <c:v>40381</c:v>
                </c:pt>
                <c:pt idx="2052">
                  <c:v>40388</c:v>
                </c:pt>
                <c:pt idx="2053">
                  <c:v>40395</c:v>
                </c:pt>
                <c:pt idx="2054">
                  <c:v>40402</c:v>
                </c:pt>
                <c:pt idx="2055">
                  <c:v>40409</c:v>
                </c:pt>
                <c:pt idx="2056">
                  <c:v>40416</c:v>
                </c:pt>
                <c:pt idx="2057">
                  <c:v>40423</c:v>
                </c:pt>
                <c:pt idx="2058">
                  <c:v>40430</c:v>
                </c:pt>
                <c:pt idx="2059">
                  <c:v>40437</c:v>
                </c:pt>
                <c:pt idx="2060">
                  <c:v>40444</c:v>
                </c:pt>
                <c:pt idx="2061">
                  <c:v>40451</c:v>
                </c:pt>
                <c:pt idx="2062">
                  <c:v>40458</c:v>
                </c:pt>
                <c:pt idx="2063">
                  <c:v>40465</c:v>
                </c:pt>
                <c:pt idx="2064">
                  <c:v>40472</c:v>
                </c:pt>
                <c:pt idx="2065">
                  <c:v>40479</c:v>
                </c:pt>
                <c:pt idx="2066">
                  <c:v>40486</c:v>
                </c:pt>
                <c:pt idx="2067">
                  <c:v>40493</c:v>
                </c:pt>
                <c:pt idx="2068">
                  <c:v>40500</c:v>
                </c:pt>
                <c:pt idx="2069">
                  <c:v>40506</c:v>
                </c:pt>
                <c:pt idx="2070">
                  <c:v>40514</c:v>
                </c:pt>
                <c:pt idx="2071">
                  <c:v>40521</c:v>
                </c:pt>
                <c:pt idx="2072">
                  <c:v>40528</c:v>
                </c:pt>
                <c:pt idx="2073">
                  <c:v>40535</c:v>
                </c:pt>
                <c:pt idx="2074">
                  <c:v>40542</c:v>
                </c:pt>
                <c:pt idx="2075">
                  <c:v>40549</c:v>
                </c:pt>
                <c:pt idx="2076">
                  <c:v>40556</c:v>
                </c:pt>
                <c:pt idx="2077">
                  <c:v>40563</c:v>
                </c:pt>
                <c:pt idx="2078">
                  <c:v>40570</c:v>
                </c:pt>
                <c:pt idx="2079">
                  <c:v>40577</c:v>
                </c:pt>
                <c:pt idx="2080">
                  <c:v>40584</c:v>
                </c:pt>
                <c:pt idx="2081">
                  <c:v>40591</c:v>
                </c:pt>
                <c:pt idx="2082">
                  <c:v>40598</c:v>
                </c:pt>
                <c:pt idx="2083">
                  <c:v>40605</c:v>
                </c:pt>
                <c:pt idx="2084">
                  <c:v>40612</c:v>
                </c:pt>
                <c:pt idx="2085">
                  <c:v>40619</c:v>
                </c:pt>
                <c:pt idx="2086">
                  <c:v>40626</c:v>
                </c:pt>
                <c:pt idx="2087">
                  <c:v>40633</c:v>
                </c:pt>
                <c:pt idx="2088">
                  <c:v>40640</c:v>
                </c:pt>
                <c:pt idx="2089">
                  <c:v>40647</c:v>
                </c:pt>
                <c:pt idx="2090">
                  <c:v>40654</c:v>
                </c:pt>
                <c:pt idx="2091">
                  <c:v>40661</c:v>
                </c:pt>
                <c:pt idx="2092">
                  <c:v>40668</c:v>
                </c:pt>
                <c:pt idx="2093">
                  <c:v>40675</c:v>
                </c:pt>
                <c:pt idx="2094">
                  <c:v>40682</c:v>
                </c:pt>
                <c:pt idx="2095">
                  <c:v>40689</c:v>
                </c:pt>
                <c:pt idx="2096">
                  <c:v>40696</c:v>
                </c:pt>
                <c:pt idx="2097">
                  <c:v>40703</c:v>
                </c:pt>
                <c:pt idx="2098">
                  <c:v>40710</c:v>
                </c:pt>
                <c:pt idx="2099">
                  <c:v>40717</c:v>
                </c:pt>
                <c:pt idx="2100">
                  <c:v>40724</c:v>
                </c:pt>
                <c:pt idx="2101">
                  <c:v>40731</c:v>
                </c:pt>
                <c:pt idx="2102">
                  <c:v>40738</c:v>
                </c:pt>
                <c:pt idx="2103">
                  <c:v>40745</c:v>
                </c:pt>
                <c:pt idx="2104">
                  <c:v>40752</c:v>
                </c:pt>
                <c:pt idx="2105">
                  <c:v>40759</c:v>
                </c:pt>
                <c:pt idx="2106">
                  <c:v>40766</c:v>
                </c:pt>
                <c:pt idx="2107">
                  <c:v>40773</c:v>
                </c:pt>
                <c:pt idx="2108">
                  <c:v>40780</c:v>
                </c:pt>
                <c:pt idx="2109">
                  <c:v>40787</c:v>
                </c:pt>
                <c:pt idx="2110">
                  <c:v>40794</c:v>
                </c:pt>
                <c:pt idx="2111">
                  <c:v>40801</c:v>
                </c:pt>
                <c:pt idx="2112">
                  <c:v>40808</c:v>
                </c:pt>
                <c:pt idx="2113">
                  <c:v>40815</c:v>
                </c:pt>
                <c:pt idx="2114">
                  <c:v>40822</c:v>
                </c:pt>
                <c:pt idx="2115">
                  <c:v>40829</c:v>
                </c:pt>
                <c:pt idx="2116">
                  <c:v>40836</c:v>
                </c:pt>
                <c:pt idx="2117">
                  <c:v>40843</c:v>
                </c:pt>
                <c:pt idx="2118">
                  <c:v>40850</c:v>
                </c:pt>
                <c:pt idx="2119">
                  <c:v>40857</c:v>
                </c:pt>
                <c:pt idx="2120">
                  <c:v>40864</c:v>
                </c:pt>
                <c:pt idx="2121">
                  <c:v>40870</c:v>
                </c:pt>
                <c:pt idx="2122">
                  <c:v>40878</c:v>
                </c:pt>
                <c:pt idx="2123">
                  <c:v>40885</c:v>
                </c:pt>
                <c:pt idx="2124">
                  <c:v>40892</c:v>
                </c:pt>
                <c:pt idx="2125">
                  <c:v>40899</c:v>
                </c:pt>
                <c:pt idx="2126">
                  <c:v>40906</c:v>
                </c:pt>
                <c:pt idx="2127">
                  <c:v>40913</c:v>
                </c:pt>
                <c:pt idx="2128">
                  <c:v>40920</c:v>
                </c:pt>
                <c:pt idx="2129">
                  <c:v>40927</c:v>
                </c:pt>
                <c:pt idx="2130">
                  <c:v>40934</c:v>
                </c:pt>
                <c:pt idx="2131">
                  <c:v>40941</c:v>
                </c:pt>
                <c:pt idx="2132">
                  <c:v>40948</c:v>
                </c:pt>
                <c:pt idx="2133">
                  <c:v>40955</c:v>
                </c:pt>
                <c:pt idx="2134">
                  <c:v>40962</c:v>
                </c:pt>
                <c:pt idx="2135">
                  <c:v>40969</c:v>
                </c:pt>
                <c:pt idx="2136">
                  <c:v>40976</c:v>
                </c:pt>
                <c:pt idx="2137">
                  <c:v>40983</c:v>
                </c:pt>
                <c:pt idx="2138">
                  <c:v>40990</c:v>
                </c:pt>
                <c:pt idx="2139">
                  <c:v>40997</c:v>
                </c:pt>
                <c:pt idx="2140">
                  <c:v>41004</c:v>
                </c:pt>
                <c:pt idx="2141">
                  <c:v>41011</c:v>
                </c:pt>
                <c:pt idx="2142">
                  <c:v>41018</c:v>
                </c:pt>
                <c:pt idx="2143">
                  <c:v>41025</c:v>
                </c:pt>
                <c:pt idx="2144">
                  <c:v>41032</c:v>
                </c:pt>
                <c:pt idx="2145">
                  <c:v>41039</c:v>
                </c:pt>
                <c:pt idx="2146">
                  <c:v>41046</c:v>
                </c:pt>
                <c:pt idx="2147">
                  <c:v>41053</c:v>
                </c:pt>
                <c:pt idx="2148">
                  <c:v>41060</c:v>
                </c:pt>
                <c:pt idx="2149">
                  <c:v>41067</c:v>
                </c:pt>
                <c:pt idx="2150">
                  <c:v>41074</c:v>
                </c:pt>
                <c:pt idx="2151">
                  <c:v>41081</c:v>
                </c:pt>
                <c:pt idx="2152">
                  <c:v>41088</c:v>
                </c:pt>
                <c:pt idx="2153">
                  <c:v>41095</c:v>
                </c:pt>
                <c:pt idx="2154">
                  <c:v>41102</c:v>
                </c:pt>
                <c:pt idx="2155">
                  <c:v>41109</c:v>
                </c:pt>
                <c:pt idx="2156">
                  <c:v>41116</c:v>
                </c:pt>
                <c:pt idx="2157">
                  <c:v>41123</c:v>
                </c:pt>
                <c:pt idx="2158">
                  <c:v>41130</c:v>
                </c:pt>
                <c:pt idx="2159">
                  <c:v>41137</c:v>
                </c:pt>
                <c:pt idx="2160">
                  <c:v>41144</c:v>
                </c:pt>
                <c:pt idx="2161">
                  <c:v>41151</c:v>
                </c:pt>
                <c:pt idx="2162">
                  <c:v>41158</c:v>
                </c:pt>
                <c:pt idx="2163">
                  <c:v>41165</c:v>
                </c:pt>
                <c:pt idx="2164">
                  <c:v>41172</c:v>
                </c:pt>
                <c:pt idx="2165">
                  <c:v>41179</c:v>
                </c:pt>
                <c:pt idx="2166">
                  <c:v>41186</c:v>
                </c:pt>
                <c:pt idx="2167">
                  <c:v>41193</c:v>
                </c:pt>
                <c:pt idx="2168">
                  <c:v>41200</c:v>
                </c:pt>
                <c:pt idx="2169">
                  <c:v>41207</c:v>
                </c:pt>
                <c:pt idx="2170">
                  <c:v>41214</c:v>
                </c:pt>
                <c:pt idx="2171">
                  <c:v>41221</c:v>
                </c:pt>
                <c:pt idx="2172">
                  <c:v>41228</c:v>
                </c:pt>
                <c:pt idx="2173">
                  <c:v>41234</c:v>
                </c:pt>
                <c:pt idx="2174">
                  <c:v>41242</c:v>
                </c:pt>
                <c:pt idx="2175">
                  <c:v>41249</c:v>
                </c:pt>
                <c:pt idx="2176">
                  <c:v>41256</c:v>
                </c:pt>
                <c:pt idx="2177">
                  <c:v>41263</c:v>
                </c:pt>
                <c:pt idx="2178">
                  <c:v>41270</c:v>
                </c:pt>
                <c:pt idx="2179">
                  <c:v>41277</c:v>
                </c:pt>
                <c:pt idx="2180">
                  <c:v>41284</c:v>
                </c:pt>
                <c:pt idx="2181">
                  <c:v>41291</c:v>
                </c:pt>
                <c:pt idx="2182">
                  <c:v>41298</c:v>
                </c:pt>
                <c:pt idx="2183">
                  <c:v>41305</c:v>
                </c:pt>
                <c:pt idx="2184">
                  <c:v>41312</c:v>
                </c:pt>
                <c:pt idx="2185">
                  <c:v>41319</c:v>
                </c:pt>
                <c:pt idx="2186">
                  <c:v>41326</c:v>
                </c:pt>
                <c:pt idx="2187">
                  <c:v>41333</c:v>
                </c:pt>
                <c:pt idx="2188">
                  <c:v>41340</c:v>
                </c:pt>
                <c:pt idx="2189">
                  <c:v>41347</c:v>
                </c:pt>
                <c:pt idx="2190">
                  <c:v>41354</c:v>
                </c:pt>
                <c:pt idx="2191">
                  <c:v>41361</c:v>
                </c:pt>
                <c:pt idx="2192">
                  <c:v>41368</c:v>
                </c:pt>
                <c:pt idx="2193">
                  <c:v>41375</c:v>
                </c:pt>
                <c:pt idx="2194">
                  <c:v>41382</c:v>
                </c:pt>
                <c:pt idx="2195">
                  <c:v>41389</c:v>
                </c:pt>
                <c:pt idx="2196">
                  <c:v>41396</c:v>
                </c:pt>
                <c:pt idx="2197">
                  <c:v>41403</c:v>
                </c:pt>
                <c:pt idx="2198">
                  <c:v>41410</c:v>
                </c:pt>
                <c:pt idx="2199">
                  <c:v>41417</c:v>
                </c:pt>
                <c:pt idx="2200">
                  <c:v>41424</c:v>
                </c:pt>
                <c:pt idx="2201">
                  <c:v>41431</c:v>
                </c:pt>
                <c:pt idx="2202">
                  <c:v>41438</c:v>
                </c:pt>
                <c:pt idx="2203">
                  <c:v>41445</c:v>
                </c:pt>
                <c:pt idx="2204">
                  <c:v>41452</c:v>
                </c:pt>
                <c:pt idx="2205">
                  <c:v>41458</c:v>
                </c:pt>
                <c:pt idx="2206">
                  <c:v>41466</c:v>
                </c:pt>
                <c:pt idx="2207">
                  <c:v>41473</c:v>
                </c:pt>
                <c:pt idx="2208">
                  <c:v>41480</c:v>
                </c:pt>
                <c:pt idx="2209">
                  <c:v>41487</c:v>
                </c:pt>
                <c:pt idx="2210">
                  <c:v>41494</c:v>
                </c:pt>
                <c:pt idx="2211">
                  <c:v>41501</c:v>
                </c:pt>
                <c:pt idx="2212">
                  <c:v>41508</c:v>
                </c:pt>
                <c:pt idx="2213">
                  <c:v>41515</c:v>
                </c:pt>
                <c:pt idx="2214">
                  <c:v>41522</c:v>
                </c:pt>
                <c:pt idx="2215">
                  <c:v>41529</c:v>
                </c:pt>
                <c:pt idx="2216">
                  <c:v>41536</c:v>
                </c:pt>
                <c:pt idx="2217">
                  <c:v>41543</c:v>
                </c:pt>
                <c:pt idx="2218">
                  <c:v>41550</c:v>
                </c:pt>
                <c:pt idx="2219">
                  <c:v>41557</c:v>
                </c:pt>
                <c:pt idx="2220">
                  <c:v>41564</c:v>
                </c:pt>
                <c:pt idx="2221">
                  <c:v>41571</c:v>
                </c:pt>
                <c:pt idx="2222">
                  <c:v>41578</c:v>
                </c:pt>
                <c:pt idx="2223">
                  <c:v>41585</c:v>
                </c:pt>
                <c:pt idx="2224">
                  <c:v>41592</c:v>
                </c:pt>
                <c:pt idx="2225">
                  <c:v>41599</c:v>
                </c:pt>
                <c:pt idx="2226">
                  <c:v>41605</c:v>
                </c:pt>
                <c:pt idx="2227">
                  <c:v>41613</c:v>
                </c:pt>
                <c:pt idx="2228">
                  <c:v>41620</c:v>
                </c:pt>
                <c:pt idx="2229">
                  <c:v>41627</c:v>
                </c:pt>
                <c:pt idx="2230">
                  <c:v>41634</c:v>
                </c:pt>
                <c:pt idx="2231">
                  <c:v>41641</c:v>
                </c:pt>
                <c:pt idx="2232">
                  <c:v>41648</c:v>
                </c:pt>
                <c:pt idx="2233">
                  <c:v>41655</c:v>
                </c:pt>
                <c:pt idx="2234">
                  <c:v>41662</c:v>
                </c:pt>
                <c:pt idx="2235">
                  <c:v>41669</c:v>
                </c:pt>
                <c:pt idx="2236">
                  <c:v>41676</c:v>
                </c:pt>
                <c:pt idx="2237">
                  <c:v>41683</c:v>
                </c:pt>
                <c:pt idx="2238">
                  <c:v>41690</c:v>
                </c:pt>
                <c:pt idx="2239">
                  <c:v>41697</c:v>
                </c:pt>
                <c:pt idx="2240">
                  <c:v>41704</c:v>
                </c:pt>
                <c:pt idx="2241">
                  <c:v>41711</c:v>
                </c:pt>
                <c:pt idx="2242">
                  <c:v>41718</c:v>
                </c:pt>
                <c:pt idx="2243">
                  <c:v>41725</c:v>
                </c:pt>
                <c:pt idx="2244">
                  <c:v>41732</c:v>
                </c:pt>
                <c:pt idx="2245">
                  <c:v>41739</c:v>
                </c:pt>
                <c:pt idx="2246">
                  <c:v>41746</c:v>
                </c:pt>
                <c:pt idx="2247">
                  <c:v>41753</c:v>
                </c:pt>
                <c:pt idx="2248">
                  <c:v>41760</c:v>
                </c:pt>
                <c:pt idx="2249">
                  <c:v>41767</c:v>
                </c:pt>
                <c:pt idx="2250">
                  <c:v>41774</c:v>
                </c:pt>
                <c:pt idx="2251">
                  <c:v>41781</c:v>
                </c:pt>
                <c:pt idx="2252">
                  <c:v>41788</c:v>
                </c:pt>
                <c:pt idx="2253">
                  <c:v>41795</c:v>
                </c:pt>
                <c:pt idx="2254">
                  <c:v>41802</c:v>
                </c:pt>
                <c:pt idx="2255">
                  <c:v>41809</c:v>
                </c:pt>
                <c:pt idx="2256">
                  <c:v>41816</c:v>
                </c:pt>
                <c:pt idx="2257">
                  <c:v>41823</c:v>
                </c:pt>
                <c:pt idx="2258">
                  <c:v>41830</c:v>
                </c:pt>
                <c:pt idx="2259">
                  <c:v>41837</c:v>
                </c:pt>
                <c:pt idx="2260">
                  <c:v>41844</c:v>
                </c:pt>
                <c:pt idx="2261">
                  <c:v>41851</c:v>
                </c:pt>
                <c:pt idx="2262">
                  <c:v>41858</c:v>
                </c:pt>
                <c:pt idx="2263">
                  <c:v>41865</c:v>
                </c:pt>
                <c:pt idx="2264">
                  <c:v>41872</c:v>
                </c:pt>
                <c:pt idx="2265">
                  <c:v>41879</c:v>
                </c:pt>
                <c:pt idx="2266">
                  <c:v>41886</c:v>
                </c:pt>
                <c:pt idx="2267">
                  <c:v>41893</c:v>
                </c:pt>
                <c:pt idx="2268">
                  <c:v>41900</c:v>
                </c:pt>
                <c:pt idx="2269">
                  <c:v>41907</c:v>
                </c:pt>
                <c:pt idx="2270">
                  <c:v>41914</c:v>
                </c:pt>
                <c:pt idx="2271">
                  <c:v>41921</c:v>
                </c:pt>
                <c:pt idx="2272">
                  <c:v>41928</c:v>
                </c:pt>
                <c:pt idx="2273">
                  <c:v>41935</c:v>
                </c:pt>
                <c:pt idx="2274">
                  <c:v>41942</c:v>
                </c:pt>
                <c:pt idx="2275">
                  <c:v>41949</c:v>
                </c:pt>
                <c:pt idx="2276">
                  <c:v>41956</c:v>
                </c:pt>
                <c:pt idx="2277">
                  <c:v>41963</c:v>
                </c:pt>
                <c:pt idx="2278">
                  <c:v>41969</c:v>
                </c:pt>
                <c:pt idx="2279">
                  <c:v>41977</c:v>
                </c:pt>
                <c:pt idx="2280">
                  <c:v>41984</c:v>
                </c:pt>
                <c:pt idx="2281">
                  <c:v>41991</c:v>
                </c:pt>
                <c:pt idx="2282">
                  <c:v>41997</c:v>
                </c:pt>
                <c:pt idx="2283">
                  <c:v>42004</c:v>
                </c:pt>
                <c:pt idx="2284">
                  <c:v>42012</c:v>
                </c:pt>
                <c:pt idx="2285">
                  <c:v>42019</c:v>
                </c:pt>
                <c:pt idx="2286">
                  <c:v>42026</c:v>
                </c:pt>
                <c:pt idx="2287">
                  <c:v>42033</c:v>
                </c:pt>
                <c:pt idx="2288">
                  <c:v>42040</c:v>
                </c:pt>
                <c:pt idx="2289">
                  <c:v>42047</c:v>
                </c:pt>
                <c:pt idx="2290">
                  <c:v>42054</c:v>
                </c:pt>
                <c:pt idx="2291">
                  <c:v>42061</c:v>
                </c:pt>
                <c:pt idx="2292">
                  <c:v>42068</c:v>
                </c:pt>
                <c:pt idx="2293">
                  <c:v>42075</c:v>
                </c:pt>
                <c:pt idx="2294">
                  <c:v>42082</c:v>
                </c:pt>
                <c:pt idx="2295">
                  <c:v>42089</c:v>
                </c:pt>
                <c:pt idx="2296">
                  <c:v>42096</c:v>
                </c:pt>
                <c:pt idx="2297">
                  <c:v>42103</c:v>
                </c:pt>
                <c:pt idx="2298">
                  <c:v>42110</c:v>
                </c:pt>
                <c:pt idx="2299">
                  <c:v>42117</c:v>
                </c:pt>
                <c:pt idx="2300">
                  <c:v>42124</c:v>
                </c:pt>
                <c:pt idx="2301">
                  <c:v>42131</c:v>
                </c:pt>
                <c:pt idx="2302">
                  <c:v>42138</c:v>
                </c:pt>
                <c:pt idx="2303">
                  <c:v>42145</c:v>
                </c:pt>
                <c:pt idx="2304">
                  <c:v>42152</c:v>
                </c:pt>
                <c:pt idx="2305">
                  <c:v>42159</c:v>
                </c:pt>
                <c:pt idx="2306">
                  <c:v>42166</c:v>
                </c:pt>
                <c:pt idx="2307">
                  <c:v>42173</c:v>
                </c:pt>
                <c:pt idx="2308">
                  <c:v>42180</c:v>
                </c:pt>
                <c:pt idx="2309">
                  <c:v>42187</c:v>
                </c:pt>
                <c:pt idx="2310">
                  <c:v>42194</c:v>
                </c:pt>
                <c:pt idx="2311">
                  <c:v>42201</c:v>
                </c:pt>
                <c:pt idx="2312">
                  <c:v>42208</c:v>
                </c:pt>
                <c:pt idx="2313">
                  <c:v>42215</c:v>
                </c:pt>
                <c:pt idx="2314">
                  <c:v>42222</c:v>
                </c:pt>
                <c:pt idx="2315">
                  <c:v>42229</c:v>
                </c:pt>
                <c:pt idx="2316">
                  <c:v>42236</c:v>
                </c:pt>
                <c:pt idx="2317">
                  <c:v>42243</c:v>
                </c:pt>
                <c:pt idx="2318">
                  <c:v>42250</c:v>
                </c:pt>
                <c:pt idx="2319">
                  <c:v>42257</c:v>
                </c:pt>
                <c:pt idx="2320">
                  <c:v>42264</c:v>
                </c:pt>
                <c:pt idx="2321">
                  <c:v>42271</c:v>
                </c:pt>
                <c:pt idx="2322">
                  <c:v>42278</c:v>
                </c:pt>
                <c:pt idx="2323">
                  <c:v>42285</c:v>
                </c:pt>
                <c:pt idx="2324">
                  <c:v>42292</c:v>
                </c:pt>
                <c:pt idx="2325">
                  <c:v>42299</c:v>
                </c:pt>
                <c:pt idx="2326">
                  <c:v>42306</c:v>
                </c:pt>
                <c:pt idx="2327">
                  <c:v>42313</c:v>
                </c:pt>
                <c:pt idx="2328">
                  <c:v>42320</c:v>
                </c:pt>
                <c:pt idx="2329">
                  <c:v>42327</c:v>
                </c:pt>
                <c:pt idx="2330">
                  <c:v>42334</c:v>
                </c:pt>
                <c:pt idx="2331">
                  <c:v>42341</c:v>
                </c:pt>
                <c:pt idx="2332">
                  <c:v>42348</c:v>
                </c:pt>
                <c:pt idx="2333">
                  <c:v>42355</c:v>
                </c:pt>
                <c:pt idx="2334">
                  <c:v>42362</c:v>
                </c:pt>
                <c:pt idx="2335">
                  <c:v>42369</c:v>
                </c:pt>
                <c:pt idx="2336">
                  <c:v>42376</c:v>
                </c:pt>
                <c:pt idx="2337">
                  <c:v>42383</c:v>
                </c:pt>
                <c:pt idx="2338">
                  <c:v>42390</c:v>
                </c:pt>
                <c:pt idx="2339">
                  <c:v>42397</c:v>
                </c:pt>
                <c:pt idx="2340">
                  <c:v>42404</c:v>
                </c:pt>
                <c:pt idx="2341">
                  <c:v>42411</c:v>
                </c:pt>
                <c:pt idx="2342">
                  <c:v>42418</c:v>
                </c:pt>
                <c:pt idx="2343">
                  <c:v>42425</c:v>
                </c:pt>
                <c:pt idx="2344">
                  <c:v>42432</c:v>
                </c:pt>
                <c:pt idx="2345">
                  <c:v>42439</c:v>
                </c:pt>
                <c:pt idx="2346">
                  <c:v>42446</c:v>
                </c:pt>
                <c:pt idx="2347">
                  <c:v>42453</c:v>
                </c:pt>
                <c:pt idx="2348">
                  <c:v>42460</c:v>
                </c:pt>
                <c:pt idx="2349">
                  <c:v>42467</c:v>
                </c:pt>
                <c:pt idx="2350">
                  <c:v>42474</c:v>
                </c:pt>
                <c:pt idx="2351">
                  <c:v>42481</c:v>
                </c:pt>
                <c:pt idx="2352">
                  <c:v>42488</c:v>
                </c:pt>
                <c:pt idx="2353">
                  <c:v>42495</c:v>
                </c:pt>
                <c:pt idx="2354">
                  <c:v>42502</c:v>
                </c:pt>
                <c:pt idx="2355">
                  <c:v>42509</c:v>
                </c:pt>
                <c:pt idx="2356">
                  <c:v>42516</c:v>
                </c:pt>
                <c:pt idx="2357">
                  <c:v>42523</c:v>
                </c:pt>
                <c:pt idx="2358">
                  <c:v>42530</c:v>
                </c:pt>
                <c:pt idx="2359">
                  <c:v>42537</c:v>
                </c:pt>
                <c:pt idx="2360">
                  <c:v>42544</c:v>
                </c:pt>
                <c:pt idx="2361">
                  <c:v>42551</c:v>
                </c:pt>
                <c:pt idx="2362">
                  <c:v>42558</c:v>
                </c:pt>
                <c:pt idx="2363">
                  <c:v>42565</c:v>
                </c:pt>
                <c:pt idx="2364">
                  <c:v>42572</c:v>
                </c:pt>
                <c:pt idx="2365">
                  <c:v>42579</c:v>
                </c:pt>
                <c:pt idx="2366">
                  <c:v>42586</c:v>
                </c:pt>
                <c:pt idx="2367">
                  <c:v>42593</c:v>
                </c:pt>
                <c:pt idx="2368">
                  <c:v>42600</c:v>
                </c:pt>
                <c:pt idx="2369">
                  <c:v>42607</c:v>
                </c:pt>
                <c:pt idx="2370">
                  <c:v>42614</c:v>
                </c:pt>
                <c:pt idx="2371">
                  <c:v>42621</c:v>
                </c:pt>
                <c:pt idx="2372">
                  <c:v>42628</c:v>
                </c:pt>
                <c:pt idx="2373">
                  <c:v>42635</c:v>
                </c:pt>
                <c:pt idx="2374">
                  <c:v>42642</c:v>
                </c:pt>
                <c:pt idx="2375">
                  <c:v>42649</c:v>
                </c:pt>
                <c:pt idx="2376">
                  <c:v>42656</c:v>
                </c:pt>
                <c:pt idx="2377">
                  <c:v>42663</c:v>
                </c:pt>
                <c:pt idx="2378">
                  <c:v>42670</c:v>
                </c:pt>
                <c:pt idx="2379">
                  <c:v>42677</c:v>
                </c:pt>
                <c:pt idx="2380">
                  <c:v>42684</c:v>
                </c:pt>
                <c:pt idx="2381">
                  <c:v>42691</c:v>
                </c:pt>
                <c:pt idx="2382">
                  <c:v>42698</c:v>
                </c:pt>
                <c:pt idx="2383">
                  <c:v>42705</c:v>
                </c:pt>
                <c:pt idx="2384">
                  <c:v>42712</c:v>
                </c:pt>
                <c:pt idx="2385">
                  <c:v>42719</c:v>
                </c:pt>
                <c:pt idx="2386">
                  <c:v>42726</c:v>
                </c:pt>
                <c:pt idx="2387">
                  <c:v>42733</c:v>
                </c:pt>
                <c:pt idx="2388">
                  <c:v>42740</c:v>
                </c:pt>
                <c:pt idx="2389">
                  <c:v>42747</c:v>
                </c:pt>
                <c:pt idx="2390">
                  <c:v>42754</c:v>
                </c:pt>
                <c:pt idx="2391">
                  <c:v>42761</c:v>
                </c:pt>
                <c:pt idx="2392">
                  <c:v>42768</c:v>
                </c:pt>
                <c:pt idx="2393">
                  <c:v>42775</c:v>
                </c:pt>
                <c:pt idx="2394">
                  <c:v>42782</c:v>
                </c:pt>
                <c:pt idx="2395">
                  <c:v>42789</c:v>
                </c:pt>
                <c:pt idx="2396">
                  <c:v>42796</c:v>
                </c:pt>
                <c:pt idx="2397">
                  <c:v>42803</c:v>
                </c:pt>
                <c:pt idx="2398">
                  <c:v>42810</c:v>
                </c:pt>
                <c:pt idx="2399">
                  <c:v>42817</c:v>
                </c:pt>
                <c:pt idx="2400">
                  <c:v>42824</c:v>
                </c:pt>
                <c:pt idx="2401">
                  <c:v>42831</c:v>
                </c:pt>
                <c:pt idx="2402">
                  <c:v>42838</c:v>
                </c:pt>
                <c:pt idx="2403">
                  <c:v>42845</c:v>
                </c:pt>
                <c:pt idx="2404">
                  <c:v>42852</c:v>
                </c:pt>
                <c:pt idx="2405">
                  <c:v>42859</c:v>
                </c:pt>
                <c:pt idx="2406">
                  <c:v>42866</c:v>
                </c:pt>
                <c:pt idx="2407">
                  <c:v>42873</c:v>
                </c:pt>
                <c:pt idx="2408">
                  <c:v>42880</c:v>
                </c:pt>
                <c:pt idx="2409">
                  <c:v>42887</c:v>
                </c:pt>
                <c:pt idx="2410">
                  <c:v>42894</c:v>
                </c:pt>
                <c:pt idx="2411">
                  <c:v>42901</c:v>
                </c:pt>
                <c:pt idx="2412">
                  <c:v>42908</c:v>
                </c:pt>
                <c:pt idx="2413">
                  <c:v>42915</c:v>
                </c:pt>
                <c:pt idx="2414">
                  <c:v>42922</c:v>
                </c:pt>
                <c:pt idx="2415">
                  <c:v>42929</c:v>
                </c:pt>
                <c:pt idx="2416">
                  <c:v>42936</c:v>
                </c:pt>
                <c:pt idx="2417">
                  <c:v>42943</c:v>
                </c:pt>
                <c:pt idx="2418">
                  <c:v>42950</c:v>
                </c:pt>
                <c:pt idx="2419">
                  <c:v>42957</c:v>
                </c:pt>
                <c:pt idx="2420">
                  <c:v>42964</c:v>
                </c:pt>
                <c:pt idx="2421">
                  <c:v>42971</c:v>
                </c:pt>
                <c:pt idx="2422">
                  <c:v>42978</c:v>
                </c:pt>
                <c:pt idx="2423">
                  <c:v>42985</c:v>
                </c:pt>
                <c:pt idx="2424">
                  <c:v>42992</c:v>
                </c:pt>
                <c:pt idx="2425">
                  <c:v>42999</c:v>
                </c:pt>
                <c:pt idx="2426">
                  <c:v>43006</c:v>
                </c:pt>
                <c:pt idx="2427">
                  <c:v>43013</c:v>
                </c:pt>
                <c:pt idx="2428">
                  <c:v>43020</c:v>
                </c:pt>
                <c:pt idx="2429">
                  <c:v>43027</c:v>
                </c:pt>
                <c:pt idx="2430">
                  <c:v>43034</c:v>
                </c:pt>
                <c:pt idx="2431">
                  <c:v>43041</c:v>
                </c:pt>
                <c:pt idx="2432">
                  <c:v>43048</c:v>
                </c:pt>
                <c:pt idx="2433">
                  <c:v>43055</c:v>
                </c:pt>
                <c:pt idx="2434">
                  <c:v>43062</c:v>
                </c:pt>
                <c:pt idx="2435">
                  <c:v>43069</c:v>
                </c:pt>
                <c:pt idx="2436">
                  <c:v>43076</c:v>
                </c:pt>
                <c:pt idx="2437">
                  <c:v>43083</c:v>
                </c:pt>
                <c:pt idx="2438">
                  <c:v>43090</c:v>
                </c:pt>
                <c:pt idx="2439">
                  <c:v>43097</c:v>
                </c:pt>
                <c:pt idx="2440">
                  <c:v>43104</c:v>
                </c:pt>
                <c:pt idx="2441">
                  <c:v>43111</c:v>
                </c:pt>
                <c:pt idx="2442">
                  <c:v>43118</c:v>
                </c:pt>
                <c:pt idx="2443">
                  <c:v>43125</c:v>
                </c:pt>
                <c:pt idx="2444">
                  <c:v>43132</c:v>
                </c:pt>
                <c:pt idx="2445">
                  <c:v>43139</c:v>
                </c:pt>
                <c:pt idx="2446">
                  <c:v>43146</c:v>
                </c:pt>
                <c:pt idx="2447">
                  <c:v>43153</c:v>
                </c:pt>
                <c:pt idx="2448">
                  <c:v>43160</c:v>
                </c:pt>
                <c:pt idx="2449">
                  <c:v>43167</c:v>
                </c:pt>
                <c:pt idx="2450">
                  <c:v>43174</c:v>
                </c:pt>
                <c:pt idx="2451">
                  <c:v>43181</c:v>
                </c:pt>
                <c:pt idx="2452">
                  <c:v>43188</c:v>
                </c:pt>
                <c:pt idx="2453">
                  <c:v>43195</c:v>
                </c:pt>
                <c:pt idx="2454">
                  <c:v>43202</c:v>
                </c:pt>
                <c:pt idx="2455">
                  <c:v>43209</c:v>
                </c:pt>
                <c:pt idx="2456">
                  <c:v>43216</c:v>
                </c:pt>
                <c:pt idx="2457">
                  <c:v>43223</c:v>
                </c:pt>
                <c:pt idx="2458">
                  <c:v>43230</c:v>
                </c:pt>
                <c:pt idx="2459">
                  <c:v>43237</c:v>
                </c:pt>
                <c:pt idx="2460">
                  <c:v>43244</c:v>
                </c:pt>
                <c:pt idx="2461">
                  <c:v>43251</c:v>
                </c:pt>
                <c:pt idx="2462">
                  <c:v>43258</c:v>
                </c:pt>
                <c:pt idx="2463">
                  <c:v>43265</c:v>
                </c:pt>
                <c:pt idx="2464">
                  <c:v>43272</c:v>
                </c:pt>
                <c:pt idx="2465">
                  <c:v>43279</c:v>
                </c:pt>
                <c:pt idx="2466">
                  <c:v>43286</c:v>
                </c:pt>
                <c:pt idx="2467">
                  <c:v>43293</c:v>
                </c:pt>
                <c:pt idx="2468">
                  <c:v>43300</c:v>
                </c:pt>
                <c:pt idx="2469">
                  <c:v>43307</c:v>
                </c:pt>
                <c:pt idx="2470">
                  <c:v>43314</c:v>
                </c:pt>
                <c:pt idx="2471">
                  <c:v>43321</c:v>
                </c:pt>
                <c:pt idx="2472">
                  <c:v>43328</c:v>
                </c:pt>
                <c:pt idx="2473">
                  <c:v>43335</c:v>
                </c:pt>
                <c:pt idx="2474">
                  <c:v>43342</c:v>
                </c:pt>
                <c:pt idx="2475">
                  <c:v>43349</c:v>
                </c:pt>
                <c:pt idx="2476">
                  <c:v>43356</c:v>
                </c:pt>
                <c:pt idx="2477">
                  <c:v>43363</c:v>
                </c:pt>
                <c:pt idx="2478">
                  <c:v>43370</c:v>
                </c:pt>
                <c:pt idx="2479">
                  <c:v>43377</c:v>
                </c:pt>
                <c:pt idx="2480">
                  <c:v>43384</c:v>
                </c:pt>
                <c:pt idx="2481">
                  <c:v>43391</c:v>
                </c:pt>
                <c:pt idx="2482">
                  <c:v>43398</c:v>
                </c:pt>
                <c:pt idx="2483">
                  <c:v>43405</c:v>
                </c:pt>
                <c:pt idx="2484">
                  <c:v>43412</c:v>
                </c:pt>
                <c:pt idx="2485">
                  <c:v>43419</c:v>
                </c:pt>
                <c:pt idx="2486">
                  <c:v>43426</c:v>
                </c:pt>
                <c:pt idx="2487">
                  <c:v>43433</c:v>
                </c:pt>
                <c:pt idx="2488">
                  <c:v>43440</c:v>
                </c:pt>
                <c:pt idx="2489">
                  <c:v>43447</c:v>
                </c:pt>
                <c:pt idx="2490">
                  <c:v>43454</c:v>
                </c:pt>
                <c:pt idx="2491">
                  <c:v>43461</c:v>
                </c:pt>
                <c:pt idx="2492">
                  <c:v>43468</c:v>
                </c:pt>
                <c:pt idx="2493">
                  <c:v>43475</c:v>
                </c:pt>
                <c:pt idx="2494">
                  <c:v>43482</c:v>
                </c:pt>
                <c:pt idx="2495">
                  <c:v>43489</c:v>
                </c:pt>
                <c:pt idx="2496">
                  <c:v>43496</c:v>
                </c:pt>
                <c:pt idx="2497">
                  <c:v>43503</c:v>
                </c:pt>
                <c:pt idx="2498">
                  <c:v>43510</c:v>
                </c:pt>
                <c:pt idx="2499">
                  <c:v>43517</c:v>
                </c:pt>
                <c:pt idx="2500">
                  <c:v>43524</c:v>
                </c:pt>
                <c:pt idx="2501">
                  <c:v>43531</c:v>
                </c:pt>
                <c:pt idx="2502">
                  <c:v>43538</c:v>
                </c:pt>
                <c:pt idx="2503">
                  <c:v>43545</c:v>
                </c:pt>
                <c:pt idx="2504">
                  <c:v>43552</c:v>
                </c:pt>
                <c:pt idx="2505">
                  <c:v>43559</c:v>
                </c:pt>
                <c:pt idx="2506">
                  <c:v>43566</c:v>
                </c:pt>
                <c:pt idx="2507">
                  <c:v>43573</c:v>
                </c:pt>
                <c:pt idx="2508">
                  <c:v>43580</c:v>
                </c:pt>
                <c:pt idx="2509">
                  <c:v>43587</c:v>
                </c:pt>
                <c:pt idx="2510">
                  <c:v>43594</c:v>
                </c:pt>
                <c:pt idx="2511">
                  <c:v>43601</c:v>
                </c:pt>
                <c:pt idx="2512">
                  <c:v>43608</c:v>
                </c:pt>
                <c:pt idx="2513">
                  <c:v>43615</c:v>
                </c:pt>
                <c:pt idx="2514">
                  <c:v>43622</c:v>
                </c:pt>
                <c:pt idx="2515">
                  <c:v>43629</c:v>
                </c:pt>
                <c:pt idx="2516">
                  <c:v>43636</c:v>
                </c:pt>
                <c:pt idx="2517">
                  <c:v>43643</c:v>
                </c:pt>
                <c:pt idx="2518">
                  <c:v>43650</c:v>
                </c:pt>
                <c:pt idx="2519">
                  <c:v>43657</c:v>
                </c:pt>
                <c:pt idx="2520">
                  <c:v>43664</c:v>
                </c:pt>
                <c:pt idx="2521">
                  <c:v>43671</c:v>
                </c:pt>
                <c:pt idx="2522">
                  <c:v>43678</c:v>
                </c:pt>
                <c:pt idx="2523">
                  <c:v>43685</c:v>
                </c:pt>
                <c:pt idx="2524">
                  <c:v>43692</c:v>
                </c:pt>
                <c:pt idx="2525">
                  <c:v>43699</c:v>
                </c:pt>
                <c:pt idx="2526">
                  <c:v>43706</c:v>
                </c:pt>
                <c:pt idx="2527">
                  <c:v>43713</c:v>
                </c:pt>
                <c:pt idx="2528">
                  <c:v>43720</c:v>
                </c:pt>
                <c:pt idx="2529">
                  <c:v>43727</c:v>
                </c:pt>
                <c:pt idx="2530">
                  <c:v>43734</c:v>
                </c:pt>
                <c:pt idx="2531">
                  <c:v>43741</c:v>
                </c:pt>
                <c:pt idx="2532">
                  <c:v>43748</c:v>
                </c:pt>
                <c:pt idx="2533">
                  <c:v>43755</c:v>
                </c:pt>
                <c:pt idx="2534">
                  <c:v>43762</c:v>
                </c:pt>
                <c:pt idx="2535">
                  <c:v>43769</c:v>
                </c:pt>
                <c:pt idx="2536">
                  <c:v>43776</c:v>
                </c:pt>
                <c:pt idx="2537">
                  <c:v>43783</c:v>
                </c:pt>
                <c:pt idx="2538">
                  <c:v>43790</c:v>
                </c:pt>
                <c:pt idx="2539">
                  <c:v>43797</c:v>
                </c:pt>
                <c:pt idx="2540">
                  <c:v>43804</c:v>
                </c:pt>
                <c:pt idx="2541">
                  <c:v>43811</c:v>
                </c:pt>
                <c:pt idx="2542">
                  <c:v>43818</c:v>
                </c:pt>
                <c:pt idx="2543">
                  <c:v>43825</c:v>
                </c:pt>
                <c:pt idx="2544">
                  <c:v>43832</c:v>
                </c:pt>
                <c:pt idx="2545">
                  <c:v>43839</c:v>
                </c:pt>
                <c:pt idx="2546">
                  <c:v>43846</c:v>
                </c:pt>
                <c:pt idx="2547">
                  <c:v>43853</c:v>
                </c:pt>
                <c:pt idx="2548">
                  <c:v>43860</c:v>
                </c:pt>
                <c:pt idx="2549">
                  <c:v>43867</c:v>
                </c:pt>
                <c:pt idx="2550">
                  <c:v>43874</c:v>
                </c:pt>
                <c:pt idx="2551">
                  <c:v>43881</c:v>
                </c:pt>
                <c:pt idx="2552">
                  <c:v>43888</c:v>
                </c:pt>
                <c:pt idx="2553">
                  <c:v>43895</c:v>
                </c:pt>
                <c:pt idx="2554">
                  <c:v>43902</c:v>
                </c:pt>
                <c:pt idx="2555">
                  <c:v>43909</c:v>
                </c:pt>
                <c:pt idx="2556">
                  <c:v>43916</c:v>
                </c:pt>
                <c:pt idx="2557">
                  <c:v>43923</c:v>
                </c:pt>
                <c:pt idx="2558">
                  <c:v>43930</c:v>
                </c:pt>
                <c:pt idx="2559">
                  <c:v>43937</c:v>
                </c:pt>
                <c:pt idx="2560">
                  <c:v>43944</c:v>
                </c:pt>
                <c:pt idx="2561">
                  <c:v>43951</c:v>
                </c:pt>
                <c:pt idx="2562">
                  <c:v>43958</c:v>
                </c:pt>
                <c:pt idx="2563">
                  <c:v>43965</c:v>
                </c:pt>
                <c:pt idx="2564">
                  <c:v>43972</c:v>
                </c:pt>
                <c:pt idx="2565">
                  <c:v>43979</c:v>
                </c:pt>
                <c:pt idx="2566">
                  <c:v>43986</c:v>
                </c:pt>
                <c:pt idx="2567">
                  <c:v>43993</c:v>
                </c:pt>
                <c:pt idx="2568">
                  <c:v>44000</c:v>
                </c:pt>
                <c:pt idx="2569">
                  <c:v>44007</c:v>
                </c:pt>
                <c:pt idx="2570">
                  <c:v>44014</c:v>
                </c:pt>
                <c:pt idx="2571">
                  <c:v>44021</c:v>
                </c:pt>
                <c:pt idx="2572">
                  <c:v>44028</c:v>
                </c:pt>
                <c:pt idx="2573">
                  <c:v>44035</c:v>
                </c:pt>
                <c:pt idx="2574">
                  <c:v>44042</c:v>
                </c:pt>
                <c:pt idx="2575">
                  <c:v>44049</c:v>
                </c:pt>
                <c:pt idx="2576">
                  <c:v>44056</c:v>
                </c:pt>
                <c:pt idx="2577">
                  <c:v>44063</c:v>
                </c:pt>
                <c:pt idx="2578">
                  <c:v>44070</c:v>
                </c:pt>
                <c:pt idx="2579">
                  <c:v>44077</c:v>
                </c:pt>
                <c:pt idx="2580">
                  <c:v>44084</c:v>
                </c:pt>
                <c:pt idx="2581">
                  <c:v>44091</c:v>
                </c:pt>
                <c:pt idx="2582">
                  <c:v>44098</c:v>
                </c:pt>
                <c:pt idx="2583">
                  <c:v>44105</c:v>
                </c:pt>
                <c:pt idx="2584">
                  <c:v>44112</c:v>
                </c:pt>
                <c:pt idx="2585">
                  <c:v>44119</c:v>
                </c:pt>
                <c:pt idx="2586">
                  <c:v>44126</c:v>
                </c:pt>
                <c:pt idx="2587">
                  <c:v>44133</c:v>
                </c:pt>
                <c:pt idx="2588">
                  <c:v>44140</c:v>
                </c:pt>
                <c:pt idx="2589">
                  <c:v>44147</c:v>
                </c:pt>
                <c:pt idx="2590">
                  <c:v>44154</c:v>
                </c:pt>
                <c:pt idx="2591">
                  <c:v>44161</c:v>
                </c:pt>
                <c:pt idx="2592">
                  <c:v>44168</c:v>
                </c:pt>
                <c:pt idx="2593">
                  <c:v>44175</c:v>
                </c:pt>
                <c:pt idx="2594">
                  <c:v>44182</c:v>
                </c:pt>
                <c:pt idx="2595">
                  <c:v>44189</c:v>
                </c:pt>
                <c:pt idx="2596">
                  <c:v>44196</c:v>
                </c:pt>
                <c:pt idx="2597">
                  <c:v>44203</c:v>
                </c:pt>
                <c:pt idx="2598">
                  <c:v>44210</c:v>
                </c:pt>
                <c:pt idx="2599">
                  <c:v>44217</c:v>
                </c:pt>
                <c:pt idx="2600">
                  <c:v>44224</c:v>
                </c:pt>
                <c:pt idx="2601">
                  <c:v>44231</c:v>
                </c:pt>
                <c:pt idx="2602">
                  <c:v>44238</c:v>
                </c:pt>
                <c:pt idx="2603">
                  <c:v>44245</c:v>
                </c:pt>
                <c:pt idx="2604">
                  <c:v>44252</c:v>
                </c:pt>
                <c:pt idx="2605">
                  <c:v>44259</c:v>
                </c:pt>
                <c:pt idx="2606">
                  <c:v>44266</c:v>
                </c:pt>
                <c:pt idx="2607">
                  <c:v>44273</c:v>
                </c:pt>
                <c:pt idx="2608">
                  <c:v>44280</c:v>
                </c:pt>
                <c:pt idx="2609">
                  <c:v>44287</c:v>
                </c:pt>
                <c:pt idx="2610">
                  <c:v>44294</c:v>
                </c:pt>
                <c:pt idx="2611">
                  <c:v>44301</c:v>
                </c:pt>
                <c:pt idx="2612">
                  <c:v>44308</c:v>
                </c:pt>
                <c:pt idx="2613">
                  <c:v>44315</c:v>
                </c:pt>
                <c:pt idx="2614">
                  <c:v>44322</c:v>
                </c:pt>
                <c:pt idx="2615">
                  <c:v>44329</c:v>
                </c:pt>
                <c:pt idx="2616">
                  <c:v>44336</c:v>
                </c:pt>
                <c:pt idx="2617">
                  <c:v>44343</c:v>
                </c:pt>
                <c:pt idx="2618">
                  <c:v>44350</c:v>
                </c:pt>
                <c:pt idx="2619">
                  <c:v>44357</c:v>
                </c:pt>
                <c:pt idx="2620">
                  <c:v>44364</c:v>
                </c:pt>
                <c:pt idx="2621">
                  <c:v>44371</c:v>
                </c:pt>
                <c:pt idx="2622">
                  <c:v>44378</c:v>
                </c:pt>
                <c:pt idx="2623">
                  <c:v>44385</c:v>
                </c:pt>
                <c:pt idx="2624">
                  <c:v>44392</c:v>
                </c:pt>
                <c:pt idx="2625">
                  <c:v>44399</c:v>
                </c:pt>
                <c:pt idx="2626">
                  <c:v>44406</c:v>
                </c:pt>
                <c:pt idx="2627">
                  <c:v>44413</c:v>
                </c:pt>
                <c:pt idx="2628">
                  <c:v>44420</c:v>
                </c:pt>
                <c:pt idx="2629">
                  <c:v>44427</c:v>
                </c:pt>
                <c:pt idx="2630">
                  <c:v>44434</c:v>
                </c:pt>
                <c:pt idx="2631">
                  <c:v>44441</c:v>
                </c:pt>
                <c:pt idx="2632">
                  <c:v>44448</c:v>
                </c:pt>
                <c:pt idx="2633">
                  <c:v>44455</c:v>
                </c:pt>
                <c:pt idx="2634">
                  <c:v>44462</c:v>
                </c:pt>
                <c:pt idx="2635">
                  <c:v>44469</c:v>
                </c:pt>
                <c:pt idx="2636">
                  <c:v>44476</c:v>
                </c:pt>
                <c:pt idx="2637">
                  <c:v>44483</c:v>
                </c:pt>
                <c:pt idx="2638">
                  <c:v>44490</c:v>
                </c:pt>
                <c:pt idx="2639">
                  <c:v>44497</c:v>
                </c:pt>
                <c:pt idx="2640">
                  <c:v>44504</c:v>
                </c:pt>
                <c:pt idx="2641">
                  <c:v>44511</c:v>
                </c:pt>
                <c:pt idx="2642">
                  <c:v>44518</c:v>
                </c:pt>
                <c:pt idx="2643">
                  <c:v>44525</c:v>
                </c:pt>
                <c:pt idx="2644">
                  <c:v>44532</c:v>
                </c:pt>
                <c:pt idx="2645">
                  <c:v>44539</c:v>
                </c:pt>
                <c:pt idx="2646">
                  <c:v>44546</c:v>
                </c:pt>
                <c:pt idx="2647">
                  <c:v>44553</c:v>
                </c:pt>
                <c:pt idx="2648">
                  <c:v>44560</c:v>
                </c:pt>
              </c:numCache>
            </c:numRef>
          </c:cat>
          <c:val>
            <c:numRef>
              <c:f>投资及房地产!$AW$3:$AW$4000</c:f>
              <c:numCache>
                <c:formatCode>###,###,###,###,##0.00_ </c:formatCode>
                <c:ptCount val="3998"/>
                <c:pt idx="0">
                  <c:v>7.33</c:v>
                </c:pt>
                <c:pt idx="1">
                  <c:v>7.31</c:v>
                </c:pt>
                <c:pt idx="2">
                  <c:v>7.31</c:v>
                </c:pt>
                <c:pt idx="3">
                  <c:v>7.31</c:v>
                </c:pt>
                <c:pt idx="4">
                  <c:v>7.29</c:v>
                </c:pt>
                <c:pt idx="5">
                  <c:v>7.38</c:v>
                </c:pt>
                <c:pt idx="6">
                  <c:v>7.42</c:v>
                </c:pt>
                <c:pt idx="7">
                  <c:v>7.44</c:v>
                </c:pt>
                <c:pt idx="8">
                  <c:v>7.46</c:v>
                </c:pt>
                <c:pt idx="9">
                  <c:v>7.52</c:v>
                </c:pt>
                <c:pt idx="10">
                  <c:v>7.52</c:v>
                </c:pt>
                <c:pt idx="11">
                  <c:v>7.54</c:v>
                </c:pt>
                <c:pt idx="12">
                  <c:v>7.54</c:v>
                </c:pt>
                <c:pt idx="13">
                  <c:v>7.54</c:v>
                </c:pt>
                <c:pt idx="14">
                  <c:v>7.54</c:v>
                </c:pt>
                <c:pt idx="15">
                  <c:v>7.6</c:v>
                </c:pt>
                <c:pt idx="16">
                  <c:v>7.65</c:v>
                </c:pt>
                <c:pt idx="17">
                  <c:v>7.69</c:v>
                </c:pt>
                <c:pt idx="18">
                  <c:v>7.66</c:v>
                </c:pt>
                <c:pt idx="19">
                  <c:v>7.73</c:v>
                </c:pt>
                <c:pt idx="20">
                  <c:v>7.71</c:v>
                </c:pt>
                <c:pt idx="21">
                  <c:v>7.69</c:v>
                </c:pt>
                <c:pt idx="22">
                  <c:v>7.71</c:v>
                </c:pt>
                <c:pt idx="23">
                  <c:v>7.67</c:v>
                </c:pt>
                <c:pt idx="24">
                  <c:v>7.7</c:v>
                </c:pt>
                <c:pt idx="25">
                  <c:v>7.67</c:v>
                </c:pt>
                <c:pt idx="26">
                  <c:v>7.67</c:v>
                </c:pt>
                <c:pt idx="27">
                  <c:v>7.63</c:v>
                </c:pt>
                <c:pt idx="28">
                  <c:v>7.63</c:v>
                </c:pt>
                <c:pt idx="29">
                  <c:v>7.58</c:v>
                </c:pt>
                <c:pt idx="30">
                  <c:v>7.63</c:v>
                </c:pt>
                <c:pt idx="31">
                  <c:v>7.59</c:v>
                </c:pt>
                <c:pt idx="32">
                  <c:v>7.56</c:v>
                </c:pt>
                <c:pt idx="33">
                  <c:v>7.54</c:v>
                </c:pt>
                <c:pt idx="34">
                  <c:v>7.51</c:v>
                </c:pt>
                <c:pt idx="35">
                  <c:v>7.49</c:v>
                </c:pt>
                <c:pt idx="36">
                  <c:v>7.47</c:v>
                </c:pt>
                <c:pt idx="37">
                  <c:v>7.48</c:v>
                </c:pt>
                <c:pt idx="38">
                  <c:v>7.48</c:v>
                </c:pt>
                <c:pt idx="39">
                  <c:v>7.48</c:v>
                </c:pt>
                <c:pt idx="40">
                  <c:v>7.46</c:v>
                </c:pt>
                <c:pt idx="41">
                  <c:v>7.46</c:v>
                </c:pt>
                <c:pt idx="42">
                  <c:v>7.43</c:v>
                </c:pt>
                <c:pt idx="43">
                  <c:v>7.4</c:v>
                </c:pt>
                <c:pt idx="44">
                  <c:v>7.35</c:v>
                </c:pt>
                <c:pt idx="45">
                  <c:v>7.33</c:v>
                </c:pt>
                <c:pt idx="46">
                  <c:v>7.31</c:v>
                </c:pt>
                <c:pt idx="47">
                  <c:v>7.31</c:v>
                </c:pt>
                <c:pt idx="48">
                  <c:v>7.32</c:v>
                </c:pt>
                <c:pt idx="49">
                  <c:v>7.32</c:v>
                </c:pt>
                <c:pt idx="50">
                  <c:v>7.31</c:v>
                </c:pt>
                <c:pt idx="51">
                  <c:v>7.31</c:v>
                </c:pt>
                <c:pt idx="52">
                  <c:v>7.23</c:v>
                </c:pt>
                <c:pt idx="53">
                  <c:v>7.25</c:v>
                </c:pt>
                <c:pt idx="54">
                  <c:v>7.29</c:v>
                </c:pt>
                <c:pt idx="55">
                  <c:v>7.29</c:v>
                </c:pt>
                <c:pt idx="56">
                  <c:v>7.33</c:v>
                </c:pt>
                <c:pt idx="57">
                  <c:v>7.33</c:v>
                </c:pt>
                <c:pt idx="58">
                  <c:v>7.38</c:v>
                </c:pt>
                <c:pt idx="59">
                  <c:v>7.38</c:v>
                </c:pt>
                <c:pt idx="60">
                  <c:v>7.4</c:v>
                </c:pt>
                <c:pt idx="61">
                  <c:v>7.36</c:v>
                </c:pt>
                <c:pt idx="62">
                  <c:v>7.38</c:v>
                </c:pt>
                <c:pt idx="63">
                  <c:v>7.38</c:v>
                </c:pt>
                <c:pt idx="64">
                  <c:v>7.36</c:v>
                </c:pt>
                <c:pt idx="65">
                  <c:v>7.38</c:v>
                </c:pt>
                <c:pt idx="66">
                  <c:v>7.38</c:v>
                </c:pt>
                <c:pt idx="67">
                  <c:v>7.4</c:v>
                </c:pt>
                <c:pt idx="68">
                  <c:v>7.4</c:v>
                </c:pt>
                <c:pt idx="69">
                  <c:v>7.4</c:v>
                </c:pt>
                <c:pt idx="70">
                  <c:v>7.35</c:v>
                </c:pt>
                <c:pt idx="71">
                  <c:v>7.41</c:v>
                </c:pt>
                <c:pt idx="72">
                  <c:v>7.42</c:v>
                </c:pt>
                <c:pt idx="73">
                  <c:v>7.42</c:v>
                </c:pt>
                <c:pt idx="74">
                  <c:v>7.42</c:v>
                </c:pt>
                <c:pt idx="75">
                  <c:v>7.42</c:v>
                </c:pt>
                <c:pt idx="76">
                  <c:v>7.42</c:v>
                </c:pt>
                <c:pt idx="77">
                  <c:v>7.41</c:v>
                </c:pt>
                <c:pt idx="78">
                  <c:v>7.43</c:v>
                </c:pt>
                <c:pt idx="79">
                  <c:v>7.41</c:v>
                </c:pt>
                <c:pt idx="80">
                  <c:v>7.41</c:v>
                </c:pt>
                <c:pt idx="81">
                  <c:v>7.44</c:v>
                </c:pt>
                <c:pt idx="82">
                  <c:v>7.42</c:v>
                </c:pt>
                <c:pt idx="83">
                  <c:v>7.43</c:v>
                </c:pt>
                <c:pt idx="84">
                  <c:v>7.42</c:v>
                </c:pt>
                <c:pt idx="85">
                  <c:v>7.42</c:v>
                </c:pt>
                <c:pt idx="86">
                  <c:v>7.44</c:v>
                </c:pt>
                <c:pt idx="87">
                  <c:v>7.45</c:v>
                </c:pt>
                <c:pt idx="88">
                  <c:v>7.43</c:v>
                </c:pt>
                <c:pt idx="89">
                  <c:v>7.43</c:v>
                </c:pt>
                <c:pt idx="90">
                  <c:v>7.45</c:v>
                </c:pt>
                <c:pt idx="91">
                  <c:v>7.45</c:v>
                </c:pt>
                <c:pt idx="92">
                  <c:v>7.44</c:v>
                </c:pt>
                <c:pt idx="93">
                  <c:v>7.44</c:v>
                </c:pt>
                <c:pt idx="94">
                  <c:v>7.44</c:v>
                </c:pt>
                <c:pt idx="95">
                  <c:v>7.43</c:v>
                </c:pt>
                <c:pt idx="96">
                  <c:v>7.43</c:v>
                </c:pt>
                <c:pt idx="97">
                  <c:v>7.43</c:v>
                </c:pt>
                <c:pt idx="98">
                  <c:v>7.45</c:v>
                </c:pt>
                <c:pt idx="99">
                  <c:v>7.45</c:v>
                </c:pt>
                <c:pt idx="100">
                  <c:v>7.45</c:v>
                </c:pt>
                <c:pt idx="101">
                  <c:v>7.45</c:v>
                </c:pt>
                <c:pt idx="102">
                  <c:v>7.45</c:v>
                </c:pt>
                <c:pt idx="103">
                  <c:v>7.45</c:v>
                </c:pt>
                <c:pt idx="104">
                  <c:v>7.49</c:v>
                </c:pt>
                <c:pt idx="105">
                  <c:v>7.51</c:v>
                </c:pt>
                <c:pt idx="106">
                  <c:v>7.54</c:v>
                </c:pt>
                <c:pt idx="107">
                  <c:v>7.56</c:v>
                </c:pt>
                <c:pt idx="108">
                  <c:v>7.56</c:v>
                </c:pt>
                <c:pt idx="109">
                  <c:v>7.58</c:v>
                </c:pt>
                <c:pt idx="110">
                  <c:v>7.64</c:v>
                </c:pt>
                <c:pt idx="111">
                  <c:v>7.69</c:v>
                </c:pt>
                <c:pt idx="112">
                  <c:v>7.7</c:v>
                </c:pt>
                <c:pt idx="113">
                  <c:v>7.7</c:v>
                </c:pt>
                <c:pt idx="114">
                  <c:v>7.73</c:v>
                </c:pt>
                <c:pt idx="115">
                  <c:v>7.73</c:v>
                </c:pt>
                <c:pt idx="116">
                  <c:v>7.75</c:v>
                </c:pt>
                <c:pt idx="117">
                  <c:v>7.76</c:v>
                </c:pt>
                <c:pt idx="118">
                  <c:v>7.89</c:v>
                </c:pt>
                <c:pt idx="119">
                  <c:v>8.01</c:v>
                </c:pt>
                <c:pt idx="120">
                  <c:v>8.1199999999999992</c:v>
                </c:pt>
                <c:pt idx="121">
                  <c:v>8.18</c:v>
                </c:pt>
                <c:pt idx="122">
                  <c:v>8.26</c:v>
                </c:pt>
                <c:pt idx="123">
                  <c:v>8.4</c:v>
                </c:pt>
                <c:pt idx="124">
                  <c:v>8.5500000000000007</c:v>
                </c:pt>
                <c:pt idx="125">
                  <c:v>8.61</c:v>
                </c:pt>
                <c:pt idx="126">
                  <c:v>8.66</c:v>
                </c:pt>
                <c:pt idx="127">
                  <c:v>8.77</c:v>
                </c:pt>
                <c:pt idx="128">
                  <c:v>8.81</c:v>
                </c:pt>
                <c:pt idx="129">
                  <c:v>8.83</c:v>
                </c:pt>
                <c:pt idx="130">
                  <c:v>8.85</c:v>
                </c:pt>
                <c:pt idx="131">
                  <c:v>8.82</c:v>
                </c:pt>
                <c:pt idx="132">
                  <c:v>8.83</c:v>
                </c:pt>
                <c:pt idx="133">
                  <c:v>8.75</c:v>
                </c:pt>
                <c:pt idx="134">
                  <c:v>8.68</c:v>
                </c:pt>
                <c:pt idx="135">
                  <c:v>8.6199999999999992</c:v>
                </c:pt>
                <c:pt idx="136">
                  <c:v>8.59</c:v>
                </c:pt>
                <c:pt idx="137">
                  <c:v>8.58</c:v>
                </c:pt>
                <c:pt idx="138">
                  <c:v>8.57</c:v>
                </c:pt>
                <c:pt idx="139">
                  <c:v>8.5500000000000007</c:v>
                </c:pt>
                <c:pt idx="140">
                  <c:v>8.5299999999999994</c:v>
                </c:pt>
                <c:pt idx="141">
                  <c:v>8.5299999999999994</c:v>
                </c:pt>
                <c:pt idx="142">
                  <c:v>8.5299999999999994</c:v>
                </c:pt>
                <c:pt idx="143">
                  <c:v>8.56</c:v>
                </c:pt>
                <c:pt idx="144">
                  <c:v>8.56</c:v>
                </c:pt>
                <c:pt idx="145">
                  <c:v>8.5299999999999994</c:v>
                </c:pt>
                <c:pt idx="146">
                  <c:v>8.5500000000000007</c:v>
                </c:pt>
                <c:pt idx="147">
                  <c:v>8.52</c:v>
                </c:pt>
                <c:pt idx="148">
                  <c:v>8.48</c:v>
                </c:pt>
                <c:pt idx="149">
                  <c:v>8.4600000000000009</c:v>
                </c:pt>
                <c:pt idx="150">
                  <c:v>8.4600000000000009</c:v>
                </c:pt>
                <c:pt idx="151">
                  <c:v>8.42</c:v>
                </c:pt>
                <c:pt idx="152">
                  <c:v>8.41</c:v>
                </c:pt>
                <c:pt idx="153">
                  <c:v>8.41</c:v>
                </c:pt>
                <c:pt idx="154">
                  <c:v>8.4</c:v>
                </c:pt>
                <c:pt idx="155">
                  <c:v>8.4</c:v>
                </c:pt>
                <c:pt idx="156">
                  <c:v>8.41</c:v>
                </c:pt>
                <c:pt idx="157">
                  <c:v>8.44</c:v>
                </c:pt>
                <c:pt idx="158">
                  <c:v>8.5299999999999994</c:v>
                </c:pt>
                <c:pt idx="159">
                  <c:v>8.6300000000000008</c:v>
                </c:pt>
                <c:pt idx="160">
                  <c:v>8.73</c:v>
                </c:pt>
                <c:pt idx="161">
                  <c:v>8.8699999999999992</c:v>
                </c:pt>
                <c:pt idx="162">
                  <c:v>8.98</c:v>
                </c:pt>
                <c:pt idx="163">
                  <c:v>8.9700000000000006</c:v>
                </c:pt>
                <c:pt idx="164">
                  <c:v>9.01</c:v>
                </c:pt>
                <c:pt idx="165">
                  <c:v>9.0299999999999994</c:v>
                </c:pt>
                <c:pt idx="166">
                  <c:v>9.06</c:v>
                </c:pt>
                <c:pt idx="167">
                  <c:v>9.11</c:v>
                </c:pt>
                <c:pt idx="168">
                  <c:v>9.07</c:v>
                </c:pt>
                <c:pt idx="169">
                  <c:v>9.1</c:v>
                </c:pt>
                <c:pt idx="170">
                  <c:v>9.14</c:v>
                </c:pt>
                <c:pt idx="171">
                  <c:v>9.19</c:v>
                </c:pt>
                <c:pt idx="172">
                  <c:v>9.3699999999999992</c:v>
                </c:pt>
                <c:pt idx="173">
                  <c:v>9.42</c:v>
                </c:pt>
                <c:pt idx="174">
                  <c:v>9.4700000000000006</c:v>
                </c:pt>
                <c:pt idx="175">
                  <c:v>9.5</c:v>
                </c:pt>
                <c:pt idx="176">
                  <c:v>9.6</c:v>
                </c:pt>
                <c:pt idx="177">
                  <c:v>9.6199999999999992</c:v>
                </c:pt>
                <c:pt idx="178">
                  <c:v>9.74</c:v>
                </c:pt>
                <c:pt idx="179">
                  <c:v>9.8800000000000008</c:v>
                </c:pt>
                <c:pt idx="180">
                  <c:v>9.92</c:v>
                </c:pt>
                <c:pt idx="181">
                  <c:v>10</c:v>
                </c:pt>
                <c:pt idx="182">
                  <c:v>10.029999999999999</c:v>
                </c:pt>
                <c:pt idx="183">
                  <c:v>10.02</c:v>
                </c:pt>
                <c:pt idx="184">
                  <c:v>9.9600000000000009</c:v>
                </c:pt>
                <c:pt idx="185">
                  <c:v>9.99</c:v>
                </c:pt>
                <c:pt idx="186">
                  <c:v>9.94</c:v>
                </c:pt>
                <c:pt idx="187">
                  <c:v>9.8699999999999992</c:v>
                </c:pt>
                <c:pt idx="188">
                  <c:v>9.81</c:v>
                </c:pt>
                <c:pt idx="189">
                  <c:v>9.81</c:v>
                </c:pt>
                <c:pt idx="190">
                  <c:v>9.73</c:v>
                </c:pt>
                <c:pt idx="191">
                  <c:v>9.7200000000000006</c:v>
                </c:pt>
                <c:pt idx="192">
                  <c:v>9.69</c:v>
                </c:pt>
                <c:pt idx="193">
                  <c:v>9.6300000000000008</c:v>
                </c:pt>
                <c:pt idx="194">
                  <c:v>9.58</c:v>
                </c:pt>
                <c:pt idx="195">
                  <c:v>9.56</c:v>
                </c:pt>
                <c:pt idx="196">
                  <c:v>9.6</c:v>
                </c:pt>
                <c:pt idx="197">
                  <c:v>9.49</c:v>
                </c:pt>
                <c:pt idx="198">
                  <c:v>9.43</c:v>
                </c:pt>
                <c:pt idx="199">
                  <c:v>9.35</c:v>
                </c:pt>
                <c:pt idx="200">
                  <c:v>9.2899999999999991</c:v>
                </c:pt>
                <c:pt idx="201">
                  <c:v>9.1999999999999993</c:v>
                </c:pt>
                <c:pt idx="202">
                  <c:v>9.1300000000000008</c:v>
                </c:pt>
                <c:pt idx="203">
                  <c:v>9.07</c:v>
                </c:pt>
                <c:pt idx="204">
                  <c:v>9.02</c:v>
                </c:pt>
                <c:pt idx="205">
                  <c:v>9</c:v>
                </c:pt>
                <c:pt idx="206">
                  <c:v>8.89</c:v>
                </c:pt>
                <c:pt idx="207">
                  <c:v>8.86</c:v>
                </c:pt>
                <c:pt idx="208">
                  <c:v>8.86</c:v>
                </c:pt>
                <c:pt idx="209">
                  <c:v>8.83</c:v>
                </c:pt>
                <c:pt idx="210">
                  <c:v>8.81</c:v>
                </c:pt>
                <c:pt idx="211">
                  <c:v>8.8000000000000007</c:v>
                </c:pt>
                <c:pt idx="212">
                  <c:v>8.84</c:v>
                </c:pt>
                <c:pt idx="213">
                  <c:v>8.92</c:v>
                </c:pt>
                <c:pt idx="214">
                  <c:v>8.8800000000000008</c:v>
                </c:pt>
                <c:pt idx="215">
                  <c:v>8.92</c:v>
                </c:pt>
                <c:pt idx="216">
                  <c:v>8.92</c:v>
                </c:pt>
                <c:pt idx="217">
                  <c:v>8.89</c:v>
                </c:pt>
                <c:pt idx="218">
                  <c:v>8.89</c:v>
                </c:pt>
                <c:pt idx="219">
                  <c:v>8.9</c:v>
                </c:pt>
                <c:pt idx="220">
                  <c:v>8.8800000000000008</c:v>
                </c:pt>
                <c:pt idx="221">
                  <c:v>8.9</c:v>
                </c:pt>
                <c:pt idx="222">
                  <c:v>8.8800000000000008</c:v>
                </c:pt>
                <c:pt idx="223">
                  <c:v>8.9</c:v>
                </c:pt>
                <c:pt idx="224">
                  <c:v>8.89</c:v>
                </c:pt>
                <c:pt idx="225">
                  <c:v>8.89</c:v>
                </c:pt>
                <c:pt idx="226">
                  <c:v>8.89</c:v>
                </c:pt>
                <c:pt idx="227">
                  <c:v>8.89</c:v>
                </c:pt>
                <c:pt idx="228">
                  <c:v>8.93</c:v>
                </c:pt>
                <c:pt idx="229">
                  <c:v>8.98</c:v>
                </c:pt>
                <c:pt idx="230">
                  <c:v>9.02</c:v>
                </c:pt>
                <c:pt idx="231">
                  <c:v>9.08</c:v>
                </c:pt>
                <c:pt idx="232">
                  <c:v>9.16</c:v>
                </c:pt>
                <c:pt idx="233">
                  <c:v>9.14</c:v>
                </c:pt>
                <c:pt idx="234">
                  <c:v>9.14</c:v>
                </c:pt>
                <c:pt idx="235">
                  <c:v>9.1999999999999993</c:v>
                </c:pt>
                <c:pt idx="236">
                  <c:v>9.2100000000000009</c:v>
                </c:pt>
                <c:pt idx="237">
                  <c:v>9.2100000000000009</c:v>
                </c:pt>
                <c:pt idx="238">
                  <c:v>9.26</c:v>
                </c:pt>
                <c:pt idx="239">
                  <c:v>9.24</c:v>
                </c:pt>
                <c:pt idx="240">
                  <c:v>9.19</c:v>
                </c:pt>
                <c:pt idx="241">
                  <c:v>9.16</c:v>
                </c:pt>
                <c:pt idx="242">
                  <c:v>9.1199999999999992</c:v>
                </c:pt>
                <c:pt idx="243">
                  <c:v>9.11</c:v>
                </c:pt>
                <c:pt idx="244">
                  <c:v>9.11</c:v>
                </c:pt>
                <c:pt idx="245">
                  <c:v>9.11</c:v>
                </c:pt>
                <c:pt idx="246">
                  <c:v>9.08</c:v>
                </c:pt>
                <c:pt idx="247">
                  <c:v>9.09</c:v>
                </c:pt>
                <c:pt idx="248">
                  <c:v>9.1</c:v>
                </c:pt>
                <c:pt idx="249">
                  <c:v>9.07</c:v>
                </c:pt>
                <c:pt idx="250">
                  <c:v>9.01</c:v>
                </c:pt>
                <c:pt idx="251">
                  <c:v>9</c:v>
                </c:pt>
                <c:pt idx="252">
                  <c:v>8.9</c:v>
                </c:pt>
                <c:pt idx="253">
                  <c:v>8.86</c:v>
                </c:pt>
                <c:pt idx="254">
                  <c:v>8.83</c:v>
                </c:pt>
                <c:pt idx="255">
                  <c:v>8.81</c:v>
                </c:pt>
                <c:pt idx="256">
                  <c:v>8.75</c:v>
                </c:pt>
                <c:pt idx="257">
                  <c:v>8.77</c:v>
                </c:pt>
                <c:pt idx="258">
                  <c:v>8.75</c:v>
                </c:pt>
                <c:pt idx="259">
                  <c:v>8.75</c:v>
                </c:pt>
                <c:pt idx="260">
                  <c:v>8.75</c:v>
                </c:pt>
                <c:pt idx="261">
                  <c:v>8.6999999999999993</c:v>
                </c:pt>
                <c:pt idx="262">
                  <c:v>8.6999999999999993</c:v>
                </c:pt>
                <c:pt idx="263">
                  <c:v>8.75</c:v>
                </c:pt>
                <c:pt idx="264">
                  <c:v>8.75</c:v>
                </c:pt>
                <c:pt idx="265">
                  <c:v>8.75</c:v>
                </c:pt>
                <c:pt idx="266">
                  <c:v>8.75</c:v>
                </c:pt>
                <c:pt idx="267">
                  <c:v>8.75</c:v>
                </c:pt>
                <c:pt idx="268">
                  <c:v>8.7799999999999994</c:v>
                </c:pt>
                <c:pt idx="269">
                  <c:v>8.7799999999999994</c:v>
                </c:pt>
                <c:pt idx="270">
                  <c:v>8.7799999999999994</c:v>
                </c:pt>
                <c:pt idx="271">
                  <c:v>8.83</c:v>
                </c:pt>
                <c:pt idx="272">
                  <c:v>8.8800000000000008</c:v>
                </c:pt>
                <c:pt idx="273">
                  <c:v>8.9</c:v>
                </c:pt>
                <c:pt idx="274">
                  <c:v>8.93</c:v>
                </c:pt>
                <c:pt idx="275">
                  <c:v>8.93</c:v>
                </c:pt>
                <c:pt idx="276">
                  <c:v>8.93</c:v>
                </c:pt>
                <c:pt idx="277">
                  <c:v>8.9</c:v>
                </c:pt>
                <c:pt idx="278">
                  <c:v>8.98</c:v>
                </c:pt>
                <c:pt idx="279">
                  <c:v>9</c:v>
                </c:pt>
                <c:pt idx="280">
                  <c:v>9</c:v>
                </c:pt>
                <c:pt idx="281">
                  <c:v>9</c:v>
                </c:pt>
                <c:pt idx="282">
                  <c:v>9</c:v>
                </c:pt>
                <c:pt idx="283">
                  <c:v>9</c:v>
                </c:pt>
                <c:pt idx="284">
                  <c:v>8.9700000000000006</c:v>
                </c:pt>
                <c:pt idx="285">
                  <c:v>8.9700000000000006</c:v>
                </c:pt>
                <c:pt idx="286">
                  <c:v>8.9700000000000006</c:v>
                </c:pt>
                <c:pt idx="287">
                  <c:v>8.9</c:v>
                </c:pt>
                <c:pt idx="288">
                  <c:v>8.9499999999999993</c:v>
                </c:pt>
                <c:pt idx="289">
                  <c:v>8.9499999999999993</c:v>
                </c:pt>
                <c:pt idx="290">
                  <c:v>8.9499999999999993</c:v>
                </c:pt>
                <c:pt idx="291">
                  <c:v>8.9</c:v>
                </c:pt>
                <c:pt idx="292">
                  <c:v>8.85</c:v>
                </c:pt>
                <c:pt idx="293">
                  <c:v>8.8000000000000007</c:v>
                </c:pt>
                <c:pt idx="294">
                  <c:v>8.8000000000000007</c:v>
                </c:pt>
                <c:pt idx="295">
                  <c:v>8.8000000000000007</c:v>
                </c:pt>
                <c:pt idx="296">
                  <c:v>8.8000000000000007</c:v>
                </c:pt>
                <c:pt idx="297">
                  <c:v>8.8000000000000007</c:v>
                </c:pt>
                <c:pt idx="298">
                  <c:v>8.8000000000000007</c:v>
                </c:pt>
                <c:pt idx="299">
                  <c:v>8.7799999999999994</c:v>
                </c:pt>
                <c:pt idx="300">
                  <c:v>8.7799999999999994</c:v>
                </c:pt>
                <c:pt idx="301">
                  <c:v>8.6999999999999993</c:v>
                </c:pt>
                <c:pt idx="302">
                  <c:v>8.73</c:v>
                </c:pt>
                <c:pt idx="303">
                  <c:v>8.73</c:v>
                </c:pt>
                <c:pt idx="304">
                  <c:v>8.73</c:v>
                </c:pt>
                <c:pt idx="305">
                  <c:v>8.68</c:v>
                </c:pt>
                <c:pt idx="306">
                  <c:v>8.6999999999999993</c:v>
                </c:pt>
                <c:pt idx="307">
                  <c:v>8.65</c:v>
                </c:pt>
                <c:pt idx="308">
                  <c:v>8.65</c:v>
                </c:pt>
                <c:pt idx="309">
                  <c:v>8.65</c:v>
                </c:pt>
                <c:pt idx="310">
                  <c:v>8.6999999999999993</c:v>
                </c:pt>
                <c:pt idx="311">
                  <c:v>8.6999999999999993</c:v>
                </c:pt>
                <c:pt idx="312">
                  <c:v>8.6999999999999993</c:v>
                </c:pt>
                <c:pt idx="313">
                  <c:v>8.6999999999999993</c:v>
                </c:pt>
                <c:pt idx="314">
                  <c:v>8.75</c:v>
                </c:pt>
                <c:pt idx="315">
                  <c:v>8.75</c:v>
                </c:pt>
                <c:pt idx="316">
                  <c:v>8.7799999999999994</c:v>
                </c:pt>
                <c:pt idx="317">
                  <c:v>8.7799999999999994</c:v>
                </c:pt>
                <c:pt idx="318">
                  <c:v>8.7799999999999994</c:v>
                </c:pt>
                <c:pt idx="319">
                  <c:v>8.83</c:v>
                </c:pt>
                <c:pt idx="320">
                  <c:v>8.85</c:v>
                </c:pt>
                <c:pt idx="321">
                  <c:v>8.85</c:v>
                </c:pt>
                <c:pt idx="322">
                  <c:v>8.85</c:v>
                </c:pt>
                <c:pt idx="323">
                  <c:v>8.85</c:v>
                </c:pt>
                <c:pt idx="324">
                  <c:v>8.85</c:v>
                </c:pt>
                <c:pt idx="325">
                  <c:v>8.8800000000000008</c:v>
                </c:pt>
                <c:pt idx="326">
                  <c:v>8.9499999999999993</c:v>
                </c:pt>
                <c:pt idx="327">
                  <c:v>8.93</c:v>
                </c:pt>
                <c:pt idx="328">
                  <c:v>8.9499999999999993</c:v>
                </c:pt>
                <c:pt idx="329">
                  <c:v>8.9499999999999993</c:v>
                </c:pt>
                <c:pt idx="330">
                  <c:v>8.93</c:v>
                </c:pt>
                <c:pt idx="331">
                  <c:v>8.9499999999999993</c:v>
                </c:pt>
                <c:pt idx="332">
                  <c:v>8.9499999999999993</c:v>
                </c:pt>
                <c:pt idx="333">
                  <c:v>8.93</c:v>
                </c:pt>
                <c:pt idx="334">
                  <c:v>8.93</c:v>
                </c:pt>
                <c:pt idx="335">
                  <c:v>8.8800000000000008</c:v>
                </c:pt>
                <c:pt idx="336">
                  <c:v>8.9</c:v>
                </c:pt>
                <c:pt idx="337">
                  <c:v>8.9</c:v>
                </c:pt>
                <c:pt idx="338">
                  <c:v>8.9</c:v>
                </c:pt>
                <c:pt idx="339">
                  <c:v>8.9</c:v>
                </c:pt>
                <c:pt idx="340">
                  <c:v>8.93</c:v>
                </c:pt>
                <c:pt idx="341">
                  <c:v>8.93</c:v>
                </c:pt>
                <c:pt idx="342">
                  <c:v>8.93</c:v>
                </c:pt>
                <c:pt idx="343">
                  <c:v>8.9</c:v>
                </c:pt>
                <c:pt idx="344">
                  <c:v>8.9</c:v>
                </c:pt>
                <c:pt idx="345">
                  <c:v>8.93</c:v>
                </c:pt>
                <c:pt idx="346">
                  <c:v>8.93</c:v>
                </c:pt>
                <c:pt idx="347">
                  <c:v>8.93</c:v>
                </c:pt>
                <c:pt idx="348">
                  <c:v>8.9499999999999993</c:v>
                </c:pt>
                <c:pt idx="349">
                  <c:v>8.9499999999999993</c:v>
                </c:pt>
                <c:pt idx="350">
                  <c:v>8.9499999999999993</c:v>
                </c:pt>
                <c:pt idx="351">
                  <c:v>8.9499999999999993</c:v>
                </c:pt>
                <c:pt idx="352">
                  <c:v>9</c:v>
                </c:pt>
                <c:pt idx="353">
                  <c:v>9</c:v>
                </c:pt>
                <c:pt idx="354">
                  <c:v>9.0299999999999994</c:v>
                </c:pt>
                <c:pt idx="355">
                  <c:v>8.98</c:v>
                </c:pt>
                <c:pt idx="356">
                  <c:v>9.0500000000000007</c:v>
                </c:pt>
                <c:pt idx="357">
                  <c:v>9.1300000000000008</c:v>
                </c:pt>
                <c:pt idx="358">
                  <c:v>9.15</c:v>
                </c:pt>
                <c:pt idx="359">
                  <c:v>9.15</c:v>
                </c:pt>
                <c:pt idx="360">
                  <c:v>9.15</c:v>
                </c:pt>
                <c:pt idx="361">
                  <c:v>9.15</c:v>
                </c:pt>
                <c:pt idx="362">
                  <c:v>9.15</c:v>
                </c:pt>
                <c:pt idx="363">
                  <c:v>9.23</c:v>
                </c:pt>
                <c:pt idx="364">
                  <c:v>9.23</c:v>
                </c:pt>
                <c:pt idx="365">
                  <c:v>9.25</c:v>
                </c:pt>
                <c:pt idx="366">
                  <c:v>9.2799999999999994</c:v>
                </c:pt>
                <c:pt idx="367">
                  <c:v>9.33</c:v>
                </c:pt>
                <c:pt idx="368">
                  <c:v>9.3800000000000008</c:v>
                </c:pt>
                <c:pt idx="369">
                  <c:v>9.43</c:v>
                </c:pt>
                <c:pt idx="370">
                  <c:v>9.48</c:v>
                </c:pt>
                <c:pt idx="371">
                  <c:v>9.5500000000000007</c:v>
                </c:pt>
                <c:pt idx="372">
                  <c:v>9.58</c:v>
                </c:pt>
                <c:pt idx="373">
                  <c:v>9.68</c:v>
                </c:pt>
                <c:pt idx="374">
                  <c:v>9.68</c:v>
                </c:pt>
                <c:pt idx="375">
                  <c:v>9.6999999999999993</c:v>
                </c:pt>
                <c:pt idx="376">
                  <c:v>9.73</c:v>
                </c:pt>
                <c:pt idx="377">
                  <c:v>9.6999999999999993</c:v>
                </c:pt>
                <c:pt idx="378">
                  <c:v>9.73</c:v>
                </c:pt>
                <c:pt idx="379">
                  <c:v>9.73</c:v>
                </c:pt>
                <c:pt idx="380">
                  <c:v>9.73</c:v>
                </c:pt>
                <c:pt idx="381">
                  <c:v>9.75</c:v>
                </c:pt>
                <c:pt idx="382">
                  <c:v>9.75</c:v>
                </c:pt>
                <c:pt idx="383">
                  <c:v>9.7799999999999994</c:v>
                </c:pt>
                <c:pt idx="384">
                  <c:v>9.7799999999999994</c:v>
                </c:pt>
                <c:pt idx="385">
                  <c:v>9.7799999999999994</c:v>
                </c:pt>
                <c:pt idx="386">
                  <c:v>9.8000000000000007</c:v>
                </c:pt>
                <c:pt idx="387">
                  <c:v>9.75</c:v>
                </c:pt>
                <c:pt idx="388">
                  <c:v>9.75</c:v>
                </c:pt>
                <c:pt idx="389">
                  <c:v>9.75</c:v>
                </c:pt>
                <c:pt idx="390">
                  <c:v>9.75</c:v>
                </c:pt>
                <c:pt idx="391">
                  <c:v>9.7799999999999994</c:v>
                </c:pt>
                <c:pt idx="392">
                  <c:v>9.85</c:v>
                </c:pt>
                <c:pt idx="393">
                  <c:v>9.85</c:v>
                </c:pt>
                <c:pt idx="394">
                  <c:v>9.85</c:v>
                </c:pt>
                <c:pt idx="395">
                  <c:v>9.8800000000000008</c:v>
                </c:pt>
                <c:pt idx="396">
                  <c:v>9.9</c:v>
                </c:pt>
                <c:pt idx="397">
                  <c:v>10.050000000000001</c:v>
                </c:pt>
                <c:pt idx="398">
                  <c:v>10.199999999999999</c:v>
                </c:pt>
                <c:pt idx="399">
                  <c:v>10.28</c:v>
                </c:pt>
                <c:pt idx="400">
                  <c:v>10.3</c:v>
                </c:pt>
                <c:pt idx="401">
                  <c:v>10.35</c:v>
                </c:pt>
                <c:pt idx="402">
                  <c:v>10.35</c:v>
                </c:pt>
                <c:pt idx="403">
                  <c:v>10.35</c:v>
                </c:pt>
                <c:pt idx="404">
                  <c:v>10.38</c:v>
                </c:pt>
                <c:pt idx="405">
                  <c:v>10.38</c:v>
                </c:pt>
                <c:pt idx="406">
                  <c:v>10.38</c:v>
                </c:pt>
                <c:pt idx="407">
                  <c:v>10.4</c:v>
                </c:pt>
                <c:pt idx="408">
                  <c:v>10.4</c:v>
                </c:pt>
                <c:pt idx="409">
                  <c:v>10.4</c:v>
                </c:pt>
                <c:pt idx="410">
                  <c:v>10.43</c:v>
                </c:pt>
                <c:pt idx="411">
                  <c:v>10.4</c:v>
                </c:pt>
                <c:pt idx="412">
                  <c:v>10.4</c:v>
                </c:pt>
                <c:pt idx="413">
                  <c:v>10.43</c:v>
                </c:pt>
                <c:pt idx="414">
                  <c:v>10.4</c:v>
                </c:pt>
                <c:pt idx="415">
                  <c:v>10.4</c:v>
                </c:pt>
                <c:pt idx="416">
                  <c:v>10.45</c:v>
                </c:pt>
                <c:pt idx="417">
                  <c:v>10.45</c:v>
                </c:pt>
                <c:pt idx="418">
                  <c:v>10.48</c:v>
                </c:pt>
                <c:pt idx="419">
                  <c:v>10.48</c:v>
                </c:pt>
                <c:pt idx="420">
                  <c:v>10.5</c:v>
                </c:pt>
                <c:pt idx="421">
                  <c:v>10.53</c:v>
                </c:pt>
                <c:pt idx="422">
                  <c:v>10.6</c:v>
                </c:pt>
                <c:pt idx="423">
                  <c:v>10.68</c:v>
                </c:pt>
                <c:pt idx="424">
                  <c:v>10.73</c:v>
                </c:pt>
                <c:pt idx="425">
                  <c:v>10.75</c:v>
                </c:pt>
                <c:pt idx="426">
                  <c:v>10.9</c:v>
                </c:pt>
                <c:pt idx="427">
                  <c:v>11.03</c:v>
                </c:pt>
                <c:pt idx="428">
                  <c:v>11.05</c:v>
                </c:pt>
                <c:pt idx="429">
                  <c:v>11.1</c:v>
                </c:pt>
                <c:pt idx="430">
                  <c:v>11.1</c:v>
                </c:pt>
                <c:pt idx="431">
                  <c:v>11.13</c:v>
                </c:pt>
                <c:pt idx="432">
                  <c:v>11.08</c:v>
                </c:pt>
                <c:pt idx="433">
                  <c:v>11.08</c:v>
                </c:pt>
                <c:pt idx="434">
                  <c:v>11.08</c:v>
                </c:pt>
                <c:pt idx="435">
                  <c:v>11.08</c:v>
                </c:pt>
                <c:pt idx="436">
                  <c:v>11.08</c:v>
                </c:pt>
                <c:pt idx="437">
                  <c:v>11.08</c:v>
                </c:pt>
                <c:pt idx="438">
                  <c:v>11.1</c:v>
                </c:pt>
                <c:pt idx="439">
                  <c:v>11.13</c:v>
                </c:pt>
                <c:pt idx="440">
                  <c:v>11.2</c:v>
                </c:pt>
                <c:pt idx="441">
                  <c:v>11.3</c:v>
                </c:pt>
                <c:pt idx="442">
                  <c:v>11.35</c:v>
                </c:pt>
                <c:pt idx="443">
                  <c:v>11.35</c:v>
                </c:pt>
                <c:pt idx="444">
                  <c:v>11.35</c:v>
                </c:pt>
                <c:pt idx="445">
                  <c:v>11.45</c:v>
                </c:pt>
                <c:pt idx="446">
                  <c:v>11.75</c:v>
                </c:pt>
                <c:pt idx="447">
                  <c:v>12</c:v>
                </c:pt>
                <c:pt idx="448">
                  <c:v>12.8</c:v>
                </c:pt>
                <c:pt idx="449">
                  <c:v>12.85</c:v>
                </c:pt>
                <c:pt idx="450">
                  <c:v>12.8</c:v>
                </c:pt>
                <c:pt idx="451">
                  <c:v>12.8</c:v>
                </c:pt>
                <c:pt idx="452">
                  <c:v>12.9</c:v>
                </c:pt>
                <c:pt idx="453">
                  <c:v>12.9</c:v>
                </c:pt>
                <c:pt idx="454">
                  <c:v>12.9</c:v>
                </c:pt>
                <c:pt idx="455">
                  <c:v>12.9</c:v>
                </c:pt>
                <c:pt idx="456">
                  <c:v>12.9</c:v>
                </c:pt>
                <c:pt idx="457">
                  <c:v>12.85</c:v>
                </c:pt>
                <c:pt idx="458">
                  <c:v>12.9</c:v>
                </c:pt>
                <c:pt idx="459">
                  <c:v>12.87</c:v>
                </c:pt>
                <c:pt idx="460">
                  <c:v>12.89</c:v>
                </c:pt>
                <c:pt idx="461">
                  <c:v>12.85</c:v>
                </c:pt>
                <c:pt idx="462">
                  <c:v>12.85</c:v>
                </c:pt>
                <c:pt idx="463">
                  <c:v>12.875</c:v>
                </c:pt>
                <c:pt idx="464">
                  <c:v>13.025</c:v>
                </c:pt>
                <c:pt idx="465">
                  <c:v>13.59</c:v>
                </c:pt>
                <c:pt idx="466">
                  <c:v>14</c:v>
                </c:pt>
                <c:pt idx="467">
                  <c:v>15.4</c:v>
                </c:pt>
                <c:pt idx="468">
                  <c:v>15.7</c:v>
                </c:pt>
                <c:pt idx="469">
                  <c:v>16.024999999999999</c:v>
                </c:pt>
                <c:pt idx="470">
                  <c:v>16.350000000000001</c:v>
                </c:pt>
                <c:pt idx="471">
                  <c:v>16.350000000000001</c:v>
                </c:pt>
                <c:pt idx="472">
                  <c:v>16.350000000000001</c:v>
                </c:pt>
                <c:pt idx="473">
                  <c:v>16.25</c:v>
                </c:pt>
                <c:pt idx="474">
                  <c:v>15.9</c:v>
                </c:pt>
                <c:pt idx="475">
                  <c:v>14.675000000000001</c:v>
                </c:pt>
                <c:pt idx="476">
                  <c:v>14.15</c:v>
                </c:pt>
                <c:pt idx="477">
                  <c:v>13.375</c:v>
                </c:pt>
                <c:pt idx="478">
                  <c:v>13.2</c:v>
                </c:pt>
                <c:pt idx="479">
                  <c:v>13.06</c:v>
                </c:pt>
                <c:pt idx="480">
                  <c:v>12.85</c:v>
                </c:pt>
                <c:pt idx="481">
                  <c:v>12.574999999999999</c:v>
                </c:pt>
                <c:pt idx="482">
                  <c:v>12.35</c:v>
                </c:pt>
                <c:pt idx="483">
                  <c:v>12.175000000000001</c:v>
                </c:pt>
                <c:pt idx="484">
                  <c:v>12.225</c:v>
                </c:pt>
                <c:pt idx="485">
                  <c:v>12.175000000000001</c:v>
                </c:pt>
                <c:pt idx="486">
                  <c:v>12.175000000000001</c:v>
                </c:pt>
                <c:pt idx="487">
                  <c:v>12.25</c:v>
                </c:pt>
                <c:pt idx="488">
                  <c:v>12.25</c:v>
                </c:pt>
                <c:pt idx="489">
                  <c:v>12.55</c:v>
                </c:pt>
                <c:pt idx="490">
                  <c:v>12.8</c:v>
                </c:pt>
                <c:pt idx="491">
                  <c:v>12.95</c:v>
                </c:pt>
                <c:pt idx="492">
                  <c:v>13.025</c:v>
                </c:pt>
                <c:pt idx="493">
                  <c:v>13.074999999999999</c:v>
                </c:pt>
                <c:pt idx="494">
                  <c:v>13.25</c:v>
                </c:pt>
                <c:pt idx="495">
                  <c:v>13.425000000000001</c:v>
                </c:pt>
                <c:pt idx="496">
                  <c:v>13.6</c:v>
                </c:pt>
                <c:pt idx="497">
                  <c:v>13.725</c:v>
                </c:pt>
                <c:pt idx="498">
                  <c:v>13.775</c:v>
                </c:pt>
                <c:pt idx="499">
                  <c:v>13.85</c:v>
                </c:pt>
                <c:pt idx="500">
                  <c:v>14</c:v>
                </c:pt>
                <c:pt idx="501">
                  <c:v>14.074999999999999</c:v>
                </c:pt>
                <c:pt idx="502">
                  <c:v>14.175000000000001</c:v>
                </c:pt>
                <c:pt idx="503">
                  <c:v>14.275</c:v>
                </c:pt>
                <c:pt idx="504">
                  <c:v>14.275</c:v>
                </c:pt>
                <c:pt idx="505">
                  <c:v>14.425000000000001</c:v>
                </c:pt>
                <c:pt idx="506">
                  <c:v>14.824999999999999</c:v>
                </c:pt>
                <c:pt idx="507">
                  <c:v>14.95</c:v>
                </c:pt>
                <c:pt idx="508">
                  <c:v>14.95</c:v>
                </c:pt>
                <c:pt idx="509">
                  <c:v>14.95</c:v>
                </c:pt>
                <c:pt idx="510">
                  <c:v>14.8</c:v>
                </c:pt>
                <c:pt idx="511">
                  <c:v>14.85</c:v>
                </c:pt>
                <c:pt idx="512">
                  <c:v>14.85</c:v>
                </c:pt>
                <c:pt idx="513">
                  <c:v>15.07</c:v>
                </c:pt>
                <c:pt idx="514">
                  <c:v>15</c:v>
                </c:pt>
                <c:pt idx="515">
                  <c:v>15.03</c:v>
                </c:pt>
                <c:pt idx="516">
                  <c:v>15.2</c:v>
                </c:pt>
                <c:pt idx="517">
                  <c:v>15.3</c:v>
                </c:pt>
                <c:pt idx="518">
                  <c:v>15.4</c:v>
                </c:pt>
                <c:pt idx="519">
                  <c:v>15.4</c:v>
                </c:pt>
                <c:pt idx="520">
                  <c:v>15.4</c:v>
                </c:pt>
                <c:pt idx="521">
                  <c:v>15.4</c:v>
                </c:pt>
                <c:pt idx="522">
                  <c:v>15.4</c:v>
                </c:pt>
                <c:pt idx="523">
                  <c:v>15.5</c:v>
                </c:pt>
                <c:pt idx="524">
                  <c:v>15.65</c:v>
                </c:pt>
                <c:pt idx="525">
                  <c:v>15.77</c:v>
                </c:pt>
                <c:pt idx="526">
                  <c:v>15.82</c:v>
                </c:pt>
                <c:pt idx="527">
                  <c:v>16.12</c:v>
                </c:pt>
                <c:pt idx="528">
                  <c:v>16.64</c:v>
                </c:pt>
                <c:pt idx="529">
                  <c:v>16.63</c:v>
                </c:pt>
                <c:pt idx="530">
                  <c:v>16.8</c:v>
                </c:pt>
                <c:pt idx="531">
                  <c:v>16.760000000000002</c:v>
                </c:pt>
                <c:pt idx="532">
                  <c:v>16.690000000000001</c:v>
                </c:pt>
                <c:pt idx="533">
                  <c:v>16.71</c:v>
                </c:pt>
                <c:pt idx="534">
                  <c:v>16.62</c:v>
                </c:pt>
                <c:pt idx="535">
                  <c:v>16.64</c:v>
                </c:pt>
                <c:pt idx="536">
                  <c:v>16.79</c:v>
                </c:pt>
                <c:pt idx="537">
                  <c:v>16.739999999999998</c:v>
                </c:pt>
                <c:pt idx="538">
                  <c:v>16.88</c:v>
                </c:pt>
                <c:pt idx="539">
                  <c:v>17.11</c:v>
                </c:pt>
                <c:pt idx="540">
                  <c:v>17.13</c:v>
                </c:pt>
                <c:pt idx="541">
                  <c:v>17.27</c:v>
                </c:pt>
                <c:pt idx="542">
                  <c:v>17.260000000000002</c:v>
                </c:pt>
                <c:pt idx="543">
                  <c:v>17.48</c:v>
                </c:pt>
                <c:pt idx="544">
                  <c:v>17.79</c:v>
                </c:pt>
                <c:pt idx="545">
                  <c:v>18.22</c:v>
                </c:pt>
                <c:pt idx="546">
                  <c:v>18.27</c:v>
                </c:pt>
                <c:pt idx="547">
                  <c:v>18.36</c:v>
                </c:pt>
                <c:pt idx="548">
                  <c:v>18.28</c:v>
                </c:pt>
                <c:pt idx="549">
                  <c:v>18.63</c:v>
                </c:pt>
                <c:pt idx="550">
                  <c:v>18.53</c:v>
                </c:pt>
                <c:pt idx="551">
                  <c:v>18.39</c:v>
                </c:pt>
                <c:pt idx="552">
                  <c:v>18.440000000000001</c:v>
                </c:pt>
                <c:pt idx="553">
                  <c:v>18.37</c:v>
                </c:pt>
                <c:pt idx="554">
                  <c:v>18.02</c:v>
                </c:pt>
                <c:pt idx="555">
                  <c:v>17.7</c:v>
                </c:pt>
                <c:pt idx="556">
                  <c:v>17.21</c:v>
                </c:pt>
                <c:pt idx="557">
                  <c:v>16.899999999999999</c:v>
                </c:pt>
                <c:pt idx="558">
                  <c:v>16.940000000000001</c:v>
                </c:pt>
                <c:pt idx="559">
                  <c:v>16.899999999999999</c:v>
                </c:pt>
                <c:pt idx="560">
                  <c:v>16.95</c:v>
                </c:pt>
                <c:pt idx="561">
                  <c:v>17.04</c:v>
                </c:pt>
                <c:pt idx="562">
                  <c:v>17.3</c:v>
                </c:pt>
                <c:pt idx="563">
                  <c:v>17.440000000000001</c:v>
                </c:pt>
                <c:pt idx="564">
                  <c:v>17.61</c:v>
                </c:pt>
                <c:pt idx="565">
                  <c:v>17.59</c:v>
                </c:pt>
                <c:pt idx="566">
                  <c:v>17.559999999999999</c:v>
                </c:pt>
                <c:pt idx="567">
                  <c:v>17.649999999999999</c:v>
                </c:pt>
                <c:pt idx="568">
                  <c:v>17.66</c:v>
                </c:pt>
                <c:pt idx="569">
                  <c:v>17.52</c:v>
                </c:pt>
                <c:pt idx="570">
                  <c:v>17.29</c:v>
                </c:pt>
                <c:pt idx="571">
                  <c:v>17.190000000000001</c:v>
                </c:pt>
                <c:pt idx="572">
                  <c:v>17.12</c:v>
                </c:pt>
                <c:pt idx="573">
                  <c:v>17.04</c:v>
                </c:pt>
                <c:pt idx="574">
                  <c:v>16.95</c:v>
                </c:pt>
                <c:pt idx="575">
                  <c:v>16.91</c:v>
                </c:pt>
                <c:pt idx="576">
                  <c:v>16.93</c:v>
                </c:pt>
                <c:pt idx="577">
                  <c:v>16.86</c:v>
                </c:pt>
                <c:pt idx="578">
                  <c:v>16.809999999999999</c:v>
                </c:pt>
                <c:pt idx="579">
                  <c:v>16.78</c:v>
                </c:pt>
                <c:pt idx="580">
                  <c:v>16.63</c:v>
                </c:pt>
                <c:pt idx="581">
                  <c:v>16.670000000000002</c:v>
                </c:pt>
                <c:pt idx="582">
                  <c:v>16.63</c:v>
                </c:pt>
                <c:pt idx="583">
                  <c:v>16.649999999999999</c:v>
                </c:pt>
                <c:pt idx="584">
                  <c:v>16.7</c:v>
                </c:pt>
                <c:pt idx="585">
                  <c:v>16.71</c:v>
                </c:pt>
                <c:pt idx="586">
                  <c:v>16.73</c:v>
                </c:pt>
                <c:pt idx="587">
                  <c:v>16.87</c:v>
                </c:pt>
                <c:pt idx="588">
                  <c:v>16.93</c:v>
                </c:pt>
                <c:pt idx="589">
                  <c:v>16.88</c:v>
                </c:pt>
                <c:pt idx="590">
                  <c:v>16.75</c:v>
                </c:pt>
                <c:pt idx="591">
                  <c:v>16.649999999999999</c:v>
                </c:pt>
                <c:pt idx="592">
                  <c:v>16.55</c:v>
                </c:pt>
                <c:pt idx="593">
                  <c:v>16.440000000000001</c:v>
                </c:pt>
                <c:pt idx="594">
                  <c:v>16.21</c:v>
                </c:pt>
                <c:pt idx="595">
                  <c:v>15.88</c:v>
                </c:pt>
                <c:pt idx="596">
                  <c:v>15.59</c:v>
                </c:pt>
                <c:pt idx="597">
                  <c:v>15.56</c:v>
                </c:pt>
                <c:pt idx="598">
                  <c:v>15.38</c:v>
                </c:pt>
                <c:pt idx="599">
                  <c:v>15.19</c:v>
                </c:pt>
                <c:pt idx="600">
                  <c:v>15.13</c:v>
                </c:pt>
                <c:pt idx="601">
                  <c:v>14.96</c:v>
                </c:pt>
                <c:pt idx="602">
                  <c:v>14.6</c:v>
                </c:pt>
                <c:pt idx="603">
                  <c:v>14.2</c:v>
                </c:pt>
                <c:pt idx="604">
                  <c:v>14.15</c:v>
                </c:pt>
                <c:pt idx="605">
                  <c:v>13.91</c:v>
                </c:pt>
                <c:pt idx="606">
                  <c:v>13.84</c:v>
                </c:pt>
                <c:pt idx="607">
                  <c:v>13.78</c:v>
                </c:pt>
                <c:pt idx="608">
                  <c:v>13.77</c:v>
                </c:pt>
                <c:pt idx="609">
                  <c:v>13.66</c:v>
                </c:pt>
                <c:pt idx="610">
                  <c:v>13.66</c:v>
                </c:pt>
                <c:pt idx="611">
                  <c:v>13.63</c:v>
                </c:pt>
                <c:pt idx="612">
                  <c:v>13.6</c:v>
                </c:pt>
                <c:pt idx="613">
                  <c:v>13.57</c:v>
                </c:pt>
                <c:pt idx="614">
                  <c:v>13.46</c:v>
                </c:pt>
                <c:pt idx="615">
                  <c:v>13.31</c:v>
                </c:pt>
                <c:pt idx="616">
                  <c:v>13.12</c:v>
                </c:pt>
                <c:pt idx="617">
                  <c:v>13.1</c:v>
                </c:pt>
                <c:pt idx="618">
                  <c:v>13.06</c:v>
                </c:pt>
                <c:pt idx="619">
                  <c:v>13.06</c:v>
                </c:pt>
                <c:pt idx="620">
                  <c:v>13.07</c:v>
                </c:pt>
                <c:pt idx="621">
                  <c:v>12.98</c:v>
                </c:pt>
                <c:pt idx="622">
                  <c:v>12.74</c:v>
                </c:pt>
                <c:pt idx="623">
                  <c:v>12.79</c:v>
                </c:pt>
                <c:pt idx="624">
                  <c:v>12.81</c:v>
                </c:pt>
                <c:pt idx="625">
                  <c:v>12.86</c:v>
                </c:pt>
                <c:pt idx="626">
                  <c:v>12.82</c:v>
                </c:pt>
                <c:pt idx="627">
                  <c:v>12.82</c:v>
                </c:pt>
                <c:pt idx="628">
                  <c:v>12.79</c:v>
                </c:pt>
                <c:pt idx="629">
                  <c:v>12.75</c:v>
                </c:pt>
                <c:pt idx="630">
                  <c:v>12.73</c:v>
                </c:pt>
                <c:pt idx="631">
                  <c:v>12.71</c:v>
                </c:pt>
                <c:pt idx="632">
                  <c:v>12.59</c:v>
                </c:pt>
                <c:pt idx="633">
                  <c:v>12.55</c:v>
                </c:pt>
                <c:pt idx="634">
                  <c:v>12.68</c:v>
                </c:pt>
                <c:pt idx="635">
                  <c:v>12.74</c:v>
                </c:pt>
                <c:pt idx="636">
                  <c:v>12.82</c:v>
                </c:pt>
                <c:pt idx="637">
                  <c:v>12.96</c:v>
                </c:pt>
                <c:pt idx="638">
                  <c:v>12.96</c:v>
                </c:pt>
                <c:pt idx="639">
                  <c:v>13.08</c:v>
                </c:pt>
                <c:pt idx="640">
                  <c:v>13.3</c:v>
                </c:pt>
                <c:pt idx="641">
                  <c:v>13.5</c:v>
                </c:pt>
                <c:pt idx="642">
                  <c:v>13.58</c:v>
                </c:pt>
                <c:pt idx="643">
                  <c:v>13.65</c:v>
                </c:pt>
                <c:pt idx="644">
                  <c:v>13.73</c:v>
                </c:pt>
                <c:pt idx="645">
                  <c:v>13.84</c:v>
                </c:pt>
                <c:pt idx="646">
                  <c:v>13.89</c:v>
                </c:pt>
                <c:pt idx="647">
                  <c:v>13.78</c:v>
                </c:pt>
                <c:pt idx="648">
                  <c:v>13.77</c:v>
                </c:pt>
                <c:pt idx="649">
                  <c:v>13.77</c:v>
                </c:pt>
                <c:pt idx="650">
                  <c:v>13.72</c:v>
                </c:pt>
                <c:pt idx="651">
                  <c:v>13.72</c:v>
                </c:pt>
                <c:pt idx="652">
                  <c:v>13.65</c:v>
                </c:pt>
                <c:pt idx="653">
                  <c:v>13.59</c:v>
                </c:pt>
                <c:pt idx="654">
                  <c:v>13.6</c:v>
                </c:pt>
                <c:pt idx="655">
                  <c:v>13.52</c:v>
                </c:pt>
                <c:pt idx="656">
                  <c:v>13.43</c:v>
                </c:pt>
                <c:pt idx="657">
                  <c:v>13.42</c:v>
                </c:pt>
                <c:pt idx="658">
                  <c:v>13.47</c:v>
                </c:pt>
                <c:pt idx="659">
                  <c:v>13.42</c:v>
                </c:pt>
                <c:pt idx="660">
                  <c:v>13.43</c:v>
                </c:pt>
                <c:pt idx="661">
                  <c:v>13.41</c:v>
                </c:pt>
                <c:pt idx="662">
                  <c:v>13.38</c:v>
                </c:pt>
                <c:pt idx="663">
                  <c:v>13.42</c:v>
                </c:pt>
                <c:pt idx="664">
                  <c:v>13.46</c:v>
                </c:pt>
                <c:pt idx="665">
                  <c:v>13.43</c:v>
                </c:pt>
                <c:pt idx="666">
                  <c:v>13.43</c:v>
                </c:pt>
                <c:pt idx="667">
                  <c:v>13.4</c:v>
                </c:pt>
                <c:pt idx="668">
                  <c:v>13.35</c:v>
                </c:pt>
                <c:pt idx="669">
                  <c:v>13.29</c:v>
                </c:pt>
                <c:pt idx="670">
                  <c:v>13.26</c:v>
                </c:pt>
                <c:pt idx="671">
                  <c:v>13.23</c:v>
                </c:pt>
                <c:pt idx="672">
                  <c:v>13.19</c:v>
                </c:pt>
                <c:pt idx="673">
                  <c:v>13.25</c:v>
                </c:pt>
                <c:pt idx="674">
                  <c:v>13.23</c:v>
                </c:pt>
                <c:pt idx="675">
                  <c:v>13.3</c:v>
                </c:pt>
                <c:pt idx="676">
                  <c:v>13.37</c:v>
                </c:pt>
                <c:pt idx="677">
                  <c:v>13.48</c:v>
                </c:pt>
                <c:pt idx="678">
                  <c:v>13.55</c:v>
                </c:pt>
                <c:pt idx="679">
                  <c:v>13.63</c:v>
                </c:pt>
                <c:pt idx="680">
                  <c:v>13.58</c:v>
                </c:pt>
                <c:pt idx="681">
                  <c:v>13.67</c:v>
                </c:pt>
                <c:pt idx="682">
                  <c:v>13.73</c:v>
                </c:pt>
                <c:pt idx="683">
                  <c:v>13.78</c:v>
                </c:pt>
                <c:pt idx="684">
                  <c:v>13.87</c:v>
                </c:pt>
                <c:pt idx="685">
                  <c:v>14.04</c:v>
                </c:pt>
                <c:pt idx="686">
                  <c:v>14.08</c:v>
                </c:pt>
                <c:pt idx="687">
                  <c:v>14.29</c:v>
                </c:pt>
                <c:pt idx="688">
                  <c:v>14.33</c:v>
                </c:pt>
                <c:pt idx="689">
                  <c:v>14.47</c:v>
                </c:pt>
                <c:pt idx="690">
                  <c:v>14.49</c:v>
                </c:pt>
                <c:pt idx="691">
                  <c:v>14.5</c:v>
                </c:pt>
                <c:pt idx="692">
                  <c:v>14.66</c:v>
                </c:pt>
                <c:pt idx="693">
                  <c:v>14.68</c:v>
                </c:pt>
                <c:pt idx="694">
                  <c:v>14.66</c:v>
                </c:pt>
                <c:pt idx="695">
                  <c:v>14.67</c:v>
                </c:pt>
                <c:pt idx="696">
                  <c:v>14.68</c:v>
                </c:pt>
                <c:pt idx="697">
                  <c:v>14.54</c:v>
                </c:pt>
                <c:pt idx="698">
                  <c:v>14.39</c:v>
                </c:pt>
                <c:pt idx="699">
                  <c:v>14.36</c:v>
                </c:pt>
                <c:pt idx="700">
                  <c:v>14.38</c:v>
                </c:pt>
                <c:pt idx="701">
                  <c:v>14.42</c:v>
                </c:pt>
                <c:pt idx="702">
                  <c:v>14.43</c:v>
                </c:pt>
                <c:pt idx="703">
                  <c:v>14.29</c:v>
                </c:pt>
                <c:pt idx="704">
                  <c:v>14.26</c:v>
                </c:pt>
                <c:pt idx="705">
                  <c:v>14.18</c:v>
                </c:pt>
                <c:pt idx="706">
                  <c:v>14.19</c:v>
                </c:pt>
                <c:pt idx="707">
                  <c:v>14.1</c:v>
                </c:pt>
                <c:pt idx="708">
                  <c:v>14.05</c:v>
                </c:pt>
                <c:pt idx="709">
                  <c:v>13.85</c:v>
                </c:pt>
                <c:pt idx="710">
                  <c:v>13.74</c:v>
                </c:pt>
                <c:pt idx="711">
                  <c:v>13.63</c:v>
                </c:pt>
                <c:pt idx="712">
                  <c:v>13.55</c:v>
                </c:pt>
                <c:pt idx="713">
                  <c:v>13.42</c:v>
                </c:pt>
                <c:pt idx="714">
                  <c:v>13.2</c:v>
                </c:pt>
                <c:pt idx="715">
                  <c:v>13.2</c:v>
                </c:pt>
                <c:pt idx="716">
                  <c:v>13.18</c:v>
                </c:pt>
                <c:pt idx="717">
                  <c:v>13.14</c:v>
                </c:pt>
                <c:pt idx="718">
                  <c:v>13.1</c:v>
                </c:pt>
                <c:pt idx="719">
                  <c:v>13.12</c:v>
                </c:pt>
                <c:pt idx="720">
                  <c:v>13.12</c:v>
                </c:pt>
                <c:pt idx="721">
                  <c:v>12.96</c:v>
                </c:pt>
                <c:pt idx="722">
                  <c:v>12.93</c:v>
                </c:pt>
                <c:pt idx="723">
                  <c:v>12.91</c:v>
                </c:pt>
                <c:pt idx="724">
                  <c:v>12.9</c:v>
                </c:pt>
                <c:pt idx="725">
                  <c:v>12.94</c:v>
                </c:pt>
                <c:pt idx="726">
                  <c:v>13.02</c:v>
                </c:pt>
                <c:pt idx="727">
                  <c:v>13.1</c:v>
                </c:pt>
                <c:pt idx="728">
                  <c:v>13.2</c:v>
                </c:pt>
                <c:pt idx="729">
                  <c:v>13.24</c:v>
                </c:pt>
                <c:pt idx="730">
                  <c:v>13.29</c:v>
                </c:pt>
                <c:pt idx="731">
                  <c:v>13.27</c:v>
                </c:pt>
                <c:pt idx="732">
                  <c:v>13.23</c:v>
                </c:pt>
                <c:pt idx="733">
                  <c:v>13.16</c:v>
                </c:pt>
                <c:pt idx="734">
                  <c:v>13.12</c:v>
                </c:pt>
                <c:pt idx="735">
                  <c:v>13.07</c:v>
                </c:pt>
                <c:pt idx="736">
                  <c:v>13.02</c:v>
                </c:pt>
                <c:pt idx="737">
                  <c:v>12.94</c:v>
                </c:pt>
                <c:pt idx="738">
                  <c:v>12.83</c:v>
                </c:pt>
                <c:pt idx="739">
                  <c:v>12.71</c:v>
                </c:pt>
                <c:pt idx="740">
                  <c:v>12.39</c:v>
                </c:pt>
                <c:pt idx="741">
                  <c:v>12.27</c:v>
                </c:pt>
                <c:pt idx="742">
                  <c:v>12.05</c:v>
                </c:pt>
                <c:pt idx="743">
                  <c:v>12.15</c:v>
                </c:pt>
                <c:pt idx="744">
                  <c:v>12.13</c:v>
                </c:pt>
                <c:pt idx="745">
                  <c:v>12.03</c:v>
                </c:pt>
                <c:pt idx="746">
                  <c:v>11.94</c:v>
                </c:pt>
                <c:pt idx="747">
                  <c:v>12.03</c:v>
                </c:pt>
                <c:pt idx="748">
                  <c:v>12.17</c:v>
                </c:pt>
                <c:pt idx="749">
                  <c:v>12.23</c:v>
                </c:pt>
                <c:pt idx="750">
                  <c:v>12.24</c:v>
                </c:pt>
                <c:pt idx="751">
                  <c:v>12.18</c:v>
                </c:pt>
                <c:pt idx="752">
                  <c:v>12.11</c:v>
                </c:pt>
                <c:pt idx="753">
                  <c:v>12.15</c:v>
                </c:pt>
                <c:pt idx="754">
                  <c:v>12.24</c:v>
                </c:pt>
                <c:pt idx="755">
                  <c:v>12.21</c:v>
                </c:pt>
                <c:pt idx="756">
                  <c:v>12.17</c:v>
                </c:pt>
                <c:pt idx="757">
                  <c:v>12.17</c:v>
                </c:pt>
                <c:pt idx="758">
                  <c:v>12.17</c:v>
                </c:pt>
                <c:pt idx="759">
                  <c:v>12.13</c:v>
                </c:pt>
                <c:pt idx="760">
                  <c:v>12.07</c:v>
                </c:pt>
                <c:pt idx="761">
                  <c:v>12.01</c:v>
                </c:pt>
                <c:pt idx="762">
                  <c:v>11.9</c:v>
                </c:pt>
                <c:pt idx="763">
                  <c:v>11.79</c:v>
                </c:pt>
                <c:pt idx="764">
                  <c:v>11.64</c:v>
                </c:pt>
                <c:pt idx="765">
                  <c:v>11.58</c:v>
                </c:pt>
                <c:pt idx="766">
                  <c:v>11.5</c:v>
                </c:pt>
                <c:pt idx="767">
                  <c:v>11.31</c:v>
                </c:pt>
                <c:pt idx="768">
                  <c:v>11.14</c:v>
                </c:pt>
                <c:pt idx="769">
                  <c:v>11.09</c:v>
                </c:pt>
                <c:pt idx="770">
                  <c:v>10.81</c:v>
                </c:pt>
                <c:pt idx="771">
                  <c:v>10.77</c:v>
                </c:pt>
                <c:pt idx="772">
                  <c:v>10.99</c:v>
                </c:pt>
                <c:pt idx="773">
                  <c:v>10.97</c:v>
                </c:pt>
                <c:pt idx="774">
                  <c:v>10.89</c:v>
                </c:pt>
                <c:pt idx="775">
                  <c:v>10.85</c:v>
                </c:pt>
                <c:pt idx="776">
                  <c:v>10.8</c:v>
                </c:pt>
                <c:pt idx="777">
                  <c:v>10.68</c:v>
                </c:pt>
                <c:pt idx="778">
                  <c:v>10.51</c:v>
                </c:pt>
                <c:pt idx="779">
                  <c:v>10.199999999999999</c:v>
                </c:pt>
                <c:pt idx="780">
                  <c:v>10.01</c:v>
                </c:pt>
                <c:pt idx="781">
                  <c:v>10.01</c:v>
                </c:pt>
                <c:pt idx="782">
                  <c:v>10.1</c:v>
                </c:pt>
                <c:pt idx="783">
                  <c:v>9.99</c:v>
                </c:pt>
                <c:pt idx="784">
                  <c:v>9.98</c:v>
                </c:pt>
                <c:pt idx="785">
                  <c:v>9.92</c:v>
                </c:pt>
                <c:pt idx="786">
                  <c:v>9.86</c:v>
                </c:pt>
                <c:pt idx="787">
                  <c:v>9.9</c:v>
                </c:pt>
                <c:pt idx="788">
                  <c:v>10</c:v>
                </c:pt>
                <c:pt idx="789">
                  <c:v>10.08</c:v>
                </c:pt>
                <c:pt idx="790">
                  <c:v>10.36</c:v>
                </c:pt>
                <c:pt idx="791">
                  <c:v>10.38</c:v>
                </c:pt>
                <c:pt idx="792">
                  <c:v>10.74</c:v>
                </c:pt>
                <c:pt idx="793">
                  <c:v>10.76</c:v>
                </c:pt>
                <c:pt idx="794">
                  <c:v>10.61</c:v>
                </c:pt>
                <c:pt idx="795">
                  <c:v>10.62</c:v>
                </c:pt>
                <c:pt idx="796">
                  <c:v>10.61</c:v>
                </c:pt>
                <c:pt idx="797">
                  <c:v>10.59</c:v>
                </c:pt>
                <c:pt idx="798">
                  <c:v>10.43</c:v>
                </c:pt>
                <c:pt idx="799">
                  <c:v>10.4</c:v>
                </c:pt>
                <c:pt idx="800">
                  <c:v>10.4</c:v>
                </c:pt>
                <c:pt idx="801">
                  <c:v>10.4</c:v>
                </c:pt>
                <c:pt idx="802">
                  <c:v>10.23</c:v>
                </c:pt>
                <c:pt idx="803">
                  <c:v>10.039999999999999</c:v>
                </c:pt>
                <c:pt idx="804">
                  <c:v>9.93</c:v>
                </c:pt>
                <c:pt idx="805">
                  <c:v>9.9</c:v>
                </c:pt>
                <c:pt idx="806">
                  <c:v>9.9600000000000009</c:v>
                </c:pt>
                <c:pt idx="807">
                  <c:v>10.07</c:v>
                </c:pt>
                <c:pt idx="808">
                  <c:v>10.1</c:v>
                </c:pt>
                <c:pt idx="809">
                  <c:v>10.08</c:v>
                </c:pt>
                <c:pt idx="810">
                  <c:v>9.99</c:v>
                </c:pt>
                <c:pt idx="811">
                  <c:v>9.9600000000000009</c:v>
                </c:pt>
                <c:pt idx="812">
                  <c:v>9.9499999999999993</c:v>
                </c:pt>
                <c:pt idx="813">
                  <c:v>9.89</c:v>
                </c:pt>
                <c:pt idx="814">
                  <c:v>9.83</c:v>
                </c:pt>
                <c:pt idx="815">
                  <c:v>9.81</c:v>
                </c:pt>
                <c:pt idx="816">
                  <c:v>9.64</c:v>
                </c:pt>
                <c:pt idx="817">
                  <c:v>9.5</c:v>
                </c:pt>
                <c:pt idx="818">
                  <c:v>9.3000000000000007</c:v>
                </c:pt>
                <c:pt idx="819">
                  <c:v>9.35</c:v>
                </c:pt>
                <c:pt idx="820">
                  <c:v>9.3000000000000007</c:v>
                </c:pt>
                <c:pt idx="821">
                  <c:v>9.2899999999999991</c:v>
                </c:pt>
                <c:pt idx="822">
                  <c:v>9.3699999999999992</c:v>
                </c:pt>
                <c:pt idx="823">
                  <c:v>9.32</c:v>
                </c:pt>
                <c:pt idx="824">
                  <c:v>9.2100000000000009</c:v>
                </c:pt>
                <c:pt idx="825">
                  <c:v>9.0399999999999991</c:v>
                </c:pt>
                <c:pt idx="826">
                  <c:v>9.08</c:v>
                </c:pt>
                <c:pt idx="827">
                  <c:v>9.06</c:v>
                </c:pt>
                <c:pt idx="828">
                  <c:v>9.09</c:v>
                </c:pt>
                <c:pt idx="829">
                  <c:v>9.11</c:v>
                </c:pt>
                <c:pt idx="830">
                  <c:v>9.07</c:v>
                </c:pt>
                <c:pt idx="831">
                  <c:v>9.0299999999999994</c:v>
                </c:pt>
                <c:pt idx="832">
                  <c:v>9.0500000000000007</c:v>
                </c:pt>
                <c:pt idx="833">
                  <c:v>9.0299999999999994</c:v>
                </c:pt>
                <c:pt idx="834">
                  <c:v>9.0299999999999994</c:v>
                </c:pt>
                <c:pt idx="835">
                  <c:v>9.26</c:v>
                </c:pt>
                <c:pt idx="836">
                  <c:v>9.43</c:v>
                </c:pt>
                <c:pt idx="837">
                  <c:v>10.27</c:v>
                </c:pt>
                <c:pt idx="838">
                  <c:v>10.37</c:v>
                </c:pt>
                <c:pt idx="839">
                  <c:v>10.47</c:v>
                </c:pt>
                <c:pt idx="840">
                  <c:v>10.52</c:v>
                </c:pt>
                <c:pt idx="841">
                  <c:v>10.48</c:v>
                </c:pt>
                <c:pt idx="842">
                  <c:v>10.81</c:v>
                </c:pt>
                <c:pt idx="843">
                  <c:v>10.7</c:v>
                </c:pt>
                <c:pt idx="844">
                  <c:v>10.7</c:v>
                </c:pt>
                <c:pt idx="845">
                  <c:v>10.66</c:v>
                </c:pt>
                <c:pt idx="846">
                  <c:v>10.44</c:v>
                </c:pt>
                <c:pt idx="847">
                  <c:v>10.35</c:v>
                </c:pt>
                <c:pt idx="848">
                  <c:v>10.36</c:v>
                </c:pt>
                <c:pt idx="849">
                  <c:v>10.3</c:v>
                </c:pt>
                <c:pt idx="850">
                  <c:v>10.23</c:v>
                </c:pt>
                <c:pt idx="851">
                  <c:v>10.23</c:v>
                </c:pt>
                <c:pt idx="852">
                  <c:v>10.27</c:v>
                </c:pt>
                <c:pt idx="853">
                  <c:v>10.35</c:v>
                </c:pt>
                <c:pt idx="854">
                  <c:v>10.34</c:v>
                </c:pt>
                <c:pt idx="855">
                  <c:v>10.3</c:v>
                </c:pt>
                <c:pt idx="856">
                  <c:v>10.33</c:v>
                </c:pt>
                <c:pt idx="857">
                  <c:v>10.63</c:v>
                </c:pt>
                <c:pt idx="858">
                  <c:v>10.91</c:v>
                </c:pt>
                <c:pt idx="859">
                  <c:v>10.99</c:v>
                </c:pt>
                <c:pt idx="860">
                  <c:v>11.02</c:v>
                </c:pt>
                <c:pt idx="861">
                  <c:v>11.18</c:v>
                </c:pt>
                <c:pt idx="862">
                  <c:v>11.21</c:v>
                </c:pt>
                <c:pt idx="863">
                  <c:v>11.58</c:v>
                </c:pt>
                <c:pt idx="864">
                  <c:v>11.36</c:v>
                </c:pt>
                <c:pt idx="865">
                  <c:v>10.97</c:v>
                </c:pt>
                <c:pt idx="866">
                  <c:v>10.79</c:v>
                </c:pt>
                <c:pt idx="867">
                  <c:v>10.66</c:v>
                </c:pt>
                <c:pt idx="868">
                  <c:v>10.6</c:v>
                </c:pt>
                <c:pt idx="869">
                  <c:v>10.55</c:v>
                </c:pt>
                <c:pt idx="870">
                  <c:v>10.6</c:v>
                </c:pt>
                <c:pt idx="871">
                  <c:v>10.66</c:v>
                </c:pt>
                <c:pt idx="872">
                  <c:v>10.69</c:v>
                </c:pt>
                <c:pt idx="873">
                  <c:v>10.64</c:v>
                </c:pt>
                <c:pt idx="874">
                  <c:v>10.61</c:v>
                </c:pt>
                <c:pt idx="875">
                  <c:v>10.5</c:v>
                </c:pt>
                <c:pt idx="876">
                  <c:v>10.53</c:v>
                </c:pt>
                <c:pt idx="877">
                  <c:v>10.34</c:v>
                </c:pt>
                <c:pt idx="878">
                  <c:v>10.16</c:v>
                </c:pt>
                <c:pt idx="879">
                  <c:v>9.94</c:v>
                </c:pt>
                <c:pt idx="880">
                  <c:v>9.84</c:v>
                </c:pt>
                <c:pt idx="881">
                  <c:v>9.92</c:v>
                </c:pt>
                <c:pt idx="882">
                  <c:v>9.8699999999999992</c:v>
                </c:pt>
                <c:pt idx="883">
                  <c:v>9.85</c:v>
                </c:pt>
                <c:pt idx="884">
                  <c:v>9.9600000000000009</c:v>
                </c:pt>
                <c:pt idx="885">
                  <c:v>9.92</c:v>
                </c:pt>
                <c:pt idx="886">
                  <c:v>9.99</c:v>
                </c:pt>
                <c:pt idx="887">
                  <c:v>10.050000000000001</c:v>
                </c:pt>
                <c:pt idx="888">
                  <c:v>10.19</c:v>
                </c:pt>
                <c:pt idx="889">
                  <c:v>10.19</c:v>
                </c:pt>
                <c:pt idx="890">
                  <c:v>10.3</c:v>
                </c:pt>
                <c:pt idx="891">
                  <c:v>10.28</c:v>
                </c:pt>
                <c:pt idx="892">
                  <c:v>10.32</c:v>
                </c:pt>
                <c:pt idx="893">
                  <c:v>10.4</c:v>
                </c:pt>
                <c:pt idx="894">
                  <c:v>10.52</c:v>
                </c:pt>
                <c:pt idx="895">
                  <c:v>10.58</c:v>
                </c:pt>
                <c:pt idx="896">
                  <c:v>10.58</c:v>
                </c:pt>
                <c:pt idx="897">
                  <c:v>10.51</c:v>
                </c:pt>
                <c:pt idx="898">
                  <c:v>10.35</c:v>
                </c:pt>
                <c:pt idx="899">
                  <c:v>10.4</c:v>
                </c:pt>
                <c:pt idx="900">
                  <c:v>10.39</c:v>
                </c:pt>
                <c:pt idx="901">
                  <c:v>10.38</c:v>
                </c:pt>
                <c:pt idx="902">
                  <c:v>10.44</c:v>
                </c:pt>
                <c:pt idx="903">
                  <c:v>10.46</c:v>
                </c:pt>
                <c:pt idx="904">
                  <c:v>10.49</c:v>
                </c:pt>
                <c:pt idx="905">
                  <c:v>10.44</c:v>
                </c:pt>
                <c:pt idx="906">
                  <c:v>10.57</c:v>
                </c:pt>
                <c:pt idx="907">
                  <c:v>10.71</c:v>
                </c:pt>
                <c:pt idx="908">
                  <c:v>10.67</c:v>
                </c:pt>
                <c:pt idx="909">
                  <c:v>10.65</c:v>
                </c:pt>
                <c:pt idx="910">
                  <c:v>10.53</c:v>
                </c:pt>
                <c:pt idx="911">
                  <c:v>10.4</c:v>
                </c:pt>
                <c:pt idx="912">
                  <c:v>10.4</c:v>
                </c:pt>
                <c:pt idx="913">
                  <c:v>10.42</c:v>
                </c:pt>
                <c:pt idx="914">
                  <c:v>10.38</c:v>
                </c:pt>
                <c:pt idx="915">
                  <c:v>10.33</c:v>
                </c:pt>
                <c:pt idx="916">
                  <c:v>10.28</c:v>
                </c:pt>
                <c:pt idx="917">
                  <c:v>10.220000000000001</c:v>
                </c:pt>
                <c:pt idx="918">
                  <c:v>10.119999999999999</c:v>
                </c:pt>
                <c:pt idx="919">
                  <c:v>10.24</c:v>
                </c:pt>
                <c:pt idx="920">
                  <c:v>10.31</c:v>
                </c:pt>
                <c:pt idx="921">
                  <c:v>10.39</c:v>
                </c:pt>
                <c:pt idx="922">
                  <c:v>10.44</c:v>
                </c:pt>
                <c:pt idx="923">
                  <c:v>10.46</c:v>
                </c:pt>
                <c:pt idx="924">
                  <c:v>10.71</c:v>
                </c:pt>
                <c:pt idx="925">
                  <c:v>10.68</c:v>
                </c:pt>
                <c:pt idx="926">
                  <c:v>10.77</c:v>
                </c:pt>
                <c:pt idx="927">
                  <c:v>10.8</c:v>
                </c:pt>
                <c:pt idx="928">
                  <c:v>10.81</c:v>
                </c:pt>
                <c:pt idx="929">
                  <c:v>10.71</c:v>
                </c:pt>
                <c:pt idx="930">
                  <c:v>10.6</c:v>
                </c:pt>
                <c:pt idx="931">
                  <c:v>10.55</c:v>
                </c:pt>
                <c:pt idx="932">
                  <c:v>10.56</c:v>
                </c:pt>
                <c:pt idx="933">
                  <c:v>10.69</c:v>
                </c:pt>
                <c:pt idx="934">
                  <c:v>10.78</c:v>
                </c:pt>
                <c:pt idx="935">
                  <c:v>10.91</c:v>
                </c:pt>
                <c:pt idx="936">
                  <c:v>10.86</c:v>
                </c:pt>
                <c:pt idx="937">
                  <c:v>10.98</c:v>
                </c:pt>
                <c:pt idx="938">
                  <c:v>11.22</c:v>
                </c:pt>
                <c:pt idx="939">
                  <c:v>11.19</c:v>
                </c:pt>
                <c:pt idx="940">
                  <c:v>11.07</c:v>
                </c:pt>
                <c:pt idx="941">
                  <c:v>11.11</c:v>
                </c:pt>
                <c:pt idx="942">
                  <c:v>10.99</c:v>
                </c:pt>
                <c:pt idx="943">
                  <c:v>11.03</c:v>
                </c:pt>
                <c:pt idx="944">
                  <c:v>10.97</c:v>
                </c:pt>
                <c:pt idx="945">
                  <c:v>10.93</c:v>
                </c:pt>
                <c:pt idx="946">
                  <c:v>10.69</c:v>
                </c:pt>
                <c:pt idx="947">
                  <c:v>10.5</c:v>
                </c:pt>
                <c:pt idx="948">
                  <c:v>10.48</c:v>
                </c:pt>
                <c:pt idx="949">
                  <c:v>10.199999999999999</c:v>
                </c:pt>
                <c:pt idx="950">
                  <c:v>10.039999999999999</c:v>
                </c:pt>
                <c:pt idx="951">
                  <c:v>10.19</c:v>
                </c:pt>
                <c:pt idx="952">
                  <c:v>10.07</c:v>
                </c:pt>
                <c:pt idx="953">
                  <c:v>10.029999999999999</c:v>
                </c:pt>
                <c:pt idx="954">
                  <c:v>9.82</c:v>
                </c:pt>
                <c:pt idx="955">
                  <c:v>9.8699999999999992</c:v>
                </c:pt>
                <c:pt idx="956">
                  <c:v>9.81</c:v>
                </c:pt>
                <c:pt idx="957">
                  <c:v>9.68</c:v>
                </c:pt>
                <c:pt idx="958">
                  <c:v>9.9600000000000009</c:v>
                </c:pt>
                <c:pt idx="959">
                  <c:v>10.09</c:v>
                </c:pt>
                <c:pt idx="960">
                  <c:v>10.210000000000001</c:v>
                </c:pt>
                <c:pt idx="961">
                  <c:v>10.220000000000001</c:v>
                </c:pt>
                <c:pt idx="962">
                  <c:v>10.17</c:v>
                </c:pt>
                <c:pt idx="963">
                  <c:v>10.050000000000001</c:v>
                </c:pt>
                <c:pt idx="964">
                  <c:v>10.029999999999999</c:v>
                </c:pt>
                <c:pt idx="965">
                  <c:v>10.16</c:v>
                </c:pt>
                <c:pt idx="966">
                  <c:v>10.1</c:v>
                </c:pt>
                <c:pt idx="967">
                  <c:v>9.9499999999999993</c:v>
                </c:pt>
                <c:pt idx="968">
                  <c:v>9.92</c:v>
                </c:pt>
                <c:pt idx="969">
                  <c:v>9.82</c:v>
                </c:pt>
                <c:pt idx="970">
                  <c:v>9.82</c:v>
                </c:pt>
                <c:pt idx="971">
                  <c:v>9.7899999999999991</c:v>
                </c:pt>
                <c:pt idx="972">
                  <c:v>9.7200000000000006</c:v>
                </c:pt>
                <c:pt idx="973">
                  <c:v>9.74</c:v>
                </c:pt>
                <c:pt idx="974">
                  <c:v>9.74</c:v>
                </c:pt>
                <c:pt idx="975">
                  <c:v>9.76</c:v>
                </c:pt>
                <c:pt idx="976">
                  <c:v>9.75</c:v>
                </c:pt>
                <c:pt idx="977">
                  <c:v>9.69</c:v>
                </c:pt>
                <c:pt idx="978">
                  <c:v>9.7799999999999994</c:v>
                </c:pt>
                <c:pt idx="979">
                  <c:v>9.83</c:v>
                </c:pt>
                <c:pt idx="980">
                  <c:v>9.8000000000000007</c:v>
                </c:pt>
                <c:pt idx="981">
                  <c:v>9.9</c:v>
                </c:pt>
                <c:pt idx="982">
                  <c:v>10.050000000000001</c:v>
                </c:pt>
                <c:pt idx="983">
                  <c:v>10.17</c:v>
                </c:pt>
                <c:pt idx="984">
                  <c:v>10.210000000000001</c:v>
                </c:pt>
                <c:pt idx="985">
                  <c:v>10.1</c:v>
                </c:pt>
                <c:pt idx="986">
                  <c:v>10.31</c:v>
                </c:pt>
                <c:pt idx="987">
                  <c:v>10.23</c:v>
                </c:pt>
                <c:pt idx="988">
                  <c:v>10.29</c:v>
                </c:pt>
                <c:pt idx="989">
                  <c:v>10.34</c:v>
                </c:pt>
                <c:pt idx="990">
                  <c:v>10.26</c:v>
                </c:pt>
                <c:pt idx="991">
                  <c:v>10.220000000000001</c:v>
                </c:pt>
                <c:pt idx="992">
                  <c:v>10.26</c:v>
                </c:pt>
                <c:pt idx="993">
                  <c:v>10.25</c:v>
                </c:pt>
                <c:pt idx="994">
                  <c:v>10.41</c:v>
                </c:pt>
                <c:pt idx="995">
                  <c:v>10.56</c:v>
                </c:pt>
                <c:pt idx="996">
                  <c:v>10.67</c:v>
                </c:pt>
                <c:pt idx="997">
                  <c:v>10.54</c:v>
                </c:pt>
                <c:pt idx="998">
                  <c:v>10.37</c:v>
                </c:pt>
                <c:pt idx="999">
                  <c:v>10.33</c:v>
                </c:pt>
                <c:pt idx="1000">
                  <c:v>10.29</c:v>
                </c:pt>
                <c:pt idx="1001">
                  <c:v>10.1</c:v>
                </c:pt>
                <c:pt idx="1002">
                  <c:v>10.119999999999999</c:v>
                </c:pt>
                <c:pt idx="1003">
                  <c:v>10.16</c:v>
                </c:pt>
                <c:pt idx="1004">
                  <c:v>10.15</c:v>
                </c:pt>
                <c:pt idx="1005">
                  <c:v>10.06</c:v>
                </c:pt>
                <c:pt idx="1006">
                  <c:v>10.11</c:v>
                </c:pt>
                <c:pt idx="1007">
                  <c:v>9.99</c:v>
                </c:pt>
                <c:pt idx="1008">
                  <c:v>9.98</c:v>
                </c:pt>
                <c:pt idx="1009">
                  <c:v>9.84</c:v>
                </c:pt>
                <c:pt idx="1010">
                  <c:v>10.08</c:v>
                </c:pt>
                <c:pt idx="1011">
                  <c:v>10.050000000000001</c:v>
                </c:pt>
                <c:pt idx="1012">
                  <c:v>10.29</c:v>
                </c:pt>
                <c:pt idx="1013">
                  <c:v>10.24</c:v>
                </c:pt>
                <c:pt idx="1014">
                  <c:v>10.19</c:v>
                </c:pt>
                <c:pt idx="1015">
                  <c:v>10.130000000000001</c:v>
                </c:pt>
                <c:pt idx="1016">
                  <c:v>10.16</c:v>
                </c:pt>
                <c:pt idx="1017">
                  <c:v>10.220000000000001</c:v>
                </c:pt>
                <c:pt idx="1018">
                  <c:v>10.08</c:v>
                </c:pt>
                <c:pt idx="1019">
                  <c:v>10.220000000000001</c:v>
                </c:pt>
                <c:pt idx="1020">
                  <c:v>10.24</c:v>
                </c:pt>
                <c:pt idx="1021">
                  <c:v>10.17</c:v>
                </c:pt>
                <c:pt idx="1022">
                  <c:v>10.130000000000001</c:v>
                </c:pt>
                <c:pt idx="1023">
                  <c:v>10.09</c:v>
                </c:pt>
                <c:pt idx="1024">
                  <c:v>10.02</c:v>
                </c:pt>
                <c:pt idx="1025">
                  <c:v>9.93</c:v>
                </c:pt>
                <c:pt idx="1026">
                  <c:v>9.9</c:v>
                </c:pt>
                <c:pt idx="1027">
                  <c:v>9.81</c:v>
                </c:pt>
                <c:pt idx="1028">
                  <c:v>9.56</c:v>
                </c:pt>
                <c:pt idx="1029">
                  <c:v>9.64</c:v>
                </c:pt>
                <c:pt idx="1030">
                  <c:v>9.68</c:v>
                </c:pt>
                <c:pt idx="1031">
                  <c:v>9.56</c:v>
                </c:pt>
                <c:pt idx="1032">
                  <c:v>9.6300000000000008</c:v>
                </c:pt>
                <c:pt idx="1033">
                  <c:v>9.75</c:v>
                </c:pt>
                <c:pt idx="1034">
                  <c:v>9.61</c:v>
                </c:pt>
                <c:pt idx="1035">
                  <c:v>9.56</c:v>
                </c:pt>
                <c:pt idx="1036">
                  <c:v>9.36</c:v>
                </c:pt>
                <c:pt idx="1037">
                  <c:v>9.25</c:v>
                </c:pt>
                <c:pt idx="1038">
                  <c:v>9.2899999999999991</c:v>
                </c:pt>
                <c:pt idx="1039">
                  <c:v>9.4</c:v>
                </c:pt>
                <c:pt idx="1040">
                  <c:v>9.49</c:v>
                </c:pt>
                <c:pt idx="1041">
                  <c:v>9.5</c:v>
                </c:pt>
                <c:pt idx="1042">
                  <c:v>9.59</c:v>
                </c:pt>
                <c:pt idx="1043">
                  <c:v>9.52</c:v>
                </c:pt>
                <c:pt idx="1044">
                  <c:v>9.49</c:v>
                </c:pt>
                <c:pt idx="1045">
                  <c:v>9.48</c:v>
                </c:pt>
                <c:pt idx="1046">
                  <c:v>9.4700000000000006</c:v>
                </c:pt>
                <c:pt idx="1047">
                  <c:v>9.5299999999999994</c:v>
                </c:pt>
                <c:pt idx="1048">
                  <c:v>9.4700000000000006</c:v>
                </c:pt>
                <c:pt idx="1049">
                  <c:v>9.4700000000000006</c:v>
                </c:pt>
                <c:pt idx="1050">
                  <c:v>9.5</c:v>
                </c:pt>
                <c:pt idx="1051">
                  <c:v>9.4700000000000006</c:v>
                </c:pt>
                <c:pt idx="1052">
                  <c:v>9.4499999999999993</c:v>
                </c:pt>
                <c:pt idx="1053">
                  <c:v>9.48</c:v>
                </c:pt>
                <c:pt idx="1054">
                  <c:v>9.66</c:v>
                </c:pt>
                <c:pt idx="1055">
                  <c:v>9.65</c:v>
                </c:pt>
                <c:pt idx="1056">
                  <c:v>9.67</c:v>
                </c:pt>
                <c:pt idx="1057">
                  <c:v>9.6199999999999992</c:v>
                </c:pt>
                <c:pt idx="1058">
                  <c:v>9.64</c:v>
                </c:pt>
                <c:pt idx="1059">
                  <c:v>9.5399999999999991</c:v>
                </c:pt>
                <c:pt idx="1060">
                  <c:v>9.5</c:v>
                </c:pt>
                <c:pt idx="1061">
                  <c:v>9.44</c:v>
                </c:pt>
                <c:pt idx="1062">
                  <c:v>9.27</c:v>
                </c:pt>
                <c:pt idx="1063">
                  <c:v>9.19</c:v>
                </c:pt>
                <c:pt idx="1064">
                  <c:v>9.17</c:v>
                </c:pt>
                <c:pt idx="1065">
                  <c:v>9.15</c:v>
                </c:pt>
                <c:pt idx="1066">
                  <c:v>9.14</c:v>
                </c:pt>
                <c:pt idx="1067">
                  <c:v>9.02</c:v>
                </c:pt>
                <c:pt idx="1068">
                  <c:v>8.9499999999999993</c:v>
                </c:pt>
                <c:pt idx="1069">
                  <c:v>8.92</c:v>
                </c:pt>
                <c:pt idx="1070">
                  <c:v>8.8699999999999992</c:v>
                </c:pt>
                <c:pt idx="1071">
                  <c:v>8.82</c:v>
                </c:pt>
                <c:pt idx="1072">
                  <c:v>8.82</c:v>
                </c:pt>
                <c:pt idx="1073">
                  <c:v>8.91</c:v>
                </c:pt>
                <c:pt idx="1074">
                  <c:v>8.7799999999999994</c:v>
                </c:pt>
                <c:pt idx="1075">
                  <c:v>8.76</c:v>
                </c:pt>
                <c:pt idx="1076">
                  <c:v>8.69</c:v>
                </c:pt>
                <c:pt idx="1077">
                  <c:v>8.6300000000000008</c:v>
                </c:pt>
                <c:pt idx="1078">
                  <c:v>8.6999999999999993</c:v>
                </c:pt>
                <c:pt idx="1079">
                  <c:v>8.6199999999999992</c:v>
                </c:pt>
                <c:pt idx="1080">
                  <c:v>8.5299999999999994</c:v>
                </c:pt>
                <c:pt idx="1081">
                  <c:v>8.49</c:v>
                </c:pt>
                <c:pt idx="1082">
                  <c:v>8.35</c:v>
                </c:pt>
                <c:pt idx="1083">
                  <c:v>8.24</c:v>
                </c:pt>
                <c:pt idx="1084">
                  <c:v>8.23</c:v>
                </c:pt>
                <c:pt idx="1085">
                  <c:v>8.4499999999999993</c:v>
                </c:pt>
                <c:pt idx="1086">
                  <c:v>8.56</c:v>
                </c:pt>
                <c:pt idx="1087">
                  <c:v>8.68</c:v>
                </c:pt>
                <c:pt idx="1088">
                  <c:v>8.67</c:v>
                </c:pt>
                <c:pt idx="1089">
                  <c:v>8.73</c:v>
                </c:pt>
                <c:pt idx="1090">
                  <c:v>8.82</c:v>
                </c:pt>
                <c:pt idx="1091">
                  <c:v>8.83</c:v>
                </c:pt>
                <c:pt idx="1092">
                  <c:v>8.85</c:v>
                </c:pt>
                <c:pt idx="1093">
                  <c:v>8.8800000000000008</c:v>
                </c:pt>
                <c:pt idx="1094">
                  <c:v>9.0299999999999994</c:v>
                </c:pt>
                <c:pt idx="1095">
                  <c:v>8.98</c:v>
                </c:pt>
                <c:pt idx="1096">
                  <c:v>8.9600000000000009</c:v>
                </c:pt>
                <c:pt idx="1097">
                  <c:v>8.84</c:v>
                </c:pt>
                <c:pt idx="1098">
                  <c:v>8.76</c:v>
                </c:pt>
                <c:pt idx="1099">
                  <c:v>8.85</c:v>
                </c:pt>
                <c:pt idx="1100">
                  <c:v>8.84</c:v>
                </c:pt>
                <c:pt idx="1101">
                  <c:v>8.75</c:v>
                </c:pt>
                <c:pt idx="1102">
                  <c:v>8.64</c:v>
                </c:pt>
                <c:pt idx="1103">
                  <c:v>8.5299999999999994</c:v>
                </c:pt>
                <c:pt idx="1104">
                  <c:v>8.6</c:v>
                </c:pt>
                <c:pt idx="1105">
                  <c:v>8.59</c:v>
                </c:pt>
                <c:pt idx="1106">
                  <c:v>8.5399999999999991</c:v>
                </c:pt>
                <c:pt idx="1107">
                  <c:v>8.48</c:v>
                </c:pt>
                <c:pt idx="1108">
                  <c:v>8.43</c:v>
                </c:pt>
                <c:pt idx="1109">
                  <c:v>8.2899999999999991</c:v>
                </c:pt>
                <c:pt idx="1110">
                  <c:v>8.1300000000000008</c:v>
                </c:pt>
                <c:pt idx="1111">
                  <c:v>8.09</c:v>
                </c:pt>
                <c:pt idx="1112">
                  <c:v>8.08</c:v>
                </c:pt>
                <c:pt idx="1113">
                  <c:v>8.0500000000000007</c:v>
                </c:pt>
                <c:pt idx="1114">
                  <c:v>8.06</c:v>
                </c:pt>
                <c:pt idx="1115">
                  <c:v>7.96</c:v>
                </c:pt>
                <c:pt idx="1116">
                  <c:v>7.87</c:v>
                </c:pt>
                <c:pt idx="1117">
                  <c:v>8.01</c:v>
                </c:pt>
                <c:pt idx="1118">
                  <c:v>7.94</c:v>
                </c:pt>
                <c:pt idx="1119">
                  <c:v>7.84</c:v>
                </c:pt>
                <c:pt idx="1120">
                  <c:v>7.89</c:v>
                </c:pt>
                <c:pt idx="1121">
                  <c:v>8.02</c:v>
                </c:pt>
                <c:pt idx="1122">
                  <c:v>7.93</c:v>
                </c:pt>
                <c:pt idx="1123">
                  <c:v>8.01</c:v>
                </c:pt>
                <c:pt idx="1124">
                  <c:v>8.06</c:v>
                </c:pt>
                <c:pt idx="1125">
                  <c:v>8.23</c:v>
                </c:pt>
                <c:pt idx="1126">
                  <c:v>8.2100000000000009</c:v>
                </c:pt>
                <c:pt idx="1127">
                  <c:v>8.2899999999999991</c:v>
                </c:pt>
                <c:pt idx="1128">
                  <c:v>8.32</c:v>
                </c:pt>
                <c:pt idx="1129">
                  <c:v>8.32</c:v>
                </c:pt>
                <c:pt idx="1130">
                  <c:v>8.2899999999999991</c:v>
                </c:pt>
                <c:pt idx="1131">
                  <c:v>8.34</c:v>
                </c:pt>
                <c:pt idx="1132">
                  <c:v>8.23</c:v>
                </c:pt>
                <c:pt idx="1133">
                  <c:v>8.19</c:v>
                </c:pt>
                <c:pt idx="1134">
                  <c:v>8.1300000000000008</c:v>
                </c:pt>
                <c:pt idx="1135">
                  <c:v>8.14</c:v>
                </c:pt>
                <c:pt idx="1136">
                  <c:v>8.07</c:v>
                </c:pt>
                <c:pt idx="1137">
                  <c:v>8.0399999999999991</c:v>
                </c:pt>
                <c:pt idx="1138">
                  <c:v>8</c:v>
                </c:pt>
                <c:pt idx="1139">
                  <c:v>7.86</c:v>
                </c:pt>
                <c:pt idx="1140">
                  <c:v>7.8</c:v>
                </c:pt>
                <c:pt idx="1141">
                  <c:v>7.75</c:v>
                </c:pt>
                <c:pt idx="1142">
                  <c:v>7.65</c:v>
                </c:pt>
                <c:pt idx="1143">
                  <c:v>7.53</c:v>
                </c:pt>
                <c:pt idx="1144">
                  <c:v>7.44</c:v>
                </c:pt>
                <c:pt idx="1145">
                  <c:v>7.47</c:v>
                </c:pt>
                <c:pt idx="1146">
                  <c:v>7.57</c:v>
                </c:pt>
                <c:pt idx="1147">
                  <c:v>7.5</c:v>
                </c:pt>
                <c:pt idx="1148">
                  <c:v>7.53</c:v>
                </c:pt>
                <c:pt idx="1149">
                  <c:v>7.57</c:v>
                </c:pt>
                <c:pt idx="1150">
                  <c:v>7.45</c:v>
                </c:pt>
                <c:pt idx="1151">
                  <c:v>7.38</c:v>
                </c:pt>
                <c:pt idx="1152">
                  <c:v>7.43</c:v>
                </c:pt>
                <c:pt idx="1153">
                  <c:v>7.42</c:v>
                </c:pt>
                <c:pt idx="1154">
                  <c:v>7.42</c:v>
                </c:pt>
                <c:pt idx="1155">
                  <c:v>7.52</c:v>
                </c:pt>
                <c:pt idx="1156">
                  <c:v>7.5</c:v>
                </c:pt>
                <c:pt idx="1157">
                  <c:v>7.47</c:v>
                </c:pt>
                <c:pt idx="1158">
                  <c:v>7.48</c:v>
                </c:pt>
                <c:pt idx="1159">
                  <c:v>7.38</c:v>
                </c:pt>
                <c:pt idx="1160">
                  <c:v>7.34</c:v>
                </c:pt>
                <c:pt idx="1161">
                  <c:v>7.23</c:v>
                </c:pt>
                <c:pt idx="1162">
                  <c:v>7.19</c:v>
                </c:pt>
                <c:pt idx="1163">
                  <c:v>7.16</c:v>
                </c:pt>
                <c:pt idx="1164">
                  <c:v>7.2</c:v>
                </c:pt>
                <c:pt idx="1165">
                  <c:v>7.25</c:v>
                </c:pt>
                <c:pt idx="1166">
                  <c:v>7.21</c:v>
                </c:pt>
                <c:pt idx="1167">
                  <c:v>7.17</c:v>
                </c:pt>
                <c:pt idx="1168">
                  <c:v>7.1</c:v>
                </c:pt>
                <c:pt idx="1169">
                  <c:v>6.97</c:v>
                </c:pt>
                <c:pt idx="1170">
                  <c:v>6.93</c:v>
                </c:pt>
                <c:pt idx="1171">
                  <c:v>6.82</c:v>
                </c:pt>
                <c:pt idx="1172">
                  <c:v>6.96</c:v>
                </c:pt>
                <c:pt idx="1173">
                  <c:v>6.95</c:v>
                </c:pt>
                <c:pt idx="1174">
                  <c:v>6.89</c:v>
                </c:pt>
                <c:pt idx="1175">
                  <c:v>6.87</c:v>
                </c:pt>
                <c:pt idx="1176">
                  <c:v>6.81</c:v>
                </c:pt>
                <c:pt idx="1177">
                  <c:v>6.74</c:v>
                </c:pt>
                <c:pt idx="1178">
                  <c:v>6.86</c:v>
                </c:pt>
                <c:pt idx="1179">
                  <c:v>7.11</c:v>
                </c:pt>
                <c:pt idx="1180">
                  <c:v>7.12</c:v>
                </c:pt>
                <c:pt idx="1181">
                  <c:v>7.08</c:v>
                </c:pt>
                <c:pt idx="1182">
                  <c:v>7.31</c:v>
                </c:pt>
                <c:pt idx="1183">
                  <c:v>7.25</c:v>
                </c:pt>
                <c:pt idx="1184">
                  <c:v>7.14</c:v>
                </c:pt>
                <c:pt idx="1185">
                  <c:v>7.17</c:v>
                </c:pt>
                <c:pt idx="1186">
                  <c:v>7.17</c:v>
                </c:pt>
                <c:pt idx="1187">
                  <c:v>7.13</c:v>
                </c:pt>
                <c:pt idx="1188">
                  <c:v>7.23</c:v>
                </c:pt>
                <c:pt idx="1189">
                  <c:v>6.99</c:v>
                </c:pt>
                <c:pt idx="1190">
                  <c:v>7.05</c:v>
                </c:pt>
                <c:pt idx="1191">
                  <c:v>6.97</c:v>
                </c:pt>
                <c:pt idx="1192">
                  <c:v>6.97</c:v>
                </c:pt>
                <c:pt idx="1193">
                  <c:v>7.21</c:v>
                </c:pt>
                <c:pt idx="1194">
                  <c:v>7.11</c:v>
                </c:pt>
                <c:pt idx="1195">
                  <c:v>7.32</c:v>
                </c:pt>
                <c:pt idx="1196">
                  <c:v>7.51</c:v>
                </c:pt>
                <c:pt idx="1197">
                  <c:v>7.63</c:v>
                </c:pt>
                <c:pt idx="1198">
                  <c:v>7.76</c:v>
                </c:pt>
                <c:pt idx="1199">
                  <c:v>7.8</c:v>
                </c:pt>
                <c:pt idx="1200">
                  <c:v>8.0399999999999991</c:v>
                </c:pt>
                <c:pt idx="1201">
                  <c:v>8.4700000000000006</c:v>
                </c:pt>
                <c:pt idx="1202">
                  <c:v>8.26</c:v>
                </c:pt>
                <c:pt idx="1203">
                  <c:v>8.49</c:v>
                </c:pt>
                <c:pt idx="1204">
                  <c:v>8.32</c:v>
                </c:pt>
                <c:pt idx="1205">
                  <c:v>8.5299999999999994</c:v>
                </c:pt>
                <c:pt idx="1206">
                  <c:v>8.77</c:v>
                </c:pt>
                <c:pt idx="1207">
                  <c:v>8.56</c:v>
                </c:pt>
                <c:pt idx="1208">
                  <c:v>8.5299999999999994</c:v>
                </c:pt>
                <c:pt idx="1209">
                  <c:v>8.5500000000000007</c:v>
                </c:pt>
                <c:pt idx="1210">
                  <c:v>8.25</c:v>
                </c:pt>
                <c:pt idx="1211">
                  <c:v>8.33</c:v>
                </c:pt>
                <c:pt idx="1212">
                  <c:v>8.4600000000000009</c:v>
                </c:pt>
                <c:pt idx="1213">
                  <c:v>8.57</c:v>
                </c:pt>
                <c:pt idx="1214">
                  <c:v>8.68</c:v>
                </c:pt>
                <c:pt idx="1215">
                  <c:v>8.7200000000000006</c:v>
                </c:pt>
                <c:pt idx="1216">
                  <c:v>8.5299999999999994</c:v>
                </c:pt>
                <c:pt idx="1217">
                  <c:v>8.57</c:v>
                </c:pt>
                <c:pt idx="1218">
                  <c:v>8.3800000000000008</c:v>
                </c:pt>
                <c:pt idx="1219">
                  <c:v>8.57</c:v>
                </c:pt>
                <c:pt idx="1220">
                  <c:v>8.5399999999999991</c:v>
                </c:pt>
                <c:pt idx="1221">
                  <c:v>8.56</c:v>
                </c:pt>
                <c:pt idx="1222">
                  <c:v>8.48</c:v>
                </c:pt>
                <c:pt idx="1223">
                  <c:v>8.51</c:v>
                </c:pt>
                <c:pt idx="1224">
                  <c:v>8.66</c:v>
                </c:pt>
                <c:pt idx="1225">
                  <c:v>8.73</c:v>
                </c:pt>
                <c:pt idx="1226">
                  <c:v>8.82</c:v>
                </c:pt>
                <c:pt idx="1227">
                  <c:v>8.89</c:v>
                </c:pt>
                <c:pt idx="1228">
                  <c:v>8.93</c:v>
                </c:pt>
                <c:pt idx="1229">
                  <c:v>8.85</c:v>
                </c:pt>
                <c:pt idx="1230">
                  <c:v>9.0299999999999994</c:v>
                </c:pt>
                <c:pt idx="1231">
                  <c:v>9.0500000000000007</c:v>
                </c:pt>
                <c:pt idx="1232">
                  <c:v>9.19</c:v>
                </c:pt>
                <c:pt idx="1233">
                  <c:v>9.19</c:v>
                </c:pt>
                <c:pt idx="1234">
                  <c:v>9.25</c:v>
                </c:pt>
                <c:pt idx="1235">
                  <c:v>9.23</c:v>
                </c:pt>
                <c:pt idx="1236">
                  <c:v>9.15</c:v>
                </c:pt>
                <c:pt idx="1237">
                  <c:v>9.25</c:v>
                </c:pt>
                <c:pt idx="1238">
                  <c:v>9.18</c:v>
                </c:pt>
                <c:pt idx="1239">
                  <c:v>9.18</c:v>
                </c:pt>
                <c:pt idx="1240">
                  <c:v>9.2200000000000006</c:v>
                </c:pt>
                <c:pt idx="1241">
                  <c:v>9.19</c:v>
                </c:pt>
                <c:pt idx="1242">
                  <c:v>9.0500000000000007</c:v>
                </c:pt>
                <c:pt idx="1243">
                  <c:v>9.1300000000000008</c:v>
                </c:pt>
                <c:pt idx="1244">
                  <c:v>8.94</c:v>
                </c:pt>
                <c:pt idx="1245">
                  <c:v>8.8000000000000007</c:v>
                </c:pt>
                <c:pt idx="1246">
                  <c:v>8.84</c:v>
                </c:pt>
                <c:pt idx="1247">
                  <c:v>8.73</c:v>
                </c:pt>
                <c:pt idx="1248">
                  <c:v>8.5299999999999994</c:v>
                </c:pt>
                <c:pt idx="1249">
                  <c:v>8.6199999999999992</c:v>
                </c:pt>
                <c:pt idx="1250">
                  <c:v>8.3800000000000008</c:v>
                </c:pt>
                <c:pt idx="1251">
                  <c:v>8.4</c:v>
                </c:pt>
                <c:pt idx="1252">
                  <c:v>8.3800000000000008</c:v>
                </c:pt>
                <c:pt idx="1253">
                  <c:v>8.41</c:v>
                </c:pt>
                <c:pt idx="1254">
                  <c:v>8.3699999999999992</c:v>
                </c:pt>
                <c:pt idx="1255">
                  <c:v>8.24</c:v>
                </c:pt>
                <c:pt idx="1256">
                  <c:v>8.26</c:v>
                </c:pt>
                <c:pt idx="1257">
                  <c:v>8.27</c:v>
                </c:pt>
                <c:pt idx="1258">
                  <c:v>7.87</c:v>
                </c:pt>
                <c:pt idx="1259">
                  <c:v>7.83</c:v>
                </c:pt>
                <c:pt idx="1260">
                  <c:v>7.85</c:v>
                </c:pt>
                <c:pt idx="1261">
                  <c:v>7.71</c:v>
                </c:pt>
                <c:pt idx="1262">
                  <c:v>7.51</c:v>
                </c:pt>
                <c:pt idx="1263">
                  <c:v>7.55</c:v>
                </c:pt>
                <c:pt idx="1264">
                  <c:v>7.53</c:v>
                </c:pt>
                <c:pt idx="1265">
                  <c:v>7.53</c:v>
                </c:pt>
                <c:pt idx="1266">
                  <c:v>7.63</c:v>
                </c:pt>
                <c:pt idx="1267">
                  <c:v>7.41</c:v>
                </c:pt>
                <c:pt idx="1268">
                  <c:v>7.6</c:v>
                </c:pt>
                <c:pt idx="1269">
                  <c:v>7.79</c:v>
                </c:pt>
                <c:pt idx="1270">
                  <c:v>7.82</c:v>
                </c:pt>
                <c:pt idx="1271">
                  <c:v>7.8</c:v>
                </c:pt>
                <c:pt idx="1272">
                  <c:v>7.94</c:v>
                </c:pt>
                <c:pt idx="1273">
                  <c:v>7.88</c:v>
                </c:pt>
                <c:pt idx="1274">
                  <c:v>7.76</c:v>
                </c:pt>
                <c:pt idx="1275">
                  <c:v>7.63</c:v>
                </c:pt>
                <c:pt idx="1276">
                  <c:v>7.6</c:v>
                </c:pt>
                <c:pt idx="1277">
                  <c:v>7.57</c:v>
                </c:pt>
                <c:pt idx="1278">
                  <c:v>7.62</c:v>
                </c:pt>
                <c:pt idx="1279">
                  <c:v>7.57</c:v>
                </c:pt>
                <c:pt idx="1280">
                  <c:v>7.5</c:v>
                </c:pt>
                <c:pt idx="1281">
                  <c:v>7.38</c:v>
                </c:pt>
                <c:pt idx="1282">
                  <c:v>7.45</c:v>
                </c:pt>
                <c:pt idx="1283">
                  <c:v>7.44</c:v>
                </c:pt>
                <c:pt idx="1284">
                  <c:v>7.37</c:v>
                </c:pt>
                <c:pt idx="1285">
                  <c:v>7.35</c:v>
                </c:pt>
                <c:pt idx="1286">
                  <c:v>7.35</c:v>
                </c:pt>
                <c:pt idx="1287">
                  <c:v>7.33</c:v>
                </c:pt>
                <c:pt idx="1288">
                  <c:v>7.18</c:v>
                </c:pt>
                <c:pt idx="1289">
                  <c:v>7.15</c:v>
                </c:pt>
                <c:pt idx="1290">
                  <c:v>7.23</c:v>
                </c:pt>
                <c:pt idx="1291">
                  <c:v>7.11</c:v>
                </c:pt>
                <c:pt idx="1292">
                  <c:v>7.02</c:v>
                </c:pt>
                <c:pt idx="1293">
                  <c:v>7.08</c:v>
                </c:pt>
                <c:pt idx="1294">
                  <c:v>7.02</c:v>
                </c:pt>
                <c:pt idx="1295">
                  <c:v>7</c:v>
                </c:pt>
                <c:pt idx="1296">
                  <c:v>7.02</c:v>
                </c:pt>
                <c:pt idx="1297">
                  <c:v>7.02</c:v>
                </c:pt>
                <c:pt idx="1298">
                  <c:v>6.94</c:v>
                </c:pt>
                <c:pt idx="1299">
                  <c:v>7.32</c:v>
                </c:pt>
                <c:pt idx="1300">
                  <c:v>7.41</c:v>
                </c:pt>
                <c:pt idx="1301">
                  <c:v>7.38</c:v>
                </c:pt>
                <c:pt idx="1302">
                  <c:v>7.83</c:v>
                </c:pt>
                <c:pt idx="1303">
                  <c:v>7.81</c:v>
                </c:pt>
                <c:pt idx="1304">
                  <c:v>7.69</c:v>
                </c:pt>
                <c:pt idx="1305">
                  <c:v>7.78</c:v>
                </c:pt>
                <c:pt idx="1306">
                  <c:v>8.0500000000000007</c:v>
                </c:pt>
                <c:pt idx="1307">
                  <c:v>7.95</c:v>
                </c:pt>
                <c:pt idx="1308">
                  <c:v>7.92</c:v>
                </c:pt>
                <c:pt idx="1309">
                  <c:v>7.99</c:v>
                </c:pt>
                <c:pt idx="1310">
                  <c:v>8.24</c:v>
                </c:pt>
                <c:pt idx="1311">
                  <c:v>8.08</c:v>
                </c:pt>
                <c:pt idx="1312">
                  <c:v>8.01</c:v>
                </c:pt>
                <c:pt idx="1313">
                  <c:v>8.0299999999999994</c:v>
                </c:pt>
                <c:pt idx="1314">
                  <c:v>8.3000000000000007</c:v>
                </c:pt>
                <c:pt idx="1315">
                  <c:v>8.39</c:v>
                </c:pt>
                <c:pt idx="1316">
                  <c:v>8.3000000000000007</c:v>
                </c:pt>
                <c:pt idx="1317">
                  <c:v>8.2899999999999991</c:v>
                </c:pt>
                <c:pt idx="1318">
                  <c:v>8.14</c:v>
                </c:pt>
                <c:pt idx="1319">
                  <c:v>8.42</c:v>
                </c:pt>
                <c:pt idx="1320">
                  <c:v>8.23</c:v>
                </c:pt>
                <c:pt idx="1321">
                  <c:v>8.19</c:v>
                </c:pt>
                <c:pt idx="1322">
                  <c:v>8.23</c:v>
                </c:pt>
                <c:pt idx="1323">
                  <c:v>7.88</c:v>
                </c:pt>
                <c:pt idx="1324">
                  <c:v>7.88</c:v>
                </c:pt>
                <c:pt idx="1325">
                  <c:v>7.93</c:v>
                </c:pt>
                <c:pt idx="1326">
                  <c:v>8.09</c:v>
                </c:pt>
                <c:pt idx="1327">
                  <c:v>8.34</c:v>
                </c:pt>
                <c:pt idx="1328">
                  <c:v>8.2799999999999994</c:v>
                </c:pt>
                <c:pt idx="1329">
                  <c:v>8.14</c:v>
                </c:pt>
                <c:pt idx="1330">
                  <c:v>8.16</c:v>
                </c:pt>
                <c:pt idx="1331">
                  <c:v>8.06</c:v>
                </c:pt>
                <c:pt idx="1332">
                  <c:v>7.86</c:v>
                </c:pt>
                <c:pt idx="1333">
                  <c:v>7.88</c:v>
                </c:pt>
                <c:pt idx="1334">
                  <c:v>7.86</c:v>
                </c:pt>
                <c:pt idx="1335">
                  <c:v>7.78</c:v>
                </c:pt>
                <c:pt idx="1336">
                  <c:v>7.67</c:v>
                </c:pt>
                <c:pt idx="1337">
                  <c:v>7.59</c:v>
                </c:pt>
                <c:pt idx="1338">
                  <c:v>7.53</c:v>
                </c:pt>
                <c:pt idx="1339">
                  <c:v>7.52</c:v>
                </c:pt>
                <c:pt idx="1340">
                  <c:v>7.44</c:v>
                </c:pt>
                <c:pt idx="1341">
                  <c:v>7.57</c:v>
                </c:pt>
                <c:pt idx="1342">
                  <c:v>7.74</c:v>
                </c:pt>
                <c:pt idx="1343">
                  <c:v>7.64</c:v>
                </c:pt>
                <c:pt idx="1344">
                  <c:v>7.67</c:v>
                </c:pt>
                <c:pt idx="1345">
                  <c:v>7.85</c:v>
                </c:pt>
                <c:pt idx="1346">
                  <c:v>7.87</c:v>
                </c:pt>
                <c:pt idx="1347">
                  <c:v>7.85</c:v>
                </c:pt>
                <c:pt idx="1348">
                  <c:v>7.88</c:v>
                </c:pt>
                <c:pt idx="1349">
                  <c:v>7.74</c:v>
                </c:pt>
                <c:pt idx="1350">
                  <c:v>7.65</c:v>
                </c:pt>
                <c:pt idx="1351">
                  <c:v>7.56</c:v>
                </c:pt>
                <c:pt idx="1352">
                  <c:v>7.65</c:v>
                </c:pt>
                <c:pt idx="1353">
                  <c:v>7.84</c:v>
                </c:pt>
                <c:pt idx="1354">
                  <c:v>7.84</c:v>
                </c:pt>
                <c:pt idx="1355">
                  <c:v>7.94</c:v>
                </c:pt>
                <c:pt idx="1356">
                  <c:v>7.97</c:v>
                </c:pt>
                <c:pt idx="1357">
                  <c:v>8.18</c:v>
                </c:pt>
                <c:pt idx="1358">
                  <c:v>8.15</c:v>
                </c:pt>
                <c:pt idx="1359">
                  <c:v>8.16</c:v>
                </c:pt>
                <c:pt idx="1360">
                  <c:v>8.08</c:v>
                </c:pt>
                <c:pt idx="1361">
                  <c:v>8.01</c:v>
                </c:pt>
                <c:pt idx="1362">
                  <c:v>7.94</c:v>
                </c:pt>
                <c:pt idx="1363">
                  <c:v>7.91</c:v>
                </c:pt>
                <c:pt idx="1364">
                  <c:v>7.92</c:v>
                </c:pt>
                <c:pt idx="1365">
                  <c:v>7.94</c:v>
                </c:pt>
                <c:pt idx="1366">
                  <c:v>7.85</c:v>
                </c:pt>
                <c:pt idx="1367">
                  <c:v>7.72</c:v>
                </c:pt>
                <c:pt idx="1368">
                  <c:v>7.61</c:v>
                </c:pt>
                <c:pt idx="1369">
                  <c:v>7.58</c:v>
                </c:pt>
                <c:pt idx="1370">
                  <c:v>7.62</c:v>
                </c:pt>
                <c:pt idx="1371">
                  <c:v>7.47</c:v>
                </c:pt>
                <c:pt idx="1372">
                  <c:v>7.47</c:v>
                </c:pt>
                <c:pt idx="1373">
                  <c:v>7.43</c:v>
                </c:pt>
                <c:pt idx="1374">
                  <c:v>7.36</c:v>
                </c:pt>
                <c:pt idx="1375">
                  <c:v>7.46</c:v>
                </c:pt>
                <c:pt idx="1376">
                  <c:v>7.54</c:v>
                </c:pt>
                <c:pt idx="1377">
                  <c:v>7.46</c:v>
                </c:pt>
                <c:pt idx="1378">
                  <c:v>7.58</c:v>
                </c:pt>
                <c:pt idx="1379">
                  <c:v>7.53</c:v>
                </c:pt>
                <c:pt idx="1380">
                  <c:v>7.53</c:v>
                </c:pt>
                <c:pt idx="1381">
                  <c:v>7.38</c:v>
                </c:pt>
                <c:pt idx="1382">
                  <c:v>7.28</c:v>
                </c:pt>
                <c:pt idx="1383">
                  <c:v>7.31</c:v>
                </c:pt>
                <c:pt idx="1384">
                  <c:v>7.26</c:v>
                </c:pt>
                <c:pt idx="1385">
                  <c:v>7.34</c:v>
                </c:pt>
                <c:pt idx="1386">
                  <c:v>7.35</c:v>
                </c:pt>
                <c:pt idx="1387">
                  <c:v>7.21</c:v>
                </c:pt>
                <c:pt idx="1388">
                  <c:v>7.24</c:v>
                </c:pt>
                <c:pt idx="1389">
                  <c:v>7.23</c:v>
                </c:pt>
                <c:pt idx="1390">
                  <c:v>7.18</c:v>
                </c:pt>
                <c:pt idx="1391">
                  <c:v>7.17</c:v>
                </c:pt>
                <c:pt idx="1392">
                  <c:v>7.15</c:v>
                </c:pt>
                <c:pt idx="1393">
                  <c:v>7.17</c:v>
                </c:pt>
                <c:pt idx="1394">
                  <c:v>7.07</c:v>
                </c:pt>
                <c:pt idx="1395">
                  <c:v>6.99</c:v>
                </c:pt>
                <c:pt idx="1396">
                  <c:v>7.03</c:v>
                </c:pt>
                <c:pt idx="1397">
                  <c:v>6.94</c:v>
                </c:pt>
                <c:pt idx="1398">
                  <c:v>6.89</c:v>
                </c:pt>
                <c:pt idx="1399">
                  <c:v>6.99</c:v>
                </c:pt>
                <c:pt idx="1400">
                  <c:v>7.12</c:v>
                </c:pt>
                <c:pt idx="1401">
                  <c:v>7.03</c:v>
                </c:pt>
                <c:pt idx="1402">
                  <c:v>7.06</c:v>
                </c:pt>
                <c:pt idx="1403">
                  <c:v>6.99</c:v>
                </c:pt>
                <c:pt idx="1404">
                  <c:v>7.09</c:v>
                </c:pt>
                <c:pt idx="1405">
                  <c:v>7.19</c:v>
                </c:pt>
                <c:pt idx="1406">
                  <c:v>7.16</c:v>
                </c:pt>
                <c:pt idx="1407">
                  <c:v>7.08</c:v>
                </c:pt>
                <c:pt idx="1408">
                  <c:v>7.08</c:v>
                </c:pt>
                <c:pt idx="1409">
                  <c:v>7.15</c:v>
                </c:pt>
                <c:pt idx="1410">
                  <c:v>7.09</c:v>
                </c:pt>
                <c:pt idx="1411">
                  <c:v>7.17</c:v>
                </c:pt>
                <c:pt idx="1412">
                  <c:v>7.15</c:v>
                </c:pt>
                <c:pt idx="1413">
                  <c:v>7.22</c:v>
                </c:pt>
                <c:pt idx="1414">
                  <c:v>7.14</c:v>
                </c:pt>
                <c:pt idx="1415">
                  <c:v>7.19</c:v>
                </c:pt>
                <c:pt idx="1416">
                  <c:v>7.1</c:v>
                </c:pt>
                <c:pt idx="1417">
                  <c:v>7.07</c:v>
                </c:pt>
                <c:pt idx="1418">
                  <c:v>7.05</c:v>
                </c:pt>
                <c:pt idx="1419">
                  <c:v>7.04</c:v>
                </c:pt>
                <c:pt idx="1420">
                  <c:v>6.94</c:v>
                </c:pt>
                <c:pt idx="1421">
                  <c:v>6.96</c:v>
                </c:pt>
                <c:pt idx="1422">
                  <c:v>6.98</c:v>
                </c:pt>
                <c:pt idx="1423">
                  <c:v>6.91</c:v>
                </c:pt>
                <c:pt idx="1424">
                  <c:v>6.94</c:v>
                </c:pt>
                <c:pt idx="1425">
                  <c:v>6.96</c:v>
                </c:pt>
                <c:pt idx="1426">
                  <c:v>6.97</c:v>
                </c:pt>
                <c:pt idx="1427">
                  <c:v>6.94</c:v>
                </c:pt>
                <c:pt idx="1428">
                  <c:v>6.91</c:v>
                </c:pt>
                <c:pt idx="1429">
                  <c:v>6.92</c:v>
                </c:pt>
                <c:pt idx="1430">
                  <c:v>6.92</c:v>
                </c:pt>
                <c:pt idx="1431">
                  <c:v>6.82</c:v>
                </c:pt>
                <c:pt idx="1432">
                  <c:v>6.77</c:v>
                </c:pt>
                <c:pt idx="1433">
                  <c:v>6.66</c:v>
                </c:pt>
                <c:pt idx="1434">
                  <c:v>6.64</c:v>
                </c:pt>
                <c:pt idx="1435">
                  <c:v>6.6</c:v>
                </c:pt>
                <c:pt idx="1436">
                  <c:v>6.49</c:v>
                </c:pt>
                <c:pt idx="1437">
                  <c:v>6.9</c:v>
                </c:pt>
                <c:pt idx="1438">
                  <c:v>6.73</c:v>
                </c:pt>
                <c:pt idx="1439">
                  <c:v>6.83</c:v>
                </c:pt>
                <c:pt idx="1440">
                  <c:v>6.89</c:v>
                </c:pt>
                <c:pt idx="1441">
                  <c:v>6.93</c:v>
                </c:pt>
                <c:pt idx="1442">
                  <c:v>6.86</c:v>
                </c:pt>
                <c:pt idx="1443">
                  <c:v>6.78</c:v>
                </c:pt>
                <c:pt idx="1444">
                  <c:v>6.71</c:v>
                </c:pt>
                <c:pt idx="1445">
                  <c:v>6.69</c:v>
                </c:pt>
                <c:pt idx="1446">
                  <c:v>6.69</c:v>
                </c:pt>
                <c:pt idx="1447">
                  <c:v>6.77</c:v>
                </c:pt>
                <c:pt idx="1448">
                  <c:v>6.83</c:v>
                </c:pt>
                <c:pt idx="1449">
                  <c:v>6.79</c:v>
                </c:pt>
                <c:pt idx="1450">
                  <c:v>6.83</c:v>
                </c:pt>
                <c:pt idx="1451">
                  <c:v>6.78</c:v>
                </c:pt>
                <c:pt idx="1452">
                  <c:v>6.74</c:v>
                </c:pt>
                <c:pt idx="1453">
                  <c:v>6.75</c:v>
                </c:pt>
                <c:pt idx="1454">
                  <c:v>6.77</c:v>
                </c:pt>
                <c:pt idx="1455">
                  <c:v>6.82</c:v>
                </c:pt>
                <c:pt idx="1456">
                  <c:v>6.89</c:v>
                </c:pt>
                <c:pt idx="1457">
                  <c:v>7.06</c:v>
                </c:pt>
                <c:pt idx="1458">
                  <c:v>7.11</c:v>
                </c:pt>
                <c:pt idx="1459">
                  <c:v>7.01</c:v>
                </c:pt>
                <c:pt idx="1460">
                  <c:v>6.98</c:v>
                </c:pt>
                <c:pt idx="1461">
                  <c:v>6.98</c:v>
                </c:pt>
                <c:pt idx="1462">
                  <c:v>6.92</c:v>
                </c:pt>
                <c:pt idx="1463">
                  <c:v>6.87</c:v>
                </c:pt>
                <c:pt idx="1464">
                  <c:v>6.88</c:v>
                </c:pt>
                <c:pt idx="1465">
                  <c:v>6.93</c:v>
                </c:pt>
                <c:pt idx="1466">
                  <c:v>7.02</c:v>
                </c:pt>
                <c:pt idx="1467">
                  <c:v>7.1</c:v>
                </c:pt>
                <c:pt idx="1468">
                  <c:v>7.23</c:v>
                </c:pt>
                <c:pt idx="1469">
                  <c:v>7.23</c:v>
                </c:pt>
                <c:pt idx="1470">
                  <c:v>7.41</c:v>
                </c:pt>
                <c:pt idx="1471">
                  <c:v>7.51</c:v>
                </c:pt>
                <c:pt idx="1472">
                  <c:v>7.65</c:v>
                </c:pt>
                <c:pt idx="1473">
                  <c:v>7.63</c:v>
                </c:pt>
                <c:pt idx="1474">
                  <c:v>7.71</c:v>
                </c:pt>
                <c:pt idx="1475">
                  <c:v>7.65</c:v>
                </c:pt>
                <c:pt idx="1476">
                  <c:v>7.58</c:v>
                </c:pt>
                <c:pt idx="1477">
                  <c:v>7.52</c:v>
                </c:pt>
                <c:pt idx="1478">
                  <c:v>7.7</c:v>
                </c:pt>
                <c:pt idx="1479">
                  <c:v>7.89</c:v>
                </c:pt>
                <c:pt idx="1480">
                  <c:v>8.15</c:v>
                </c:pt>
                <c:pt idx="1481">
                  <c:v>7.93</c:v>
                </c:pt>
                <c:pt idx="1482">
                  <c:v>7.8</c:v>
                </c:pt>
                <c:pt idx="1483">
                  <c:v>7.83</c:v>
                </c:pt>
                <c:pt idx="1484">
                  <c:v>7.88</c:v>
                </c:pt>
                <c:pt idx="1485">
                  <c:v>7.82</c:v>
                </c:pt>
                <c:pt idx="1486">
                  <c:v>7.76</c:v>
                </c:pt>
                <c:pt idx="1487">
                  <c:v>7.7</c:v>
                </c:pt>
                <c:pt idx="1488">
                  <c:v>7.82</c:v>
                </c:pt>
                <c:pt idx="1489">
                  <c:v>7.85</c:v>
                </c:pt>
                <c:pt idx="1490">
                  <c:v>7.93</c:v>
                </c:pt>
                <c:pt idx="1491">
                  <c:v>7.96</c:v>
                </c:pt>
                <c:pt idx="1492">
                  <c:v>7.84</c:v>
                </c:pt>
                <c:pt idx="1493">
                  <c:v>7.67</c:v>
                </c:pt>
                <c:pt idx="1494">
                  <c:v>7.69</c:v>
                </c:pt>
                <c:pt idx="1495">
                  <c:v>7.75</c:v>
                </c:pt>
                <c:pt idx="1496">
                  <c:v>7.84</c:v>
                </c:pt>
                <c:pt idx="1497">
                  <c:v>7.84</c:v>
                </c:pt>
                <c:pt idx="1498">
                  <c:v>7.86</c:v>
                </c:pt>
                <c:pt idx="1499">
                  <c:v>7.96</c:v>
                </c:pt>
                <c:pt idx="1500">
                  <c:v>8.06</c:v>
                </c:pt>
                <c:pt idx="1501">
                  <c:v>8.15</c:v>
                </c:pt>
                <c:pt idx="1502">
                  <c:v>8.18</c:v>
                </c:pt>
                <c:pt idx="1503">
                  <c:v>8.26</c:v>
                </c:pt>
                <c:pt idx="1504">
                  <c:v>8.25</c:v>
                </c:pt>
                <c:pt idx="1505">
                  <c:v>8.25</c:v>
                </c:pt>
                <c:pt idx="1506">
                  <c:v>8.36</c:v>
                </c:pt>
                <c:pt idx="1507">
                  <c:v>8.3800000000000008</c:v>
                </c:pt>
                <c:pt idx="1508">
                  <c:v>8.31</c:v>
                </c:pt>
                <c:pt idx="1509">
                  <c:v>8.27</c:v>
                </c:pt>
                <c:pt idx="1510">
                  <c:v>8.23</c:v>
                </c:pt>
                <c:pt idx="1511">
                  <c:v>8.24</c:v>
                </c:pt>
                <c:pt idx="1512">
                  <c:v>8.23</c:v>
                </c:pt>
                <c:pt idx="1513">
                  <c:v>8.23</c:v>
                </c:pt>
                <c:pt idx="1514">
                  <c:v>8.1999999999999993</c:v>
                </c:pt>
                <c:pt idx="1515">
                  <c:v>8.1199999999999992</c:v>
                </c:pt>
                <c:pt idx="1516">
                  <c:v>8.16</c:v>
                </c:pt>
                <c:pt idx="1517">
                  <c:v>8.1300000000000008</c:v>
                </c:pt>
                <c:pt idx="1518">
                  <c:v>8.2799999999999994</c:v>
                </c:pt>
                <c:pt idx="1519">
                  <c:v>8.52</c:v>
                </c:pt>
                <c:pt idx="1520">
                  <c:v>8.64</c:v>
                </c:pt>
                <c:pt idx="1521">
                  <c:v>8.6199999999999992</c:v>
                </c:pt>
                <c:pt idx="1522">
                  <c:v>8.5399999999999991</c:v>
                </c:pt>
                <c:pt idx="1523">
                  <c:v>8.32</c:v>
                </c:pt>
                <c:pt idx="1524">
                  <c:v>8.2200000000000006</c:v>
                </c:pt>
                <c:pt idx="1525">
                  <c:v>8.14</c:v>
                </c:pt>
                <c:pt idx="1526">
                  <c:v>8.2200000000000006</c:v>
                </c:pt>
                <c:pt idx="1527">
                  <c:v>8.16</c:v>
                </c:pt>
                <c:pt idx="1528">
                  <c:v>8.09</c:v>
                </c:pt>
                <c:pt idx="1529">
                  <c:v>8.2100000000000009</c:v>
                </c:pt>
                <c:pt idx="1530">
                  <c:v>8.1300000000000008</c:v>
                </c:pt>
                <c:pt idx="1531">
                  <c:v>8.1199999999999992</c:v>
                </c:pt>
                <c:pt idx="1532">
                  <c:v>8.0399999999999991</c:v>
                </c:pt>
                <c:pt idx="1533">
                  <c:v>7.96</c:v>
                </c:pt>
                <c:pt idx="1534">
                  <c:v>7.99</c:v>
                </c:pt>
                <c:pt idx="1535">
                  <c:v>7.96</c:v>
                </c:pt>
                <c:pt idx="1536">
                  <c:v>7.94</c:v>
                </c:pt>
                <c:pt idx="1537">
                  <c:v>7.88</c:v>
                </c:pt>
                <c:pt idx="1538">
                  <c:v>7.9</c:v>
                </c:pt>
                <c:pt idx="1539">
                  <c:v>7.88</c:v>
                </c:pt>
                <c:pt idx="1540">
                  <c:v>7.83</c:v>
                </c:pt>
                <c:pt idx="1541">
                  <c:v>7.84</c:v>
                </c:pt>
                <c:pt idx="1542">
                  <c:v>7.83</c:v>
                </c:pt>
                <c:pt idx="1543">
                  <c:v>7.68</c:v>
                </c:pt>
                <c:pt idx="1544">
                  <c:v>7.73</c:v>
                </c:pt>
                <c:pt idx="1545">
                  <c:v>7.79</c:v>
                </c:pt>
                <c:pt idx="1546">
                  <c:v>7.73</c:v>
                </c:pt>
                <c:pt idx="1547">
                  <c:v>7.73</c:v>
                </c:pt>
                <c:pt idx="1548">
                  <c:v>7.65</c:v>
                </c:pt>
                <c:pt idx="1549">
                  <c:v>7.54</c:v>
                </c:pt>
                <c:pt idx="1550">
                  <c:v>7.42</c:v>
                </c:pt>
                <c:pt idx="1551">
                  <c:v>7.17</c:v>
                </c:pt>
                <c:pt idx="1552">
                  <c:v>7.13</c:v>
                </c:pt>
                <c:pt idx="1553">
                  <c:v>7.07</c:v>
                </c:pt>
                <c:pt idx="1554">
                  <c:v>6.89</c:v>
                </c:pt>
                <c:pt idx="1555">
                  <c:v>7.02</c:v>
                </c:pt>
                <c:pt idx="1556">
                  <c:v>7.15</c:v>
                </c:pt>
                <c:pt idx="1557">
                  <c:v>7.09</c:v>
                </c:pt>
                <c:pt idx="1558">
                  <c:v>6.98</c:v>
                </c:pt>
                <c:pt idx="1559">
                  <c:v>7.01</c:v>
                </c:pt>
                <c:pt idx="1560">
                  <c:v>7.12</c:v>
                </c:pt>
                <c:pt idx="1561">
                  <c:v>7.03</c:v>
                </c:pt>
                <c:pt idx="1562">
                  <c:v>6.97</c:v>
                </c:pt>
                <c:pt idx="1563">
                  <c:v>6.96</c:v>
                </c:pt>
                <c:pt idx="1564">
                  <c:v>6.89</c:v>
                </c:pt>
                <c:pt idx="1565">
                  <c:v>6.91</c:v>
                </c:pt>
                <c:pt idx="1566">
                  <c:v>7.01</c:v>
                </c:pt>
                <c:pt idx="1567">
                  <c:v>7.04</c:v>
                </c:pt>
                <c:pt idx="1568">
                  <c:v>7.14</c:v>
                </c:pt>
                <c:pt idx="1569">
                  <c:v>7.12</c:v>
                </c:pt>
                <c:pt idx="1570">
                  <c:v>7.14</c:v>
                </c:pt>
                <c:pt idx="1571">
                  <c:v>7.1</c:v>
                </c:pt>
                <c:pt idx="1572">
                  <c:v>7.14</c:v>
                </c:pt>
                <c:pt idx="1573">
                  <c:v>7.2</c:v>
                </c:pt>
                <c:pt idx="1574">
                  <c:v>7.24</c:v>
                </c:pt>
                <c:pt idx="1575">
                  <c:v>7.2</c:v>
                </c:pt>
                <c:pt idx="1576">
                  <c:v>7.14</c:v>
                </c:pt>
                <c:pt idx="1577">
                  <c:v>7.11</c:v>
                </c:pt>
                <c:pt idx="1578">
                  <c:v>7.11</c:v>
                </c:pt>
                <c:pt idx="1579">
                  <c:v>7.19</c:v>
                </c:pt>
                <c:pt idx="1580">
                  <c:v>7.21</c:v>
                </c:pt>
                <c:pt idx="1581">
                  <c:v>7.08</c:v>
                </c:pt>
                <c:pt idx="1582">
                  <c:v>7.03</c:v>
                </c:pt>
                <c:pt idx="1583">
                  <c:v>7</c:v>
                </c:pt>
                <c:pt idx="1584">
                  <c:v>7</c:v>
                </c:pt>
                <c:pt idx="1585">
                  <c:v>6.92</c:v>
                </c:pt>
                <c:pt idx="1586">
                  <c:v>6.91</c:v>
                </c:pt>
                <c:pt idx="1587">
                  <c:v>6.92</c:v>
                </c:pt>
                <c:pt idx="1588">
                  <c:v>6.89</c:v>
                </c:pt>
                <c:pt idx="1589">
                  <c:v>6.86</c:v>
                </c:pt>
                <c:pt idx="1590">
                  <c:v>6.8</c:v>
                </c:pt>
                <c:pt idx="1591">
                  <c:v>6.72</c:v>
                </c:pt>
                <c:pt idx="1592">
                  <c:v>6.64</c:v>
                </c:pt>
                <c:pt idx="1593">
                  <c:v>6.58</c:v>
                </c:pt>
                <c:pt idx="1594">
                  <c:v>6.61</c:v>
                </c:pt>
                <c:pt idx="1595">
                  <c:v>6.64</c:v>
                </c:pt>
                <c:pt idx="1596">
                  <c:v>6.56</c:v>
                </c:pt>
                <c:pt idx="1597">
                  <c:v>6.45</c:v>
                </c:pt>
                <c:pt idx="1598">
                  <c:v>6.51</c:v>
                </c:pt>
                <c:pt idx="1599">
                  <c:v>6.75</c:v>
                </c:pt>
                <c:pt idx="1600">
                  <c:v>7.02</c:v>
                </c:pt>
                <c:pt idx="1601">
                  <c:v>6.84</c:v>
                </c:pt>
                <c:pt idx="1602">
                  <c:v>7.09</c:v>
                </c:pt>
                <c:pt idx="1603">
                  <c:v>7.17</c:v>
                </c:pt>
                <c:pt idx="1604">
                  <c:v>7.16</c:v>
                </c:pt>
                <c:pt idx="1605">
                  <c:v>7.14</c:v>
                </c:pt>
                <c:pt idx="1606">
                  <c:v>7.06</c:v>
                </c:pt>
                <c:pt idx="1607">
                  <c:v>6.83</c:v>
                </c:pt>
                <c:pt idx="1608">
                  <c:v>6.96</c:v>
                </c:pt>
                <c:pt idx="1609">
                  <c:v>7.02</c:v>
                </c:pt>
                <c:pt idx="1610">
                  <c:v>6.88</c:v>
                </c:pt>
                <c:pt idx="1611">
                  <c:v>6.86</c:v>
                </c:pt>
                <c:pt idx="1612">
                  <c:v>6.81</c:v>
                </c:pt>
                <c:pt idx="1613">
                  <c:v>6.8</c:v>
                </c:pt>
                <c:pt idx="1614">
                  <c:v>6.87</c:v>
                </c:pt>
                <c:pt idx="1615">
                  <c:v>7.08</c:v>
                </c:pt>
                <c:pt idx="1616">
                  <c:v>7.14</c:v>
                </c:pt>
                <c:pt idx="1617">
                  <c:v>7.18</c:v>
                </c:pt>
                <c:pt idx="1618">
                  <c:v>7.13</c:v>
                </c:pt>
                <c:pt idx="1619">
                  <c:v>6.99</c:v>
                </c:pt>
                <c:pt idx="1620">
                  <c:v>6.94</c:v>
                </c:pt>
                <c:pt idx="1621">
                  <c:v>6.88</c:v>
                </c:pt>
                <c:pt idx="1622">
                  <c:v>6.78</c:v>
                </c:pt>
                <c:pt idx="1623">
                  <c:v>6.79</c:v>
                </c:pt>
                <c:pt idx="1624">
                  <c:v>6.89</c:v>
                </c:pt>
                <c:pt idx="1625">
                  <c:v>6.81</c:v>
                </c:pt>
                <c:pt idx="1626">
                  <c:v>6.76</c:v>
                </c:pt>
                <c:pt idx="1627">
                  <c:v>6.71</c:v>
                </c:pt>
                <c:pt idx="1628">
                  <c:v>6.71</c:v>
                </c:pt>
                <c:pt idx="1629">
                  <c:v>6.63</c:v>
                </c:pt>
                <c:pt idx="1630">
                  <c:v>6.55</c:v>
                </c:pt>
                <c:pt idx="1631">
                  <c:v>6.57</c:v>
                </c:pt>
                <c:pt idx="1632">
                  <c:v>6.54</c:v>
                </c:pt>
                <c:pt idx="1633">
                  <c:v>6.49</c:v>
                </c:pt>
                <c:pt idx="1634">
                  <c:v>6.34</c:v>
                </c:pt>
                <c:pt idx="1635">
                  <c:v>6.43</c:v>
                </c:pt>
                <c:pt idx="1636">
                  <c:v>6.31</c:v>
                </c:pt>
                <c:pt idx="1637">
                  <c:v>6.22</c:v>
                </c:pt>
                <c:pt idx="1638">
                  <c:v>6.27</c:v>
                </c:pt>
                <c:pt idx="1639">
                  <c:v>6.22</c:v>
                </c:pt>
                <c:pt idx="1640">
                  <c:v>6.15</c:v>
                </c:pt>
                <c:pt idx="1641">
                  <c:v>6.18</c:v>
                </c:pt>
                <c:pt idx="1642">
                  <c:v>6.05</c:v>
                </c:pt>
                <c:pt idx="1643">
                  <c:v>5.99</c:v>
                </c:pt>
                <c:pt idx="1644">
                  <c:v>6.01</c:v>
                </c:pt>
                <c:pt idx="1645">
                  <c:v>5.98</c:v>
                </c:pt>
                <c:pt idx="1646">
                  <c:v>6.15</c:v>
                </c:pt>
                <c:pt idx="1647">
                  <c:v>6.31</c:v>
                </c:pt>
                <c:pt idx="1648">
                  <c:v>6.13</c:v>
                </c:pt>
                <c:pt idx="1649">
                  <c:v>6.11</c:v>
                </c:pt>
                <c:pt idx="1650">
                  <c:v>5.94</c:v>
                </c:pt>
                <c:pt idx="1651">
                  <c:v>6.03</c:v>
                </c:pt>
                <c:pt idx="1652">
                  <c:v>6.13</c:v>
                </c:pt>
                <c:pt idx="1653">
                  <c:v>6.19</c:v>
                </c:pt>
                <c:pt idx="1654">
                  <c:v>6.04</c:v>
                </c:pt>
                <c:pt idx="1655">
                  <c:v>6.03</c:v>
                </c:pt>
                <c:pt idx="1656">
                  <c:v>5.93</c:v>
                </c:pt>
                <c:pt idx="1657">
                  <c:v>5.85</c:v>
                </c:pt>
                <c:pt idx="1658">
                  <c:v>5.95</c:v>
                </c:pt>
                <c:pt idx="1659">
                  <c:v>5.97</c:v>
                </c:pt>
                <c:pt idx="1660">
                  <c:v>5.91</c:v>
                </c:pt>
                <c:pt idx="1661">
                  <c:v>5.9</c:v>
                </c:pt>
                <c:pt idx="1662">
                  <c:v>5.88</c:v>
                </c:pt>
                <c:pt idx="1663">
                  <c:v>5.86</c:v>
                </c:pt>
                <c:pt idx="1664">
                  <c:v>5.84</c:v>
                </c:pt>
                <c:pt idx="1665">
                  <c:v>5.79</c:v>
                </c:pt>
                <c:pt idx="1666">
                  <c:v>5.67</c:v>
                </c:pt>
                <c:pt idx="1667">
                  <c:v>5.61</c:v>
                </c:pt>
                <c:pt idx="1668">
                  <c:v>5.79</c:v>
                </c:pt>
                <c:pt idx="1669">
                  <c:v>5.91</c:v>
                </c:pt>
                <c:pt idx="1670">
                  <c:v>5.79</c:v>
                </c:pt>
                <c:pt idx="1671">
                  <c:v>5.85</c:v>
                </c:pt>
                <c:pt idx="1672">
                  <c:v>5.82</c:v>
                </c:pt>
                <c:pt idx="1673">
                  <c:v>5.79</c:v>
                </c:pt>
                <c:pt idx="1674">
                  <c:v>5.7</c:v>
                </c:pt>
                <c:pt idx="1675">
                  <c:v>5.62</c:v>
                </c:pt>
                <c:pt idx="1676">
                  <c:v>5.45</c:v>
                </c:pt>
                <c:pt idx="1677">
                  <c:v>5.34</c:v>
                </c:pt>
                <c:pt idx="1678">
                  <c:v>5.31</c:v>
                </c:pt>
                <c:pt idx="1679">
                  <c:v>5.26</c:v>
                </c:pt>
                <c:pt idx="1680">
                  <c:v>5.21</c:v>
                </c:pt>
                <c:pt idx="1681">
                  <c:v>5.21</c:v>
                </c:pt>
                <c:pt idx="1682">
                  <c:v>5.24</c:v>
                </c:pt>
                <c:pt idx="1683">
                  <c:v>5.4</c:v>
                </c:pt>
                <c:pt idx="1684">
                  <c:v>5.52</c:v>
                </c:pt>
                <c:pt idx="1685">
                  <c:v>5.67</c:v>
                </c:pt>
                <c:pt idx="1686">
                  <c:v>5.94</c:v>
                </c:pt>
                <c:pt idx="1687">
                  <c:v>6.14</c:v>
                </c:pt>
                <c:pt idx="1688">
                  <c:v>6.34</c:v>
                </c:pt>
                <c:pt idx="1689">
                  <c:v>6.24</c:v>
                </c:pt>
                <c:pt idx="1690">
                  <c:v>6.28</c:v>
                </c:pt>
                <c:pt idx="1691">
                  <c:v>6.32</c:v>
                </c:pt>
                <c:pt idx="1692">
                  <c:v>6.44</c:v>
                </c:pt>
                <c:pt idx="1693">
                  <c:v>6.16</c:v>
                </c:pt>
                <c:pt idx="1694">
                  <c:v>6.01</c:v>
                </c:pt>
                <c:pt idx="1695">
                  <c:v>5.98</c:v>
                </c:pt>
                <c:pt idx="1696">
                  <c:v>5.77</c:v>
                </c:pt>
                <c:pt idx="1697">
                  <c:v>5.95</c:v>
                </c:pt>
                <c:pt idx="1698">
                  <c:v>6.05</c:v>
                </c:pt>
                <c:pt idx="1699">
                  <c:v>6.05</c:v>
                </c:pt>
                <c:pt idx="1700">
                  <c:v>5.94</c:v>
                </c:pt>
                <c:pt idx="1701">
                  <c:v>5.98</c:v>
                </c:pt>
                <c:pt idx="1702">
                  <c:v>6.03</c:v>
                </c:pt>
                <c:pt idx="1703">
                  <c:v>5.83</c:v>
                </c:pt>
                <c:pt idx="1704">
                  <c:v>5.89</c:v>
                </c:pt>
                <c:pt idx="1705">
                  <c:v>6.02</c:v>
                </c:pt>
                <c:pt idx="1706">
                  <c:v>5.88</c:v>
                </c:pt>
                <c:pt idx="1707">
                  <c:v>5.82</c:v>
                </c:pt>
                <c:pt idx="1708">
                  <c:v>5.81</c:v>
                </c:pt>
                <c:pt idx="1709">
                  <c:v>5.85</c:v>
                </c:pt>
                <c:pt idx="1710">
                  <c:v>5.87</c:v>
                </c:pt>
                <c:pt idx="1711">
                  <c:v>5.66</c:v>
                </c:pt>
                <c:pt idx="1712">
                  <c:v>5.64</c:v>
                </c:pt>
                <c:pt idx="1713">
                  <c:v>5.68</c:v>
                </c:pt>
                <c:pt idx="1714">
                  <c:v>5.72</c:v>
                </c:pt>
                <c:pt idx="1715">
                  <c:v>5.66</c:v>
                </c:pt>
                <c:pt idx="1716">
                  <c:v>5.58</c:v>
                </c:pt>
                <c:pt idx="1717">
                  <c:v>5.58</c:v>
                </c:pt>
                <c:pt idx="1718">
                  <c:v>5.59</c:v>
                </c:pt>
                <c:pt idx="1719">
                  <c:v>5.41</c:v>
                </c:pt>
                <c:pt idx="1720">
                  <c:v>5.38</c:v>
                </c:pt>
                <c:pt idx="1721">
                  <c:v>5.4</c:v>
                </c:pt>
                <c:pt idx="1722">
                  <c:v>5.52</c:v>
                </c:pt>
                <c:pt idx="1723">
                  <c:v>5.79</c:v>
                </c:pt>
                <c:pt idx="1724">
                  <c:v>5.89</c:v>
                </c:pt>
                <c:pt idx="1725">
                  <c:v>5.94</c:v>
                </c:pt>
                <c:pt idx="1726">
                  <c:v>6.01</c:v>
                </c:pt>
                <c:pt idx="1727">
                  <c:v>6.12</c:v>
                </c:pt>
                <c:pt idx="1728">
                  <c:v>6.34</c:v>
                </c:pt>
                <c:pt idx="1729">
                  <c:v>6.3</c:v>
                </c:pt>
                <c:pt idx="1730">
                  <c:v>6.32</c:v>
                </c:pt>
                <c:pt idx="1731">
                  <c:v>6.28</c:v>
                </c:pt>
                <c:pt idx="1732">
                  <c:v>6.3</c:v>
                </c:pt>
                <c:pt idx="1733">
                  <c:v>6.32</c:v>
                </c:pt>
                <c:pt idx="1734">
                  <c:v>6.25</c:v>
                </c:pt>
                <c:pt idx="1735">
                  <c:v>6.21</c:v>
                </c:pt>
                <c:pt idx="1736">
                  <c:v>6.01</c:v>
                </c:pt>
                <c:pt idx="1737">
                  <c:v>6</c:v>
                </c:pt>
                <c:pt idx="1738">
                  <c:v>5.98</c:v>
                </c:pt>
                <c:pt idx="1739">
                  <c:v>6.08</c:v>
                </c:pt>
                <c:pt idx="1740">
                  <c:v>5.99</c:v>
                </c:pt>
                <c:pt idx="1741">
                  <c:v>5.85</c:v>
                </c:pt>
                <c:pt idx="1742">
                  <c:v>5.81</c:v>
                </c:pt>
                <c:pt idx="1743">
                  <c:v>5.82</c:v>
                </c:pt>
                <c:pt idx="1744">
                  <c:v>5.77</c:v>
                </c:pt>
                <c:pt idx="1745">
                  <c:v>5.83</c:v>
                </c:pt>
                <c:pt idx="1746">
                  <c:v>5.75</c:v>
                </c:pt>
                <c:pt idx="1747">
                  <c:v>5.7</c:v>
                </c:pt>
                <c:pt idx="1748">
                  <c:v>5.72</c:v>
                </c:pt>
                <c:pt idx="1749">
                  <c:v>5.82</c:v>
                </c:pt>
                <c:pt idx="1750">
                  <c:v>5.74</c:v>
                </c:pt>
                <c:pt idx="1751">
                  <c:v>5.69</c:v>
                </c:pt>
                <c:pt idx="1752">
                  <c:v>5.64</c:v>
                </c:pt>
                <c:pt idx="1753">
                  <c:v>5.7</c:v>
                </c:pt>
                <c:pt idx="1754">
                  <c:v>5.76</c:v>
                </c:pt>
                <c:pt idx="1755">
                  <c:v>5.74</c:v>
                </c:pt>
                <c:pt idx="1756">
                  <c:v>5.72</c:v>
                </c:pt>
                <c:pt idx="1757">
                  <c:v>5.81</c:v>
                </c:pt>
                <c:pt idx="1758">
                  <c:v>5.71</c:v>
                </c:pt>
                <c:pt idx="1759">
                  <c:v>5.68</c:v>
                </c:pt>
                <c:pt idx="1760">
                  <c:v>5.75</c:v>
                </c:pt>
                <c:pt idx="1761">
                  <c:v>5.81</c:v>
                </c:pt>
                <c:pt idx="1762">
                  <c:v>5.77</c:v>
                </c:pt>
                <c:pt idx="1763">
                  <c:v>5.74</c:v>
                </c:pt>
                <c:pt idx="1764">
                  <c:v>5.67</c:v>
                </c:pt>
                <c:pt idx="1765">
                  <c:v>5.66</c:v>
                </c:pt>
                <c:pt idx="1766">
                  <c:v>5.63</c:v>
                </c:pt>
                <c:pt idx="1767">
                  <c:v>5.57</c:v>
                </c:pt>
                <c:pt idx="1768">
                  <c:v>5.62</c:v>
                </c:pt>
                <c:pt idx="1769">
                  <c:v>5.69</c:v>
                </c:pt>
                <c:pt idx="1770">
                  <c:v>5.79</c:v>
                </c:pt>
                <c:pt idx="1771">
                  <c:v>5.85</c:v>
                </c:pt>
                <c:pt idx="1772">
                  <c:v>5.95</c:v>
                </c:pt>
                <c:pt idx="1773">
                  <c:v>6.01</c:v>
                </c:pt>
                <c:pt idx="1774">
                  <c:v>6.04</c:v>
                </c:pt>
                <c:pt idx="1775">
                  <c:v>5.93</c:v>
                </c:pt>
                <c:pt idx="1776">
                  <c:v>5.91</c:v>
                </c:pt>
                <c:pt idx="1777">
                  <c:v>5.8</c:v>
                </c:pt>
                <c:pt idx="1778">
                  <c:v>5.78</c:v>
                </c:pt>
                <c:pt idx="1779">
                  <c:v>5.75</c:v>
                </c:pt>
                <c:pt idx="1780">
                  <c:v>5.77</c:v>
                </c:pt>
                <c:pt idx="1781">
                  <c:v>5.71</c:v>
                </c:pt>
                <c:pt idx="1782">
                  <c:v>5.65</c:v>
                </c:pt>
                <c:pt idx="1783">
                  <c:v>5.62</c:v>
                </c:pt>
                <c:pt idx="1784">
                  <c:v>5.56</c:v>
                </c:pt>
                <c:pt idx="1785">
                  <c:v>5.63</c:v>
                </c:pt>
                <c:pt idx="1786">
                  <c:v>5.57</c:v>
                </c:pt>
                <c:pt idx="1787">
                  <c:v>5.53</c:v>
                </c:pt>
                <c:pt idx="1788">
                  <c:v>5.62</c:v>
                </c:pt>
                <c:pt idx="1789">
                  <c:v>5.66</c:v>
                </c:pt>
                <c:pt idx="1790">
                  <c:v>5.73</c:v>
                </c:pt>
                <c:pt idx="1791">
                  <c:v>5.77</c:v>
                </c:pt>
                <c:pt idx="1792">
                  <c:v>5.82</c:v>
                </c:pt>
                <c:pt idx="1793">
                  <c:v>5.89</c:v>
                </c:pt>
                <c:pt idx="1794">
                  <c:v>5.8</c:v>
                </c:pt>
                <c:pt idx="1795">
                  <c:v>5.77</c:v>
                </c:pt>
                <c:pt idx="1796">
                  <c:v>5.71</c:v>
                </c:pt>
                <c:pt idx="1797">
                  <c:v>5.71</c:v>
                </c:pt>
                <c:pt idx="1798">
                  <c:v>5.74</c:v>
                </c:pt>
                <c:pt idx="1799">
                  <c:v>5.8</c:v>
                </c:pt>
                <c:pt idx="1800">
                  <c:v>5.91</c:v>
                </c:pt>
                <c:pt idx="1801">
                  <c:v>5.98</c:v>
                </c:pt>
                <c:pt idx="1802">
                  <c:v>6.03</c:v>
                </c:pt>
                <c:pt idx="1803">
                  <c:v>6.1</c:v>
                </c:pt>
                <c:pt idx="1804">
                  <c:v>6.15</c:v>
                </c:pt>
                <c:pt idx="1805">
                  <c:v>6.31</c:v>
                </c:pt>
                <c:pt idx="1806">
                  <c:v>6.36</c:v>
                </c:pt>
                <c:pt idx="1807">
                  <c:v>6.37</c:v>
                </c:pt>
                <c:pt idx="1808">
                  <c:v>6.28</c:v>
                </c:pt>
                <c:pt idx="1809">
                  <c:v>6.26</c:v>
                </c:pt>
                <c:pt idx="1810">
                  <c:v>6.32</c:v>
                </c:pt>
                <c:pt idx="1811">
                  <c:v>6.3</c:v>
                </c:pt>
                <c:pt idx="1812">
                  <c:v>6.26</c:v>
                </c:pt>
                <c:pt idx="1813">
                  <c:v>6.22</c:v>
                </c:pt>
                <c:pt idx="1814">
                  <c:v>6.21</c:v>
                </c:pt>
                <c:pt idx="1815">
                  <c:v>6.15</c:v>
                </c:pt>
                <c:pt idx="1816">
                  <c:v>6.1</c:v>
                </c:pt>
                <c:pt idx="1817">
                  <c:v>6.12</c:v>
                </c:pt>
                <c:pt idx="1818">
                  <c:v>6.23</c:v>
                </c:pt>
                <c:pt idx="1819">
                  <c:v>6.24</c:v>
                </c:pt>
                <c:pt idx="1820">
                  <c:v>6.28</c:v>
                </c:pt>
                <c:pt idx="1821">
                  <c:v>6.26</c:v>
                </c:pt>
                <c:pt idx="1822">
                  <c:v>6.24</c:v>
                </c:pt>
                <c:pt idx="1823">
                  <c:v>6.37</c:v>
                </c:pt>
                <c:pt idx="1824">
                  <c:v>6.34</c:v>
                </c:pt>
                <c:pt idx="1825">
                  <c:v>6.32</c:v>
                </c:pt>
                <c:pt idx="1826">
                  <c:v>6.35</c:v>
                </c:pt>
                <c:pt idx="1827">
                  <c:v>6.43</c:v>
                </c:pt>
                <c:pt idx="1828">
                  <c:v>6.49</c:v>
                </c:pt>
                <c:pt idx="1829">
                  <c:v>6.53</c:v>
                </c:pt>
                <c:pt idx="1830">
                  <c:v>6.58</c:v>
                </c:pt>
                <c:pt idx="1831">
                  <c:v>6.59</c:v>
                </c:pt>
                <c:pt idx="1832">
                  <c:v>6.58</c:v>
                </c:pt>
                <c:pt idx="1833">
                  <c:v>6.6</c:v>
                </c:pt>
                <c:pt idx="1834">
                  <c:v>6.62</c:v>
                </c:pt>
                <c:pt idx="1835">
                  <c:v>6.67</c:v>
                </c:pt>
                <c:pt idx="1836">
                  <c:v>6.62</c:v>
                </c:pt>
                <c:pt idx="1837">
                  <c:v>6.63</c:v>
                </c:pt>
                <c:pt idx="1838">
                  <c:v>6.71</c:v>
                </c:pt>
                <c:pt idx="1839">
                  <c:v>6.78</c:v>
                </c:pt>
                <c:pt idx="1840">
                  <c:v>6.79</c:v>
                </c:pt>
                <c:pt idx="1841">
                  <c:v>6.74</c:v>
                </c:pt>
                <c:pt idx="1842">
                  <c:v>6.8</c:v>
                </c:pt>
                <c:pt idx="1843">
                  <c:v>6.72</c:v>
                </c:pt>
                <c:pt idx="1844">
                  <c:v>6.63</c:v>
                </c:pt>
                <c:pt idx="1845">
                  <c:v>6.55</c:v>
                </c:pt>
                <c:pt idx="1846">
                  <c:v>6.52</c:v>
                </c:pt>
                <c:pt idx="1847">
                  <c:v>6.48</c:v>
                </c:pt>
                <c:pt idx="1848">
                  <c:v>6.44</c:v>
                </c:pt>
                <c:pt idx="1849">
                  <c:v>6.47</c:v>
                </c:pt>
                <c:pt idx="1850">
                  <c:v>6.43</c:v>
                </c:pt>
                <c:pt idx="1851">
                  <c:v>6.4</c:v>
                </c:pt>
                <c:pt idx="1852">
                  <c:v>6.31</c:v>
                </c:pt>
                <c:pt idx="1853">
                  <c:v>6.3</c:v>
                </c:pt>
                <c:pt idx="1854">
                  <c:v>6.37</c:v>
                </c:pt>
                <c:pt idx="1855">
                  <c:v>6.36</c:v>
                </c:pt>
                <c:pt idx="1856">
                  <c:v>6.4</c:v>
                </c:pt>
                <c:pt idx="1857">
                  <c:v>6.31</c:v>
                </c:pt>
                <c:pt idx="1858">
                  <c:v>6.33</c:v>
                </c:pt>
                <c:pt idx="1859">
                  <c:v>6.24</c:v>
                </c:pt>
                <c:pt idx="1860">
                  <c:v>6.18</c:v>
                </c:pt>
                <c:pt idx="1861">
                  <c:v>6.14</c:v>
                </c:pt>
                <c:pt idx="1862">
                  <c:v>6.11</c:v>
                </c:pt>
                <c:pt idx="1863">
                  <c:v>6.12</c:v>
                </c:pt>
                <c:pt idx="1864">
                  <c:v>6.13</c:v>
                </c:pt>
                <c:pt idx="1865">
                  <c:v>6.18</c:v>
                </c:pt>
                <c:pt idx="1866">
                  <c:v>6.18</c:v>
                </c:pt>
                <c:pt idx="1867">
                  <c:v>6.21</c:v>
                </c:pt>
                <c:pt idx="1868">
                  <c:v>6.23</c:v>
                </c:pt>
                <c:pt idx="1869">
                  <c:v>6.25</c:v>
                </c:pt>
                <c:pt idx="1870">
                  <c:v>6.34</c:v>
                </c:pt>
                <c:pt idx="1871">
                  <c:v>6.28</c:v>
                </c:pt>
                <c:pt idx="1872">
                  <c:v>6.3</c:v>
                </c:pt>
                <c:pt idx="1873">
                  <c:v>6.22</c:v>
                </c:pt>
                <c:pt idx="1874">
                  <c:v>6.18</c:v>
                </c:pt>
                <c:pt idx="1875">
                  <c:v>6.14</c:v>
                </c:pt>
                <c:pt idx="1876">
                  <c:v>6.14</c:v>
                </c:pt>
                <c:pt idx="1877">
                  <c:v>6.16</c:v>
                </c:pt>
                <c:pt idx="1878">
                  <c:v>6.16</c:v>
                </c:pt>
                <c:pt idx="1879">
                  <c:v>6.17</c:v>
                </c:pt>
                <c:pt idx="1880">
                  <c:v>6.22</c:v>
                </c:pt>
                <c:pt idx="1881">
                  <c:v>6.17</c:v>
                </c:pt>
                <c:pt idx="1882">
                  <c:v>6.16</c:v>
                </c:pt>
                <c:pt idx="1883">
                  <c:v>6.16</c:v>
                </c:pt>
                <c:pt idx="1884">
                  <c:v>6.15</c:v>
                </c:pt>
                <c:pt idx="1885">
                  <c:v>6.21</c:v>
                </c:pt>
                <c:pt idx="1886">
                  <c:v>6.37</c:v>
                </c:pt>
                <c:pt idx="1887">
                  <c:v>6.42</c:v>
                </c:pt>
                <c:pt idx="1888">
                  <c:v>6.53</c:v>
                </c:pt>
                <c:pt idx="1889">
                  <c:v>6.74</c:v>
                </c:pt>
                <c:pt idx="1890">
                  <c:v>6.69</c:v>
                </c:pt>
                <c:pt idx="1891">
                  <c:v>6.67</c:v>
                </c:pt>
                <c:pt idx="1892">
                  <c:v>6.63</c:v>
                </c:pt>
                <c:pt idx="1893">
                  <c:v>6.73</c:v>
                </c:pt>
                <c:pt idx="1894">
                  <c:v>6.73</c:v>
                </c:pt>
                <c:pt idx="1895">
                  <c:v>6.69</c:v>
                </c:pt>
                <c:pt idx="1896">
                  <c:v>6.68</c:v>
                </c:pt>
                <c:pt idx="1897">
                  <c:v>6.59</c:v>
                </c:pt>
                <c:pt idx="1898">
                  <c:v>6.62</c:v>
                </c:pt>
                <c:pt idx="1899">
                  <c:v>6.52</c:v>
                </c:pt>
                <c:pt idx="1900">
                  <c:v>6.45</c:v>
                </c:pt>
                <c:pt idx="1901">
                  <c:v>6.46</c:v>
                </c:pt>
                <c:pt idx="1902">
                  <c:v>6.31</c:v>
                </c:pt>
                <c:pt idx="1903">
                  <c:v>6.34</c:v>
                </c:pt>
                <c:pt idx="1904">
                  <c:v>6.42</c:v>
                </c:pt>
                <c:pt idx="1905">
                  <c:v>6.37</c:v>
                </c:pt>
                <c:pt idx="1906">
                  <c:v>6.4</c:v>
                </c:pt>
                <c:pt idx="1907">
                  <c:v>6.4</c:v>
                </c:pt>
                <c:pt idx="1908">
                  <c:v>6.33</c:v>
                </c:pt>
                <c:pt idx="1909">
                  <c:v>6.26</c:v>
                </c:pt>
                <c:pt idx="1910">
                  <c:v>6.24</c:v>
                </c:pt>
                <c:pt idx="1911">
                  <c:v>6.24</c:v>
                </c:pt>
                <c:pt idx="1912">
                  <c:v>6.2</c:v>
                </c:pt>
                <c:pt idx="1913">
                  <c:v>6.1</c:v>
                </c:pt>
                <c:pt idx="1914">
                  <c:v>5.96</c:v>
                </c:pt>
                <c:pt idx="1915">
                  <c:v>6.11</c:v>
                </c:pt>
                <c:pt idx="1916">
                  <c:v>6.14</c:v>
                </c:pt>
                <c:pt idx="1917">
                  <c:v>6.17</c:v>
                </c:pt>
                <c:pt idx="1918">
                  <c:v>6.07</c:v>
                </c:pt>
                <c:pt idx="1919">
                  <c:v>5.87</c:v>
                </c:pt>
                <c:pt idx="1920">
                  <c:v>5.69</c:v>
                </c:pt>
                <c:pt idx="1921">
                  <c:v>5.48</c:v>
                </c:pt>
                <c:pt idx="1922">
                  <c:v>5.68</c:v>
                </c:pt>
                <c:pt idx="1923">
                  <c:v>5.67</c:v>
                </c:pt>
                <c:pt idx="1924">
                  <c:v>5.72</c:v>
                </c:pt>
                <c:pt idx="1925">
                  <c:v>6.04</c:v>
                </c:pt>
                <c:pt idx="1926">
                  <c:v>6.24</c:v>
                </c:pt>
                <c:pt idx="1927">
                  <c:v>6.03</c:v>
                </c:pt>
                <c:pt idx="1928">
                  <c:v>6.13</c:v>
                </c:pt>
                <c:pt idx="1929">
                  <c:v>5.87</c:v>
                </c:pt>
                <c:pt idx="1930">
                  <c:v>5.85</c:v>
                </c:pt>
                <c:pt idx="1931">
                  <c:v>5.88</c:v>
                </c:pt>
                <c:pt idx="1932">
                  <c:v>5.88</c:v>
                </c:pt>
                <c:pt idx="1933">
                  <c:v>5.88</c:v>
                </c:pt>
                <c:pt idx="1934">
                  <c:v>6.03</c:v>
                </c:pt>
                <c:pt idx="1935">
                  <c:v>6.06</c:v>
                </c:pt>
                <c:pt idx="1936">
                  <c:v>6.05</c:v>
                </c:pt>
                <c:pt idx="1937">
                  <c:v>6.01</c:v>
                </c:pt>
                <c:pt idx="1938">
                  <c:v>5.98</c:v>
                </c:pt>
                <c:pt idx="1939">
                  <c:v>6.08</c:v>
                </c:pt>
                <c:pt idx="1940">
                  <c:v>6.09</c:v>
                </c:pt>
                <c:pt idx="1941">
                  <c:v>6.32</c:v>
                </c:pt>
                <c:pt idx="1942">
                  <c:v>6.42</c:v>
                </c:pt>
                <c:pt idx="1943">
                  <c:v>6.45</c:v>
                </c:pt>
                <c:pt idx="1944">
                  <c:v>6.35</c:v>
                </c:pt>
                <c:pt idx="1945">
                  <c:v>6.37</c:v>
                </c:pt>
                <c:pt idx="1946">
                  <c:v>6.26</c:v>
                </c:pt>
                <c:pt idx="1947">
                  <c:v>6.63</c:v>
                </c:pt>
                <c:pt idx="1948">
                  <c:v>6.52</c:v>
                </c:pt>
                <c:pt idx="1949">
                  <c:v>6.52</c:v>
                </c:pt>
                <c:pt idx="1950">
                  <c:v>6.52</c:v>
                </c:pt>
                <c:pt idx="1951">
                  <c:v>6.47</c:v>
                </c:pt>
                <c:pt idx="1952">
                  <c:v>6.4</c:v>
                </c:pt>
                <c:pt idx="1953">
                  <c:v>6.35</c:v>
                </c:pt>
                <c:pt idx="1954">
                  <c:v>5.93</c:v>
                </c:pt>
                <c:pt idx="1955">
                  <c:v>5.78</c:v>
                </c:pt>
                <c:pt idx="1956">
                  <c:v>6.09</c:v>
                </c:pt>
                <c:pt idx="1957">
                  <c:v>6.1</c:v>
                </c:pt>
                <c:pt idx="1958">
                  <c:v>5.94</c:v>
                </c:pt>
                <c:pt idx="1959">
                  <c:v>6.46</c:v>
                </c:pt>
                <c:pt idx="1960">
                  <c:v>6.04</c:v>
                </c:pt>
                <c:pt idx="1961">
                  <c:v>6.46</c:v>
                </c:pt>
                <c:pt idx="1962">
                  <c:v>6.2</c:v>
                </c:pt>
                <c:pt idx="1963">
                  <c:v>6.14</c:v>
                </c:pt>
                <c:pt idx="1964">
                  <c:v>6.04</c:v>
                </c:pt>
                <c:pt idx="1965">
                  <c:v>5.97</c:v>
                </c:pt>
                <c:pt idx="1966">
                  <c:v>5.53</c:v>
                </c:pt>
                <c:pt idx="1967">
                  <c:v>5.47</c:v>
                </c:pt>
                <c:pt idx="1968">
                  <c:v>5.19</c:v>
                </c:pt>
                <c:pt idx="1969">
                  <c:v>5.14</c:v>
                </c:pt>
                <c:pt idx="1970">
                  <c:v>5.0999999999999996</c:v>
                </c:pt>
                <c:pt idx="1971">
                  <c:v>5.01</c:v>
                </c:pt>
                <c:pt idx="1972">
                  <c:v>4.96</c:v>
                </c:pt>
                <c:pt idx="1973">
                  <c:v>5.12</c:v>
                </c:pt>
                <c:pt idx="1974">
                  <c:v>5.0999999999999996</c:v>
                </c:pt>
                <c:pt idx="1975">
                  <c:v>5.25</c:v>
                </c:pt>
                <c:pt idx="1976">
                  <c:v>5.16</c:v>
                </c:pt>
                <c:pt idx="1977">
                  <c:v>5.04</c:v>
                </c:pt>
                <c:pt idx="1978">
                  <c:v>5.07</c:v>
                </c:pt>
                <c:pt idx="1979">
                  <c:v>5.15</c:v>
                </c:pt>
                <c:pt idx="1980">
                  <c:v>5.03</c:v>
                </c:pt>
                <c:pt idx="1981">
                  <c:v>4.9800000000000004</c:v>
                </c:pt>
                <c:pt idx="1982">
                  <c:v>4.8499999999999996</c:v>
                </c:pt>
                <c:pt idx="1983">
                  <c:v>4.78</c:v>
                </c:pt>
                <c:pt idx="1984">
                  <c:v>4.87</c:v>
                </c:pt>
                <c:pt idx="1985">
                  <c:v>4.82</c:v>
                </c:pt>
                <c:pt idx="1986">
                  <c:v>4.8</c:v>
                </c:pt>
                <c:pt idx="1987">
                  <c:v>4.78</c:v>
                </c:pt>
                <c:pt idx="1988">
                  <c:v>4.84</c:v>
                </c:pt>
                <c:pt idx="1989">
                  <c:v>4.8600000000000003</c:v>
                </c:pt>
                <c:pt idx="1990">
                  <c:v>4.82</c:v>
                </c:pt>
                <c:pt idx="1991">
                  <c:v>4.91</c:v>
                </c:pt>
                <c:pt idx="1992">
                  <c:v>5.29</c:v>
                </c:pt>
                <c:pt idx="1993">
                  <c:v>5.59</c:v>
                </c:pt>
                <c:pt idx="1994">
                  <c:v>5.38</c:v>
                </c:pt>
                <c:pt idx="1995">
                  <c:v>5.42</c:v>
                </c:pt>
                <c:pt idx="1996">
                  <c:v>5.32</c:v>
                </c:pt>
                <c:pt idx="1997">
                  <c:v>5.2</c:v>
                </c:pt>
                <c:pt idx="1998">
                  <c:v>5.14</c:v>
                </c:pt>
                <c:pt idx="1999">
                  <c:v>5.2</c:v>
                </c:pt>
                <c:pt idx="2000">
                  <c:v>5.25</c:v>
                </c:pt>
                <c:pt idx="2001">
                  <c:v>5.22</c:v>
                </c:pt>
                <c:pt idx="2002">
                  <c:v>5.29</c:v>
                </c:pt>
                <c:pt idx="2003">
                  <c:v>5.12</c:v>
                </c:pt>
                <c:pt idx="2004">
                  <c:v>5.14</c:v>
                </c:pt>
                <c:pt idx="2005">
                  <c:v>5.08</c:v>
                </c:pt>
                <c:pt idx="2006">
                  <c:v>5.07</c:v>
                </c:pt>
                <c:pt idx="2007">
                  <c:v>5.04</c:v>
                </c:pt>
                <c:pt idx="2008">
                  <c:v>5.04</c:v>
                </c:pt>
                <c:pt idx="2009">
                  <c:v>4.9400000000000004</c:v>
                </c:pt>
                <c:pt idx="2010">
                  <c:v>4.87</c:v>
                </c:pt>
                <c:pt idx="2011">
                  <c:v>4.92</c:v>
                </c:pt>
                <c:pt idx="2012">
                  <c:v>5</c:v>
                </c:pt>
                <c:pt idx="2013">
                  <c:v>5.03</c:v>
                </c:pt>
                <c:pt idx="2014">
                  <c:v>4.9800000000000004</c:v>
                </c:pt>
                <c:pt idx="2015">
                  <c:v>4.91</c:v>
                </c:pt>
                <c:pt idx="2016">
                  <c:v>4.83</c:v>
                </c:pt>
                <c:pt idx="2017">
                  <c:v>4.78</c:v>
                </c:pt>
                <c:pt idx="2018">
                  <c:v>4.71</c:v>
                </c:pt>
                <c:pt idx="2019">
                  <c:v>4.8099999999999996</c:v>
                </c:pt>
                <c:pt idx="2020">
                  <c:v>4.9400000000000004</c:v>
                </c:pt>
                <c:pt idx="2021">
                  <c:v>5.05</c:v>
                </c:pt>
                <c:pt idx="2022">
                  <c:v>5.14</c:v>
                </c:pt>
                <c:pt idx="2023">
                  <c:v>5.09</c:v>
                </c:pt>
                <c:pt idx="2024">
                  <c:v>5.0599999999999996</c:v>
                </c:pt>
                <c:pt idx="2025">
                  <c:v>4.99</c:v>
                </c:pt>
                <c:pt idx="2026">
                  <c:v>4.9800000000000004</c:v>
                </c:pt>
                <c:pt idx="2027">
                  <c:v>5.01</c:v>
                </c:pt>
                <c:pt idx="2028">
                  <c:v>4.97</c:v>
                </c:pt>
                <c:pt idx="2029">
                  <c:v>4.93</c:v>
                </c:pt>
                <c:pt idx="2030">
                  <c:v>5.05</c:v>
                </c:pt>
                <c:pt idx="2031">
                  <c:v>4.97</c:v>
                </c:pt>
                <c:pt idx="2032">
                  <c:v>4.95</c:v>
                </c:pt>
                <c:pt idx="2033">
                  <c:v>4.96</c:v>
                </c:pt>
                <c:pt idx="2034">
                  <c:v>4.99</c:v>
                </c:pt>
                <c:pt idx="2035">
                  <c:v>5.08</c:v>
                </c:pt>
                <c:pt idx="2036">
                  <c:v>5.21</c:v>
                </c:pt>
                <c:pt idx="2037">
                  <c:v>5.07</c:v>
                </c:pt>
                <c:pt idx="2038">
                  <c:v>5.07</c:v>
                </c:pt>
                <c:pt idx="2039">
                  <c:v>5.0599999999999996</c:v>
                </c:pt>
                <c:pt idx="2040">
                  <c:v>5</c:v>
                </c:pt>
                <c:pt idx="2041">
                  <c:v>4.93</c:v>
                </c:pt>
                <c:pt idx="2042">
                  <c:v>4.84</c:v>
                </c:pt>
                <c:pt idx="2043">
                  <c:v>4.78</c:v>
                </c:pt>
                <c:pt idx="2044">
                  <c:v>4.79</c:v>
                </c:pt>
                <c:pt idx="2045">
                  <c:v>4.72</c:v>
                </c:pt>
                <c:pt idx="2046">
                  <c:v>4.75</c:v>
                </c:pt>
                <c:pt idx="2047">
                  <c:v>4.6900000000000004</c:v>
                </c:pt>
                <c:pt idx="2048">
                  <c:v>4.58</c:v>
                </c:pt>
                <c:pt idx="2049">
                  <c:v>4.57</c:v>
                </c:pt>
                <c:pt idx="2050">
                  <c:v>4.57</c:v>
                </c:pt>
                <c:pt idx="2051">
                  <c:v>4.5599999999999996</c:v>
                </c:pt>
                <c:pt idx="2052">
                  <c:v>4.54</c:v>
                </c:pt>
                <c:pt idx="2053">
                  <c:v>4.49</c:v>
                </c:pt>
                <c:pt idx="2054">
                  <c:v>4.4400000000000004</c:v>
                </c:pt>
                <c:pt idx="2055">
                  <c:v>4.42</c:v>
                </c:pt>
                <c:pt idx="2056">
                  <c:v>4.3600000000000003</c:v>
                </c:pt>
                <c:pt idx="2057">
                  <c:v>4.32</c:v>
                </c:pt>
                <c:pt idx="2058">
                  <c:v>4.3499999999999996</c:v>
                </c:pt>
                <c:pt idx="2059">
                  <c:v>4.37</c:v>
                </c:pt>
                <c:pt idx="2060">
                  <c:v>4.37</c:v>
                </c:pt>
                <c:pt idx="2061">
                  <c:v>4.32</c:v>
                </c:pt>
                <c:pt idx="2062">
                  <c:v>4.2699999999999996</c:v>
                </c:pt>
                <c:pt idx="2063">
                  <c:v>4.1900000000000004</c:v>
                </c:pt>
                <c:pt idx="2064">
                  <c:v>4.21</c:v>
                </c:pt>
                <c:pt idx="2065">
                  <c:v>4.2300000000000004</c:v>
                </c:pt>
                <c:pt idx="2066">
                  <c:v>4.24</c:v>
                </c:pt>
                <c:pt idx="2067">
                  <c:v>4.17</c:v>
                </c:pt>
                <c:pt idx="2068">
                  <c:v>4.3899999999999997</c:v>
                </c:pt>
                <c:pt idx="2069">
                  <c:v>4.4000000000000004</c:v>
                </c:pt>
                <c:pt idx="2070">
                  <c:v>4.46</c:v>
                </c:pt>
                <c:pt idx="2071">
                  <c:v>4.6100000000000003</c:v>
                </c:pt>
                <c:pt idx="2072">
                  <c:v>4.83</c:v>
                </c:pt>
                <c:pt idx="2073">
                  <c:v>4.8099999999999996</c:v>
                </c:pt>
                <c:pt idx="2074">
                  <c:v>4.8600000000000003</c:v>
                </c:pt>
                <c:pt idx="2075">
                  <c:v>4.7699999999999996</c:v>
                </c:pt>
                <c:pt idx="2076">
                  <c:v>4.71</c:v>
                </c:pt>
                <c:pt idx="2077">
                  <c:v>4.74</c:v>
                </c:pt>
                <c:pt idx="2078">
                  <c:v>4.8</c:v>
                </c:pt>
                <c:pt idx="2079">
                  <c:v>4.8099999999999996</c:v>
                </c:pt>
                <c:pt idx="2080">
                  <c:v>5.05</c:v>
                </c:pt>
                <c:pt idx="2081">
                  <c:v>5</c:v>
                </c:pt>
                <c:pt idx="2082">
                  <c:v>4.95</c:v>
                </c:pt>
                <c:pt idx="2083">
                  <c:v>4.87</c:v>
                </c:pt>
                <c:pt idx="2084">
                  <c:v>4.88</c:v>
                </c:pt>
                <c:pt idx="2085">
                  <c:v>4.76</c:v>
                </c:pt>
                <c:pt idx="2086">
                  <c:v>4.8099999999999996</c:v>
                </c:pt>
                <c:pt idx="2087">
                  <c:v>4.8600000000000003</c:v>
                </c:pt>
                <c:pt idx="2088">
                  <c:v>4.87</c:v>
                </c:pt>
                <c:pt idx="2089">
                  <c:v>4.91</c:v>
                </c:pt>
                <c:pt idx="2090">
                  <c:v>4.8</c:v>
                </c:pt>
                <c:pt idx="2091">
                  <c:v>4.78</c:v>
                </c:pt>
                <c:pt idx="2092">
                  <c:v>4.71</c:v>
                </c:pt>
                <c:pt idx="2093">
                  <c:v>4.63</c:v>
                </c:pt>
                <c:pt idx="2094">
                  <c:v>4.6100000000000003</c:v>
                </c:pt>
                <c:pt idx="2095">
                  <c:v>4.5999999999999996</c:v>
                </c:pt>
                <c:pt idx="2096">
                  <c:v>4.55</c:v>
                </c:pt>
                <c:pt idx="2097">
                  <c:v>4.49</c:v>
                </c:pt>
                <c:pt idx="2098">
                  <c:v>4.5</c:v>
                </c:pt>
                <c:pt idx="2099">
                  <c:v>4.5</c:v>
                </c:pt>
                <c:pt idx="2100">
                  <c:v>4.51</c:v>
                </c:pt>
                <c:pt idx="2101">
                  <c:v>4.5999999999999996</c:v>
                </c:pt>
                <c:pt idx="2102">
                  <c:v>4.51</c:v>
                </c:pt>
                <c:pt idx="2103">
                  <c:v>4.5199999999999996</c:v>
                </c:pt>
                <c:pt idx="2104">
                  <c:v>4.55</c:v>
                </c:pt>
                <c:pt idx="2105">
                  <c:v>4.3899999999999997</c:v>
                </c:pt>
                <c:pt idx="2106">
                  <c:v>4.32</c:v>
                </c:pt>
                <c:pt idx="2107">
                  <c:v>4.1500000000000004</c:v>
                </c:pt>
                <c:pt idx="2108">
                  <c:v>4.22</c:v>
                </c:pt>
                <c:pt idx="2109">
                  <c:v>4.22</c:v>
                </c:pt>
                <c:pt idx="2110">
                  <c:v>4.12</c:v>
                </c:pt>
                <c:pt idx="2111">
                  <c:v>4.09</c:v>
                </c:pt>
                <c:pt idx="2112">
                  <c:v>4.09</c:v>
                </c:pt>
                <c:pt idx="2113">
                  <c:v>4.01</c:v>
                </c:pt>
                <c:pt idx="2114">
                  <c:v>3.94</c:v>
                </c:pt>
                <c:pt idx="2115">
                  <c:v>4.12</c:v>
                </c:pt>
                <c:pt idx="2116">
                  <c:v>4.1100000000000003</c:v>
                </c:pt>
                <c:pt idx="2117">
                  <c:v>4.0999999999999996</c:v>
                </c:pt>
                <c:pt idx="2118">
                  <c:v>4</c:v>
                </c:pt>
                <c:pt idx="2119">
                  <c:v>3.99</c:v>
                </c:pt>
                <c:pt idx="2120">
                  <c:v>4</c:v>
                </c:pt>
                <c:pt idx="2121">
                  <c:v>3.98</c:v>
                </c:pt>
                <c:pt idx="2122">
                  <c:v>4</c:v>
                </c:pt>
                <c:pt idx="2123">
                  <c:v>3.99</c:v>
                </c:pt>
                <c:pt idx="2124">
                  <c:v>3.94</c:v>
                </c:pt>
                <c:pt idx="2125">
                  <c:v>3.91</c:v>
                </c:pt>
                <c:pt idx="2126">
                  <c:v>3.95</c:v>
                </c:pt>
                <c:pt idx="2127">
                  <c:v>3.91</c:v>
                </c:pt>
                <c:pt idx="2128">
                  <c:v>3.89</c:v>
                </c:pt>
                <c:pt idx="2129">
                  <c:v>3.88</c:v>
                </c:pt>
                <c:pt idx="2130">
                  <c:v>3.98</c:v>
                </c:pt>
                <c:pt idx="2131">
                  <c:v>3.87</c:v>
                </c:pt>
                <c:pt idx="2132">
                  <c:v>3.87</c:v>
                </c:pt>
                <c:pt idx="2133">
                  <c:v>3.87</c:v>
                </c:pt>
                <c:pt idx="2134">
                  <c:v>3.95</c:v>
                </c:pt>
                <c:pt idx="2135">
                  <c:v>3.9</c:v>
                </c:pt>
                <c:pt idx="2136">
                  <c:v>3.88</c:v>
                </c:pt>
                <c:pt idx="2137">
                  <c:v>3.92</c:v>
                </c:pt>
                <c:pt idx="2138">
                  <c:v>4.08</c:v>
                </c:pt>
                <c:pt idx="2139">
                  <c:v>3.99</c:v>
                </c:pt>
                <c:pt idx="2140">
                  <c:v>3.98</c:v>
                </c:pt>
                <c:pt idx="2141">
                  <c:v>3.88</c:v>
                </c:pt>
                <c:pt idx="2142">
                  <c:v>3.9</c:v>
                </c:pt>
                <c:pt idx="2143">
                  <c:v>3.88</c:v>
                </c:pt>
                <c:pt idx="2144">
                  <c:v>3.84</c:v>
                </c:pt>
                <c:pt idx="2145">
                  <c:v>3.83</c:v>
                </c:pt>
                <c:pt idx="2146">
                  <c:v>3.79</c:v>
                </c:pt>
                <c:pt idx="2147">
                  <c:v>3.78</c:v>
                </c:pt>
                <c:pt idx="2148">
                  <c:v>3.75</c:v>
                </c:pt>
                <c:pt idx="2149">
                  <c:v>3.67</c:v>
                </c:pt>
                <c:pt idx="2150">
                  <c:v>3.71</c:v>
                </c:pt>
                <c:pt idx="2151">
                  <c:v>3.66</c:v>
                </c:pt>
                <c:pt idx="2152">
                  <c:v>3.66</c:v>
                </c:pt>
                <c:pt idx="2153">
                  <c:v>3.62</c:v>
                </c:pt>
                <c:pt idx="2154">
                  <c:v>3.56</c:v>
                </c:pt>
                <c:pt idx="2155">
                  <c:v>3.53</c:v>
                </c:pt>
                <c:pt idx="2156">
                  <c:v>3.49</c:v>
                </c:pt>
                <c:pt idx="2157">
                  <c:v>3.55</c:v>
                </c:pt>
                <c:pt idx="2158">
                  <c:v>3.59</c:v>
                </c:pt>
                <c:pt idx="2159">
                  <c:v>3.62</c:v>
                </c:pt>
                <c:pt idx="2160">
                  <c:v>3.66</c:v>
                </c:pt>
                <c:pt idx="2161">
                  <c:v>3.59</c:v>
                </c:pt>
                <c:pt idx="2162">
                  <c:v>3.55</c:v>
                </c:pt>
                <c:pt idx="2163">
                  <c:v>3.55</c:v>
                </c:pt>
                <c:pt idx="2164">
                  <c:v>3.49</c:v>
                </c:pt>
                <c:pt idx="2165">
                  <c:v>3.4</c:v>
                </c:pt>
                <c:pt idx="2166">
                  <c:v>3.36</c:v>
                </c:pt>
                <c:pt idx="2167">
                  <c:v>3.39</c:v>
                </c:pt>
                <c:pt idx="2168">
                  <c:v>3.37</c:v>
                </c:pt>
                <c:pt idx="2169">
                  <c:v>3.41</c:v>
                </c:pt>
                <c:pt idx="2170">
                  <c:v>3.39</c:v>
                </c:pt>
                <c:pt idx="2171">
                  <c:v>3.4</c:v>
                </c:pt>
                <c:pt idx="2172">
                  <c:v>3.34</c:v>
                </c:pt>
                <c:pt idx="2173">
                  <c:v>3.31</c:v>
                </c:pt>
                <c:pt idx="2174">
                  <c:v>3.32</c:v>
                </c:pt>
                <c:pt idx="2175">
                  <c:v>3.34</c:v>
                </c:pt>
                <c:pt idx="2176">
                  <c:v>3.32</c:v>
                </c:pt>
                <c:pt idx="2177">
                  <c:v>3.37</c:v>
                </c:pt>
                <c:pt idx="2178">
                  <c:v>3.35</c:v>
                </c:pt>
                <c:pt idx="2179">
                  <c:v>3.34</c:v>
                </c:pt>
                <c:pt idx="2180">
                  <c:v>3.4</c:v>
                </c:pt>
                <c:pt idx="2181">
                  <c:v>3.38</c:v>
                </c:pt>
                <c:pt idx="2182">
                  <c:v>3.42</c:v>
                </c:pt>
                <c:pt idx="2183">
                  <c:v>3.53</c:v>
                </c:pt>
                <c:pt idx="2184">
                  <c:v>3.53</c:v>
                </c:pt>
                <c:pt idx="2185">
                  <c:v>3.53</c:v>
                </c:pt>
                <c:pt idx="2186">
                  <c:v>3.56</c:v>
                </c:pt>
                <c:pt idx="2187">
                  <c:v>3.51</c:v>
                </c:pt>
                <c:pt idx="2188">
                  <c:v>3.52</c:v>
                </c:pt>
                <c:pt idx="2189">
                  <c:v>3.63</c:v>
                </c:pt>
                <c:pt idx="2190">
                  <c:v>3.54</c:v>
                </c:pt>
                <c:pt idx="2191">
                  <c:v>3.57</c:v>
                </c:pt>
                <c:pt idx="2192">
                  <c:v>3.54</c:v>
                </c:pt>
                <c:pt idx="2193">
                  <c:v>3.43</c:v>
                </c:pt>
                <c:pt idx="2194">
                  <c:v>3.41</c:v>
                </c:pt>
                <c:pt idx="2195">
                  <c:v>3.4</c:v>
                </c:pt>
                <c:pt idx="2196">
                  <c:v>3.35</c:v>
                </c:pt>
                <c:pt idx="2197">
                  <c:v>3.42</c:v>
                </c:pt>
                <c:pt idx="2198">
                  <c:v>3.51</c:v>
                </c:pt>
                <c:pt idx="2199">
                  <c:v>3.59</c:v>
                </c:pt>
                <c:pt idx="2200">
                  <c:v>3.81</c:v>
                </c:pt>
                <c:pt idx="2201">
                  <c:v>3.91</c:v>
                </c:pt>
                <c:pt idx="2202">
                  <c:v>3.98</c:v>
                </c:pt>
                <c:pt idx="2203">
                  <c:v>3.93</c:v>
                </c:pt>
                <c:pt idx="2204">
                  <c:v>4.46</c:v>
                </c:pt>
                <c:pt idx="2205">
                  <c:v>4.29</c:v>
                </c:pt>
                <c:pt idx="2206">
                  <c:v>4.51</c:v>
                </c:pt>
                <c:pt idx="2207">
                  <c:v>4.37</c:v>
                </c:pt>
                <c:pt idx="2208">
                  <c:v>4.3099999999999996</c:v>
                </c:pt>
                <c:pt idx="2209">
                  <c:v>4.3899999999999997</c:v>
                </c:pt>
                <c:pt idx="2210">
                  <c:v>4.4000000000000004</c:v>
                </c:pt>
                <c:pt idx="2211">
                  <c:v>4.4000000000000004</c:v>
                </c:pt>
                <c:pt idx="2212">
                  <c:v>4.58</c:v>
                </c:pt>
                <c:pt idx="2213">
                  <c:v>4.51</c:v>
                </c:pt>
                <c:pt idx="2214">
                  <c:v>4.57</c:v>
                </c:pt>
                <c:pt idx="2215">
                  <c:v>4.57</c:v>
                </c:pt>
                <c:pt idx="2216">
                  <c:v>4.5</c:v>
                </c:pt>
                <c:pt idx="2217">
                  <c:v>4.32</c:v>
                </c:pt>
                <c:pt idx="2218">
                  <c:v>4.22</c:v>
                </c:pt>
                <c:pt idx="2219">
                  <c:v>4.2300000000000004</c:v>
                </c:pt>
                <c:pt idx="2220">
                  <c:v>4.28</c:v>
                </c:pt>
                <c:pt idx="2221">
                  <c:v>4.13</c:v>
                </c:pt>
                <c:pt idx="2222">
                  <c:v>4.0999999999999996</c:v>
                </c:pt>
                <c:pt idx="2223">
                  <c:v>4.16</c:v>
                </c:pt>
                <c:pt idx="2224">
                  <c:v>4.3499999999999996</c:v>
                </c:pt>
                <c:pt idx="2225">
                  <c:v>4.22</c:v>
                </c:pt>
                <c:pt idx="2226">
                  <c:v>4.29</c:v>
                </c:pt>
                <c:pt idx="2227">
                  <c:v>4.46</c:v>
                </c:pt>
                <c:pt idx="2228">
                  <c:v>4.42</c:v>
                </c:pt>
                <c:pt idx="2229">
                  <c:v>4.47</c:v>
                </c:pt>
                <c:pt idx="2230">
                  <c:v>4.4800000000000004</c:v>
                </c:pt>
                <c:pt idx="2231">
                  <c:v>4.53</c:v>
                </c:pt>
                <c:pt idx="2232">
                  <c:v>4.51</c:v>
                </c:pt>
                <c:pt idx="2233">
                  <c:v>4.41</c:v>
                </c:pt>
                <c:pt idx="2234">
                  <c:v>4.3899999999999997</c:v>
                </c:pt>
                <c:pt idx="2235">
                  <c:v>4.32</c:v>
                </c:pt>
                <c:pt idx="2236">
                  <c:v>4.2300000000000004</c:v>
                </c:pt>
                <c:pt idx="2237">
                  <c:v>4.28</c:v>
                </c:pt>
                <c:pt idx="2238">
                  <c:v>4.33</c:v>
                </c:pt>
                <c:pt idx="2239">
                  <c:v>4.37</c:v>
                </c:pt>
                <c:pt idx="2240">
                  <c:v>4.28</c:v>
                </c:pt>
                <c:pt idx="2241">
                  <c:v>4.37</c:v>
                </c:pt>
                <c:pt idx="2242">
                  <c:v>4.32</c:v>
                </c:pt>
                <c:pt idx="2243">
                  <c:v>4.4000000000000004</c:v>
                </c:pt>
                <c:pt idx="2244">
                  <c:v>4.41</c:v>
                </c:pt>
                <c:pt idx="2245">
                  <c:v>4.34</c:v>
                </c:pt>
                <c:pt idx="2246">
                  <c:v>4.2699999999999996</c:v>
                </c:pt>
                <c:pt idx="2247">
                  <c:v>4.33</c:v>
                </c:pt>
                <c:pt idx="2248">
                  <c:v>4.29</c:v>
                </c:pt>
                <c:pt idx="2249">
                  <c:v>4.21</c:v>
                </c:pt>
                <c:pt idx="2250">
                  <c:v>4.2</c:v>
                </c:pt>
                <c:pt idx="2251">
                  <c:v>4.1399999999999997</c:v>
                </c:pt>
                <c:pt idx="2252">
                  <c:v>4.12</c:v>
                </c:pt>
                <c:pt idx="2253">
                  <c:v>4.1399999999999997</c:v>
                </c:pt>
                <c:pt idx="2254">
                  <c:v>4.2</c:v>
                </c:pt>
                <c:pt idx="2255">
                  <c:v>4.17</c:v>
                </c:pt>
                <c:pt idx="2256">
                  <c:v>4.1399999999999997</c:v>
                </c:pt>
                <c:pt idx="2257">
                  <c:v>4.12</c:v>
                </c:pt>
                <c:pt idx="2258">
                  <c:v>4.1500000000000004</c:v>
                </c:pt>
                <c:pt idx="2259">
                  <c:v>4.13</c:v>
                </c:pt>
                <c:pt idx="2260">
                  <c:v>4.13</c:v>
                </c:pt>
                <c:pt idx="2261">
                  <c:v>4.12</c:v>
                </c:pt>
                <c:pt idx="2262">
                  <c:v>4.1399999999999997</c:v>
                </c:pt>
                <c:pt idx="2263">
                  <c:v>4.12</c:v>
                </c:pt>
                <c:pt idx="2264">
                  <c:v>4.0999999999999996</c:v>
                </c:pt>
                <c:pt idx="2265">
                  <c:v>4.0999999999999996</c:v>
                </c:pt>
                <c:pt idx="2266">
                  <c:v>4.0999999999999996</c:v>
                </c:pt>
                <c:pt idx="2267">
                  <c:v>4.12</c:v>
                </c:pt>
                <c:pt idx="2268">
                  <c:v>4.2300000000000004</c:v>
                </c:pt>
                <c:pt idx="2269">
                  <c:v>4.2</c:v>
                </c:pt>
                <c:pt idx="2270">
                  <c:v>4.1900000000000004</c:v>
                </c:pt>
                <c:pt idx="2271">
                  <c:v>4.12</c:v>
                </c:pt>
                <c:pt idx="2272">
                  <c:v>3.97</c:v>
                </c:pt>
                <c:pt idx="2273">
                  <c:v>3.92</c:v>
                </c:pt>
                <c:pt idx="2274">
                  <c:v>3.98</c:v>
                </c:pt>
                <c:pt idx="2275">
                  <c:v>4.0199999999999996</c:v>
                </c:pt>
                <c:pt idx="2276">
                  <c:v>4.01</c:v>
                </c:pt>
                <c:pt idx="2277">
                  <c:v>3.99</c:v>
                </c:pt>
                <c:pt idx="2278">
                  <c:v>3.97</c:v>
                </c:pt>
                <c:pt idx="2279">
                  <c:v>3.89</c:v>
                </c:pt>
                <c:pt idx="2280">
                  <c:v>3.93</c:v>
                </c:pt>
                <c:pt idx="2281">
                  <c:v>3.8</c:v>
                </c:pt>
                <c:pt idx="2282">
                  <c:v>3.83</c:v>
                </c:pt>
                <c:pt idx="2283">
                  <c:v>3.87</c:v>
                </c:pt>
                <c:pt idx="2284">
                  <c:v>3.73</c:v>
                </c:pt>
                <c:pt idx="2285">
                  <c:v>3.66</c:v>
                </c:pt>
                <c:pt idx="2286">
                  <c:v>3.63</c:v>
                </c:pt>
                <c:pt idx="2287">
                  <c:v>3.66</c:v>
                </c:pt>
                <c:pt idx="2288">
                  <c:v>3.66</c:v>
                </c:pt>
                <c:pt idx="2289">
                  <c:v>3.69</c:v>
                </c:pt>
                <c:pt idx="2290">
                  <c:v>3.76</c:v>
                </c:pt>
                <c:pt idx="2291">
                  <c:v>3.8</c:v>
                </c:pt>
                <c:pt idx="2292">
                  <c:v>3.75</c:v>
                </c:pt>
                <c:pt idx="2293">
                  <c:v>3.86</c:v>
                </c:pt>
                <c:pt idx="2294">
                  <c:v>3.78</c:v>
                </c:pt>
                <c:pt idx="2295">
                  <c:v>3.69</c:v>
                </c:pt>
                <c:pt idx="2296">
                  <c:v>3.7</c:v>
                </c:pt>
                <c:pt idx="2297">
                  <c:v>3.66</c:v>
                </c:pt>
                <c:pt idx="2298">
                  <c:v>3.67</c:v>
                </c:pt>
                <c:pt idx="2299">
                  <c:v>3.65</c:v>
                </c:pt>
                <c:pt idx="2300">
                  <c:v>3.68</c:v>
                </c:pt>
                <c:pt idx="2301">
                  <c:v>3.8</c:v>
                </c:pt>
                <c:pt idx="2302">
                  <c:v>3.85</c:v>
                </c:pt>
                <c:pt idx="2303">
                  <c:v>3.84</c:v>
                </c:pt>
                <c:pt idx="2304">
                  <c:v>3.87</c:v>
                </c:pt>
                <c:pt idx="2305">
                  <c:v>3.87</c:v>
                </c:pt>
                <c:pt idx="2306">
                  <c:v>4.04</c:v>
                </c:pt>
                <c:pt idx="2307">
                  <c:v>4</c:v>
                </c:pt>
                <c:pt idx="2308">
                  <c:v>4.0199999999999996</c:v>
                </c:pt>
                <c:pt idx="2309">
                  <c:v>4.08</c:v>
                </c:pt>
                <c:pt idx="2310">
                  <c:v>4.04</c:v>
                </c:pt>
                <c:pt idx="2311">
                  <c:v>4.09</c:v>
                </c:pt>
                <c:pt idx="2312">
                  <c:v>4.04</c:v>
                </c:pt>
                <c:pt idx="2313">
                  <c:v>3.98</c:v>
                </c:pt>
                <c:pt idx="2314">
                  <c:v>3.91</c:v>
                </c:pt>
                <c:pt idx="2315">
                  <c:v>3.94</c:v>
                </c:pt>
                <c:pt idx="2316">
                  <c:v>3.93</c:v>
                </c:pt>
                <c:pt idx="2317">
                  <c:v>3.84</c:v>
                </c:pt>
                <c:pt idx="2318">
                  <c:v>3.89</c:v>
                </c:pt>
                <c:pt idx="2319">
                  <c:v>3.9</c:v>
                </c:pt>
                <c:pt idx="2320">
                  <c:v>3.91</c:v>
                </c:pt>
                <c:pt idx="2321">
                  <c:v>3.86</c:v>
                </c:pt>
                <c:pt idx="2322">
                  <c:v>3.85</c:v>
                </c:pt>
                <c:pt idx="2323">
                  <c:v>3.76</c:v>
                </c:pt>
                <c:pt idx="2324">
                  <c:v>3.82</c:v>
                </c:pt>
                <c:pt idx="2325">
                  <c:v>3.79</c:v>
                </c:pt>
                <c:pt idx="2326">
                  <c:v>3.76</c:v>
                </c:pt>
                <c:pt idx="2327">
                  <c:v>3.87</c:v>
                </c:pt>
                <c:pt idx="2328">
                  <c:v>3.98</c:v>
                </c:pt>
                <c:pt idx="2329">
                  <c:v>3.97</c:v>
                </c:pt>
                <c:pt idx="2330">
                  <c:v>3.95</c:v>
                </c:pt>
                <c:pt idx="2331">
                  <c:v>3.93</c:v>
                </c:pt>
                <c:pt idx="2332">
                  <c:v>3.95</c:v>
                </c:pt>
                <c:pt idx="2333">
                  <c:v>3.97</c:v>
                </c:pt>
                <c:pt idx="2334">
                  <c:v>3.96</c:v>
                </c:pt>
                <c:pt idx="2335">
                  <c:v>4.01</c:v>
                </c:pt>
                <c:pt idx="2336">
                  <c:v>3.97</c:v>
                </c:pt>
                <c:pt idx="2337">
                  <c:v>3.92</c:v>
                </c:pt>
                <c:pt idx="2338">
                  <c:v>3.81</c:v>
                </c:pt>
                <c:pt idx="2339">
                  <c:v>3.79</c:v>
                </c:pt>
                <c:pt idx="2340">
                  <c:v>3.72</c:v>
                </c:pt>
                <c:pt idx="2341">
                  <c:v>3.65</c:v>
                </c:pt>
                <c:pt idx="2342">
                  <c:v>3.65</c:v>
                </c:pt>
                <c:pt idx="2343">
                  <c:v>3.62</c:v>
                </c:pt>
                <c:pt idx="2344">
                  <c:v>3.64</c:v>
                </c:pt>
                <c:pt idx="2345">
                  <c:v>3.68</c:v>
                </c:pt>
                <c:pt idx="2346">
                  <c:v>3.73</c:v>
                </c:pt>
                <c:pt idx="2347">
                  <c:v>3.71</c:v>
                </c:pt>
                <c:pt idx="2348">
                  <c:v>3.71</c:v>
                </c:pt>
                <c:pt idx="2349">
                  <c:v>3.59</c:v>
                </c:pt>
                <c:pt idx="2350">
                  <c:v>3.58</c:v>
                </c:pt>
                <c:pt idx="2351">
                  <c:v>3.59</c:v>
                </c:pt>
                <c:pt idx="2352">
                  <c:v>3.66</c:v>
                </c:pt>
                <c:pt idx="2353">
                  <c:v>3.61</c:v>
                </c:pt>
                <c:pt idx="2354">
                  <c:v>3.57</c:v>
                </c:pt>
                <c:pt idx="2355">
                  <c:v>3.58</c:v>
                </c:pt>
                <c:pt idx="2356">
                  <c:v>3.64</c:v>
                </c:pt>
                <c:pt idx="2357">
                  <c:v>3.66</c:v>
                </c:pt>
                <c:pt idx="2358">
                  <c:v>3.6</c:v>
                </c:pt>
                <c:pt idx="2359">
                  <c:v>3.54</c:v>
                </c:pt>
                <c:pt idx="2360">
                  <c:v>3.56</c:v>
                </c:pt>
                <c:pt idx="2361">
                  <c:v>3.48</c:v>
                </c:pt>
                <c:pt idx="2362">
                  <c:v>3.41</c:v>
                </c:pt>
                <c:pt idx="2363">
                  <c:v>3.42</c:v>
                </c:pt>
                <c:pt idx="2364">
                  <c:v>3.45</c:v>
                </c:pt>
                <c:pt idx="2365">
                  <c:v>3.48</c:v>
                </c:pt>
                <c:pt idx="2366">
                  <c:v>3.43</c:v>
                </c:pt>
                <c:pt idx="2367">
                  <c:v>3.45</c:v>
                </c:pt>
                <c:pt idx="2368">
                  <c:v>3.43</c:v>
                </c:pt>
                <c:pt idx="2369">
                  <c:v>3.43</c:v>
                </c:pt>
                <c:pt idx="2370">
                  <c:v>3.46</c:v>
                </c:pt>
                <c:pt idx="2371">
                  <c:v>3.44</c:v>
                </c:pt>
                <c:pt idx="2372">
                  <c:v>3.5</c:v>
                </c:pt>
                <c:pt idx="2373">
                  <c:v>3.48</c:v>
                </c:pt>
                <c:pt idx="2374">
                  <c:v>3.42</c:v>
                </c:pt>
                <c:pt idx="2375">
                  <c:v>3.42</c:v>
                </c:pt>
                <c:pt idx="2376">
                  <c:v>3.47</c:v>
                </c:pt>
                <c:pt idx="2377">
                  <c:v>3.52</c:v>
                </c:pt>
                <c:pt idx="2378">
                  <c:v>3.47</c:v>
                </c:pt>
                <c:pt idx="2379">
                  <c:v>3.54</c:v>
                </c:pt>
                <c:pt idx="2380">
                  <c:v>3.57</c:v>
                </c:pt>
                <c:pt idx="2381">
                  <c:v>3.94</c:v>
                </c:pt>
                <c:pt idx="2382">
                  <c:v>4.03</c:v>
                </c:pt>
                <c:pt idx="2383">
                  <c:v>4.08</c:v>
                </c:pt>
                <c:pt idx="2384">
                  <c:v>4.13</c:v>
                </c:pt>
                <c:pt idx="2385">
                  <c:v>4.16</c:v>
                </c:pt>
                <c:pt idx="2386">
                  <c:v>4.3</c:v>
                </c:pt>
                <c:pt idx="2387">
                  <c:v>4.32</c:v>
                </c:pt>
                <c:pt idx="2388">
                  <c:v>4.2</c:v>
                </c:pt>
                <c:pt idx="2389">
                  <c:v>4.12</c:v>
                </c:pt>
                <c:pt idx="2390">
                  <c:v>4.09</c:v>
                </c:pt>
                <c:pt idx="2391">
                  <c:v>4.1900000000000004</c:v>
                </c:pt>
                <c:pt idx="2392">
                  <c:v>4.1900000000000004</c:v>
                </c:pt>
                <c:pt idx="2393">
                  <c:v>4.17</c:v>
                </c:pt>
                <c:pt idx="2394">
                  <c:v>4.1500000000000004</c:v>
                </c:pt>
                <c:pt idx="2395">
                  <c:v>4.16</c:v>
                </c:pt>
                <c:pt idx="2396">
                  <c:v>4.0999999999999996</c:v>
                </c:pt>
                <c:pt idx="2397">
                  <c:v>4.21</c:v>
                </c:pt>
                <c:pt idx="2398">
                  <c:v>4.3</c:v>
                </c:pt>
                <c:pt idx="2399">
                  <c:v>4.2300000000000004</c:v>
                </c:pt>
                <c:pt idx="2400">
                  <c:v>4.1399999999999997</c:v>
                </c:pt>
                <c:pt idx="2401">
                  <c:v>4.0999999999999996</c:v>
                </c:pt>
                <c:pt idx="2402">
                  <c:v>4.08</c:v>
                </c:pt>
                <c:pt idx="2403">
                  <c:v>3.97</c:v>
                </c:pt>
                <c:pt idx="2404">
                  <c:v>4.03</c:v>
                </c:pt>
                <c:pt idx="2405">
                  <c:v>4.0199999999999996</c:v>
                </c:pt>
                <c:pt idx="2406">
                  <c:v>4.05</c:v>
                </c:pt>
                <c:pt idx="2407">
                  <c:v>4.0199999999999996</c:v>
                </c:pt>
                <c:pt idx="2408">
                  <c:v>3.95</c:v>
                </c:pt>
                <c:pt idx="2409">
                  <c:v>3.94</c:v>
                </c:pt>
                <c:pt idx="2410">
                  <c:v>3.89</c:v>
                </c:pt>
                <c:pt idx="2411">
                  <c:v>3.91</c:v>
                </c:pt>
                <c:pt idx="2412">
                  <c:v>3.9</c:v>
                </c:pt>
                <c:pt idx="2413">
                  <c:v>3.88</c:v>
                </c:pt>
                <c:pt idx="2414">
                  <c:v>3.96</c:v>
                </c:pt>
                <c:pt idx="2415">
                  <c:v>4.03</c:v>
                </c:pt>
                <c:pt idx="2416">
                  <c:v>3.96</c:v>
                </c:pt>
                <c:pt idx="2417">
                  <c:v>3.92</c:v>
                </c:pt>
                <c:pt idx="2418">
                  <c:v>3.93</c:v>
                </c:pt>
                <c:pt idx="2419">
                  <c:v>3.9</c:v>
                </c:pt>
                <c:pt idx="2420">
                  <c:v>3.89</c:v>
                </c:pt>
                <c:pt idx="2421">
                  <c:v>3.86</c:v>
                </c:pt>
                <c:pt idx="2422">
                  <c:v>3.82</c:v>
                </c:pt>
                <c:pt idx="2423">
                  <c:v>3.78</c:v>
                </c:pt>
                <c:pt idx="2424">
                  <c:v>3.78</c:v>
                </c:pt>
                <c:pt idx="2425">
                  <c:v>3.83</c:v>
                </c:pt>
                <c:pt idx="2426">
                  <c:v>3.83</c:v>
                </c:pt>
                <c:pt idx="2427">
                  <c:v>3.85</c:v>
                </c:pt>
                <c:pt idx="2428">
                  <c:v>3.91</c:v>
                </c:pt>
                <c:pt idx="2429">
                  <c:v>3.88</c:v>
                </c:pt>
                <c:pt idx="2430">
                  <c:v>3.94</c:v>
                </c:pt>
                <c:pt idx="2431">
                  <c:v>3.94</c:v>
                </c:pt>
                <c:pt idx="2432">
                  <c:v>3.9</c:v>
                </c:pt>
                <c:pt idx="2433">
                  <c:v>3.95</c:v>
                </c:pt>
                <c:pt idx="2434">
                  <c:v>3.92</c:v>
                </c:pt>
                <c:pt idx="2435">
                  <c:v>3.9</c:v>
                </c:pt>
                <c:pt idx="2436">
                  <c:v>3.94</c:v>
                </c:pt>
                <c:pt idx="2437">
                  <c:v>3.93</c:v>
                </c:pt>
                <c:pt idx="2438">
                  <c:v>3.94</c:v>
                </c:pt>
                <c:pt idx="2439">
                  <c:v>3.99</c:v>
                </c:pt>
                <c:pt idx="2440">
                  <c:v>3.95</c:v>
                </c:pt>
                <c:pt idx="2441">
                  <c:v>3.99</c:v>
                </c:pt>
                <c:pt idx="2442">
                  <c:v>4.04</c:v>
                </c:pt>
                <c:pt idx="2443">
                  <c:v>4.1500000000000004</c:v>
                </c:pt>
                <c:pt idx="2444">
                  <c:v>4.22</c:v>
                </c:pt>
                <c:pt idx="2445">
                  <c:v>4.32</c:v>
                </c:pt>
                <c:pt idx="2446">
                  <c:v>4.38</c:v>
                </c:pt>
                <c:pt idx="2447">
                  <c:v>4.4000000000000004</c:v>
                </c:pt>
                <c:pt idx="2448">
                  <c:v>4.43</c:v>
                </c:pt>
                <c:pt idx="2449">
                  <c:v>4.46</c:v>
                </c:pt>
                <c:pt idx="2450">
                  <c:v>4.4400000000000004</c:v>
                </c:pt>
                <c:pt idx="2451">
                  <c:v>4.45</c:v>
                </c:pt>
                <c:pt idx="2452">
                  <c:v>4.4400000000000004</c:v>
                </c:pt>
                <c:pt idx="2453">
                  <c:v>4.4000000000000004</c:v>
                </c:pt>
                <c:pt idx="2454">
                  <c:v>4.42</c:v>
                </c:pt>
                <c:pt idx="2455">
                  <c:v>4.47</c:v>
                </c:pt>
                <c:pt idx="2456">
                  <c:v>4.58</c:v>
                </c:pt>
                <c:pt idx="2457">
                  <c:v>4.55</c:v>
                </c:pt>
                <c:pt idx="2458">
                  <c:v>4.55</c:v>
                </c:pt>
                <c:pt idx="2459">
                  <c:v>4.6100000000000003</c:v>
                </c:pt>
                <c:pt idx="2460">
                  <c:v>4.66</c:v>
                </c:pt>
                <c:pt idx="2461">
                  <c:v>4.5599999999999996</c:v>
                </c:pt>
                <c:pt idx="2462">
                  <c:v>4.54</c:v>
                </c:pt>
                <c:pt idx="2463">
                  <c:v>4.62</c:v>
                </c:pt>
                <c:pt idx="2464">
                  <c:v>4.57</c:v>
                </c:pt>
                <c:pt idx="2465">
                  <c:v>4.55</c:v>
                </c:pt>
                <c:pt idx="2466">
                  <c:v>4.53</c:v>
                </c:pt>
                <c:pt idx="2467">
                  <c:v>4.5199999999999996</c:v>
                </c:pt>
                <c:pt idx="2468">
                  <c:v>4.54</c:v>
                </c:pt>
                <c:pt idx="2469">
                  <c:v>4.5999999999999996</c:v>
                </c:pt>
                <c:pt idx="2470">
                  <c:v>4.59</c:v>
                </c:pt>
                <c:pt idx="2471">
                  <c:v>4.53</c:v>
                </c:pt>
                <c:pt idx="2472">
                  <c:v>4.51</c:v>
                </c:pt>
                <c:pt idx="2473">
                  <c:v>4.5199999999999996</c:v>
                </c:pt>
                <c:pt idx="2474">
                  <c:v>4.54</c:v>
                </c:pt>
                <c:pt idx="2475">
                  <c:v>4.5999999999999996</c:v>
                </c:pt>
                <c:pt idx="2476">
                  <c:v>4.6500000000000004</c:v>
                </c:pt>
                <c:pt idx="2477">
                  <c:v>4.72</c:v>
                </c:pt>
                <c:pt idx="2478">
                  <c:v>4.71</c:v>
                </c:pt>
                <c:pt idx="2479">
                  <c:v>4.9000000000000004</c:v>
                </c:pt>
                <c:pt idx="2480">
                  <c:v>4.8499999999999996</c:v>
                </c:pt>
                <c:pt idx="2481">
                  <c:v>4.8600000000000003</c:v>
                </c:pt>
                <c:pt idx="2482">
                  <c:v>4.83</c:v>
                </c:pt>
                <c:pt idx="2483">
                  <c:v>4.9400000000000004</c:v>
                </c:pt>
                <c:pt idx="2484">
                  <c:v>4.9400000000000004</c:v>
                </c:pt>
                <c:pt idx="2485">
                  <c:v>4.8099999999999996</c:v>
                </c:pt>
                <c:pt idx="2486">
                  <c:v>4.8099999999999996</c:v>
                </c:pt>
                <c:pt idx="2487">
                  <c:v>4.75</c:v>
                </c:pt>
                <c:pt idx="2488">
                  <c:v>4.63</c:v>
                </c:pt>
                <c:pt idx="2489">
                  <c:v>4.62</c:v>
                </c:pt>
                <c:pt idx="2490">
                  <c:v>4.55</c:v>
                </c:pt>
                <c:pt idx="2491">
                  <c:v>4.51</c:v>
                </c:pt>
                <c:pt idx="2492">
                  <c:v>4.45</c:v>
                </c:pt>
                <c:pt idx="2493">
                  <c:v>4.45</c:v>
                </c:pt>
                <c:pt idx="2494">
                  <c:v>4.45</c:v>
                </c:pt>
                <c:pt idx="2495">
                  <c:v>4.46</c:v>
                </c:pt>
                <c:pt idx="2496">
                  <c:v>4.41</c:v>
                </c:pt>
                <c:pt idx="2497">
                  <c:v>4.37</c:v>
                </c:pt>
                <c:pt idx="2498">
                  <c:v>4.3499999999999996</c:v>
                </c:pt>
                <c:pt idx="2499">
                  <c:v>4.3499999999999996</c:v>
                </c:pt>
                <c:pt idx="2500">
                  <c:v>4.3499999999999996</c:v>
                </c:pt>
                <c:pt idx="2501">
                  <c:v>4.41</c:v>
                </c:pt>
                <c:pt idx="2502">
                  <c:v>4.3099999999999996</c:v>
                </c:pt>
                <c:pt idx="2503">
                  <c:v>4.28</c:v>
                </c:pt>
                <c:pt idx="2504">
                  <c:v>4.0599999999999996</c:v>
                </c:pt>
                <c:pt idx="2505">
                  <c:v>4.08</c:v>
                </c:pt>
                <c:pt idx="2506">
                  <c:v>4.12</c:v>
                </c:pt>
                <c:pt idx="2507">
                  <c:v>4.17</c:v>
                </c:pt>
                <c:pt idx="2508">
                  <c:v>4.2</c:v>
                </c:pt>
                <c:pt idx="2509">
                  <c:v>4.1399999999999997</c:v>
                </c:pt>
                <c:pt idx="2510">
                  <c:v>4.0999999999999996</c:v>
                </c:pt>
                <c:pt idx="2511">
                  <c:v>4.07</c:v>
                </c:pt>
                <c:pt idx="2512">
                  <c:v>4.0599999999999996</c:v>
                </c:pt>
                <c:pt idx="2513">
                  <c:v>3.99</c:v>
                </c:pt>
                <c:pt idx="2514">
                  <c:v>3.82</c:v>
                </c:pt>
                <c:pt idx="2515">
                  <c:v>3.82</c:v>
                </c:pt>
                <c:pt idx="2516">
                  <c:v>3.84</c:v>
                </c:pt>
                <c:pt idx="2517">
                  <c:v>3.73</c:v>
                </c:pt>
                <c:pt idx="2518">
                  <c:v>3.75</c:v>
                </c:pt>
                <c:pt idx="2519">
                  <c:v>3.75</c:v>
                </c:pt>
                <c:pt idx="2520">
                  <c:v>3.81</c:v>
                </c:pt>
                <c:pt idx="2521">
                  <c:v>3.75</c:v>
                </c:pt>
                <c:pt idx="2522">
                  <c:v>3.75</c:v>
                </c:pt>
                <c:pt idx="2523">
                  <c:v>3.6</c:v>
                </c:pt>
                <c:pt idx="2524">
                  <c:v>3.6</c:v>
                </c:pt>
                <c:pt idx="2525">
                  <c:v>3.55</c:v>
                </c:pt>
                <c:pt idx="2526">
                  <c:v>3.58</c:v>
                </c:pt>
                <c:pt idx="2527">
                  <c:v>3.49</c:v>
                </c:pt>
                <c:pt idx="2528">
                  <c:v>3.56</c:v>
                </c:pt>
                <c:pt idx="2529">
                  <c:v>3.73</c:v>
                </c:pt>
                <c:pt idx="2530">
                  <c:v>3.64</c:v>
                </c:pt>
                <c:pt idx="2531">
                  <c:v>3.65</c:v>
                </c:pt>
                <c:pt idx="2532">
                  <c:v>3.57</c:v>
                </c:pt>
                <c:pt idx="2533">
                  <c:v>3.69</c:v>
                </c:pt>
                <c:pt idx="2534">
                  <c:v>3.75</c:v>
                </c:pt>
                <c:pt idx="2535">
                  <c:v>3.78</c:v>
                </c:pt>
                <c:pt idx="2536">
                  <c:v>3.69</c:v>
                </c:pt>
                <c:pt idx="2537">
                  <c:v>3.75</c:v>
                </c:pt>
                <c:pt idx="2538">
                  <c:v>3.66</c:v>
                </c:pt>
                <c:pt idx="2539">
                  <c:v>3.68</c:v>
                </c:pt>
                <c:pt idx="2540">
                  <c:v>3.68</c:v>
                </c:pt>
                <c:pt idx="2541">
                  <c:v>3.73</c:v>
                </c:pt>
                <c:pt idx="2542">
                  <c:v>3.73</c:v>
                </c:pt>
                <c:pt idx="2543">
                  <c:v>3.74</c:v>
                </c:pt>
                <c:pt idx="2544">
                  <c:v>3.72</c:v>
                </c:pt>
                <c:pt idx="2545">
                  <c:v>3.64</c:v>
                </c:pt>
                <c:pt idx="2546">
                  <c:v>3.65</c:v>
                </c:pt>
                <c:pt idx="2547">
                  <c:v>3.6</c:v>
                </c:pt>
                <c:pt idx="2548">
                  <c:v>3.51</c:v>
                </c:pt>
                <c:pt idx="2549">
                  <c:v>3.45</c:v>
                </c:pt>
                <c:pt idx="2550">
                  <c:v>3.47</c:v>
                </c:pt>
                <c:pt idx="2551">
                  <c:v>3.49</c:v>
                </c:pt>
                <c:pt idx="2552">
                  <c:v>3.45</c:v>
                </c:pt>
                <c:pt idx="2553">
                  <c:v>3.29</c:v>
                </c:pt>
                <c:pt idx="2554">
                  <c:v>3.36</c:v>
                </c:pt>
                <c:pt idx="2555">
                  <c:v>3.65</c:v>
                </c:pt>
                <c:pt idx="2556">
                  <c:v>3.5</c:v>
                </c:pt>
                <c:pt idx="2557">
                  <c:v>3.33</c:v>
                </c:pt>
                <c:pt idx="2558">
                  <c:v>3.33</c:v>
                </c:pt>
                <c:pt idx="2559">
                  <c:v>3.31</c:v>
                </c:pt>
                <c:pt idx="2560">
                  <c:v>3.33</c:v>
                </c:pt>
                <c:pt idx="2561">
                  <c:v>3.23</c:v>
                </c:pt>
                <c:pt idx="2562">
                  <c:v>3.26</c:v>
                </c:pt>
                <c:pt idx="2563">
                  <c:v>3.28</c:v>
                </c:pt>
                <c:pt idx="2564">
                  <c:v>3.24</c:v>
                </c:pt>
                <c:pt idx="2565">
                  <c:v>3.15</c:v>
                </c:pt>
                <c:pt idx="2566">
                  <c:v>3.18</c:v>
                </c:pt>
                <c:pt idx="2567">
                  <c:v>3.21</c:v>
                </c:pt>
                <c:pt idx="2568">
                  <c:v>3.13</c:v>
                </c:pt>
                <c:pt idx="2569">
                  <c:v>3.13</c:v>
                </c:pt>
                <c:pt idx="2570">
                  <c:v>3.07</c:v>
                </c:pt>
                <c:pt idx="2571">
                  <c:v>3.03</c:v>
                </c:pt>
                <c:pt idx="2572">
                  <c:v>2.98</c:v>
                </c:pt>
                <c:pt idx="2573">
                  <c:v>3.01</c:v>
                </c:pt>
                <c:pt idx="2574">
                  <c:v>2.99</c:v>
                </c:pt>
                <c:pt idx="2575">
                  <c:v>2.88</c:v>
                </c:pt>
                <c:pt idx="2576">
                  <c:v>2.96</c:v>
                </c:pt>
                <c:pt idx="2577">
                  <c:v>2.99</c:v>
                </c:pt>
                <c:pt idx="2578">
                  <c:v>2.91</c:v>
                </c:pt>
                <c:pt idx="2579">
                  <c:v>2.93</c:v>
                </c:pt>
                <c:pt idx="2580">
                  <c:v>2.86</c:v>
                </c:pt>
                <c:pt idx="2581">
                  <c:v>2.87</c:v>
                </c:pt>
                <c:pt idx="2582">
                  <c:v>2.9</c:v>
                </c:pt>
                <c:pt idx="2583">
                  <c:v>2.88</c:v>
                </c:pt>
                <c:pt idx="2584">
                  <c:v>2.87</c:v>
                </c:pt>
                <c:pt idx="2585">
                  <c:v>2.81</c:v>
                </c:pt>
                <c:pt idx="2586">
                  <c:v>2.8</c:v>
                </c:pt>
                <c:pt idx="2587">
                  <c:v>2.81</c:v>
                </c:pt>
                <c:pt idx="2588">
                  <c:v>2.78</c:v>
                </c:pt>
                <c:pt idx="2589">
                  <c:v>2.84</c:v>
                </c:pt>
                <c:pt idx="2590">
                  <c:v>2.72</c:v>
                </c:pt>
                <c:pt idx="2591">
                  <c:v>2.72</c:v>
                </c:pt>
                <c:pt idx="2592">
                  <c:v>2.71</c:v>
                </c:pt>
                <c:pt idx="2593">
                  <c:v>2.71</c:v>
                </c:pt>
                <c:pt idx="2594">
                  <c:v>2.67</c:v>
                </c:pt>
                <c:pt idx="2595">
                  <c:v>2.66</c:v>
                </c:pt>
                <c:pt idx="2596">
                  <c:v>2.67</c:v>
                </c:pt>
                <c:pt idx="2597">
                  <c:v>2.65</c:v>
                </c:pt>
                <c:pt idx="2598">
                  <c:v>2.79</c:v>
                </c:pt>
                <c:pt idx="2599">
                  <c:v>2.77</c:v>
                </c:pt>
                <c:pt idx="2600">
                  <c:v>2.73</c:v>
                </c:pt>
                <c:pt idx="2601">
                  <c:v>2.73</c:v>
                </c:pt>
                <c:pt idx="2602">
                  <c:v>2.73</c:v>
                </c:pt>
                <c:pt idx="2603">
                  <c:v>2.81</c:v>
                </c:pt>
                <c:pt idx="2604">
                  <c:v>2.97</c:v>
                </c:pt>
                <c:pt idx="2605">
                  <c:v>3.02</c:v>
                </c:pt>
                <c:pt idx="2606">
                  <c:v>3.05</c:v>
                </c:pt>
                <c:pt idx="2607">
                  <c:v>3.09</c:v>
                </c:pt>
                <c:pt idx="2608">
                  <c:v>3.17</c:v>
                </c:pt>
              </c:numCache>
            </c:numRef>
          </c:val>
          <c:smooth val="0"/>
        </c:ser>
        <c:dLbls>
          <c:showLegendKey val="0"/>
          <c:showVal val="0"/>
          <c:showCatName val="0"/>
          <c:showSerName val="0"/>
          <c:showPercent val="0"/>
          <c:showBubbleSize val="0"/>
        </c:dLbls>
        <c:smooth val="0"/>
        <c:axId val="439016680"/>
        <c:axId val="439013936"/>
      </c:lineChart>
      <c:dateAx>
        <c:axId val="439016680"/>
        <c:scaling>
          <c:orientation val="minMax"/>
          <c:max val="44255"/>
          <c:min val="43524"/>
        </c:scaling>
        <c:delete val="0"/>
        <c:axPos val="b"/>
        <c:numFmt formatCode="yyyy\-mm;@" sourceLinked="0"/>
        <c:majorTickMark val="none"/>
        <c:minorTickMark val="none"/>
        <c:tickLblPos val="low"/>
        <c:spPr>
          <a:ln>
            <a:solidFill>
              <a:sysClr val="windowText" lastClr="000000"/>
            </a:solidFill>
          </a:ln>
        </c:spPr>
        <c:crossAx val="439013936"/>
        <c:crosses val="autoZero"/>
        <c:auto val="1"/>
        <c:lblOffset val="100"/>
        <c:baseTimeUnit val="days"/>
        <c:majorUnit val="3"/>
        <c:majorTimeUnit val="months"/>
      </c:dateAx>
      <c:valAx>
        <c:axId val="439013936"/>
        <c:scaling>
          <c:orientation val="minMax"/>
          <c:max val="6"/>
          <c:min val="0"/>
        </c:scaling>
        <c:delete val="0"/>
        <c:axPos val="l"/>
        <c:numFmt formatCode="#,##0_ " sourceLinked="0"/>
        <c:majorTickMark val="out"/>
        <c:minorTickMark val="none"/>
        <c:tickLblPos val="nextTo"/>
        <c:spPr>
          <a:ln>
            <a:solidFill>
              <a:sysClr val="windowText" lastClr="000000"/>
            </a:solidFill>
          </a:ln>
        </c:spPr>
        <c:crossAx val="439016680"/>
        <c:crosses val="autoZero"/>
        <c:crossBetween val="between"/>
        <c:majorUnit val="1"/>
      </c:valAx>
      <c:spPr>
        <a:noFill/>
      </c:spPr>
    </c:plotArea>
    <c:legend>
      <c:legendPos val="r"/>
      <c:layout>
        <c:manualLayout>
          <c:xMode val="edge"/>
          <c:yMode val="edge"/>
          <c:x val="0.27062798081876438"/>
          <c:y val="1.9299081490133849E-2"/>
          <c:w val="0.52480555555555553"/>
          <c:h val="0.10437872786544626"/>
        </c:manualLayout>
      </c:layout>
      <c:overlay val="0"/>
    </c:legend>
    <c:plotVisOnly val="1"/>
    <c:dispBlanksAs val="gap"/>
    <c:showDLblsOverMax val="0"/>
  </c:chart>
  <c:spPr>
    <a:noFill/>
    <a:ln>
      <a:noFill/>
    </a:ln>
  </c:spPr>
  <c:txPr>
    <a:bodyPr/>
    <a:lstStyle/>
    <a:p>
      <a:pPr>
        <a:defRPr sz="1600" b="1">
          <a:latin typeface="等线" panose="02010600030101010101" pitchFamily="2" charset="-122"/>
          <a:ea typeface="等线" panose="02010600030101010101" pitchFamily="2" charset="-122"/>
        </a:defRPr>
      </a:pPr>
      <a:endParaRPr lang="zh-CN"/>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ysClr val="windowText" lastClr="000000"/>
                </a:solidFill>
                <a:latin typeface="等线" panose="02010600030101010101" pitchFamily="2" charset="-122"/>
                <a:ea typeface="等线" panose="02010600030101010101" pitchFamily="2" charset="-122"/>
                <a:cs typeface="+mn-cs"/>
              </a:defRPr>
            </a:pPr>
            <a:r>
              <a:rPr lang="zh-CN" sz="1600"/>
              <a:t>美国商业银行信贷增速</a:t>
            </a:r>
          </a:p>
        </c:rich>
      </c:tx>
      <c:layout>
        <c:manualLayout>
          <c:xMode val="edge"/>
          <c:yMode val="edge"/>
          <c:x val="0.27450666666666668"/>
          <c:y val="2.7035516766474848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ysClr val="windowText" lastClr="000000"/>
              </a:solidFill>
              <a:latin typeface="等线" panose="02010600030101010101" pitchFamily="2" charset="-122"/>
              <a:ea typeface="等线" panose="02010600030101010101" pitchFamily="2" charset="-122"/>
              <a:cs typeface="+mn-cs"/>
            </a:defRPr>
          </a:pPr>
          <a:endParaRPr lang="zh-CN"/>
        </a:p>
      </c:txPr>
    </c:title>
    <c:autoTitleDeleted val="0"/>
    <c:plotArea>
      <c:layout>
        <c:manualLayout>
          <c:layoutTarget val="inner"/>
          <c:xMode val="edge"/>
          <c:yMode val="edge"/>
          <c:x val="0.11819756892811831"/>
          <c:y val="5.1088092721787978E-2"/>
          <c:w val="0.86079955269146291"/>
          <c:h val="0.84062793285232362"/>
        </c:manualLayout>
      </c:layout>
      <c:lineChart>
        <c:grouping val="standard"/>
        <c:varyColors val="0"/>
        <c:ser>
          <c:idx val="3"/>
          <c:order val="0"/>
          <c:tx>
            <c:v>不动产抵押信贷</c:v>
          </c:tx>
          <c:spPr>
            <a:ln w="57150" cap="rnd">
              <a:solidFill>
                <a:srgbClr val="002060"/>
              </a:solidFill>
              <a:round/>
            </a:ln>
            <a:effectLst/>
          </c:spPr>
          <c:marker>
            <c:symbol val="none"/>
          </c:marker>
          <c:cat>
            <c:numRef>
              <c:f>货币供给!$J$55:$J$3000</c:f>
              <c:numCache>
                <c:formatCode>yyyy\-mm\-dd;@</c:formatCode>
                <c:ptCount val="2946"/>
                <c:pt idx="0">
                  <c:v>27031</c:v>
                </c:pt>
                <c:pt idx="1">
                  <c:v>27038</c:v>
                </c:pt>
                <c:pt idx="2">
                  <c:v>27045</c:v>
                </c:pt>
                <c:pt idx="3">
                  <c:v>27052</c:v>
                </c:pt>
                <c:pt idx="4">
                  <c:v>27059</c:v>
                </c:pt>
                <c:pt idx="5">
                  <c:v>27066</c:v>
                </c:pt>
                <c:pt idx="6">
                  <c:v>27073</c:v>
                </c:pt>
                <c:pt idx="7">
                  <c:v>27080</c:v>
                </c:pt>
                <c:pt idx="8">
                  <c:v>27087</c:v>
                </c:pt>
                <c:pt idx="9">
                  <c:v>27094</c:v>
                </c:pt>
                <c:pt idx="10">
                  <c:v>27101</c:v>
                </c:pt>
                <c:pt idx="11">
                  <c:v>27108</c:v>
                </c:pt>
                <c:pt idx="12">
                  <c:v>27115</c:v>
                </c:pt>
                <c:pt idx="13">
                  <c:v>27122</c:v>
                </c:pt>
                <c:pt idx="14">
                  <c:v>27129</c:v>
                </c:pt>
                <c:pt idx="15">
                  <c:v>27136</c:v>
                </c:pt>
                <c:pt idx="16">
                  <c:v>27143</c:v>
                </c:pt>
                <c:pt idx="17">
                  <c:v>27150</c:v>
                </c:pt>
                <c:pt idx="18">
                  <c:v>27157</c:v>
                </c:pt>
                <c:pt idx="19">
                  <c:v>27164</c:v>
                </c:pt>
                <c:pt idx="20">
                  <c:v>27171</c:v>
                </c:pt>
                <c:pt idx="21">
                  <c:v>27178</c:v>
                </c:pt>
                <c:pt idx="22">
                  <c:v>27185</c:v>
                </c:pt>
                <c:pt idx="23">
                  <c:v>27192</c:v>
                </c:pt>
                <c:pt idx="24">
                  <c:v>27199</c:v>
                </c:pt>
                <c:pt idx="25">
                  <c:v>27206</c:v>
                </c:pt>
                <c:pt idx="26">
                  <c:v>27213</c:v>
                </c:pt>
                <c:pt idx="27">
                  <c:v>27220</c:v>
                </c:pt>
                <c:pt idx="28">
                  <c:v>27227</c:v>
                </c:pt>
                <c:pt idx="29">
                  <c:v>27234</c:v>
                </c:pt>
                <c:pt idx="30">
                  <c:v>27241</c:v>
                </c:pt>
                <c:pt idx="31">
                  <c:v>27248</c:v>
                </c:pt>
                <c:pt idx="32">
                  <c:v>27255</c:v>
                </c:pt>
                <c:pt idx="33">
                  <c:v>27262</c:v>
                </c:pt>
                <c:pt idx="34">
                  <c:v>27269</c:v>
                </c:pt>
                <c:pt idx="35">
                  <c:v>27276</c:v>
                </c:pt>
                <c:pt idx="36">
                  <c:v>27283</c:v>
                </c:pt>
                <c:pt idx="37">
                  <c:v>27290</c:v>
                </c:pt>
                <c:pt idx="38">
                  <c:v>27297</c:v>
                </c:pt>
                <c:pt idx="39">
                  <c:v>27304</c:v>
                </c:pt>
                <c:pt idx="40">
                  <c:v>27311</c:v>
                </c:pt>
                <c:pt idx="41">
                  <c:v>27318</c:v>
                </c:pt>
                <c:pt idx="42">
                  <c:v>27325</c:v>
                </c:pt>
                <c:pt idx="43">
                  <c:v>27332</c:v>
                </c:pt>
                <c:pt idx="44">
                  <c:v>27339</c:v>
                </c:pt>
                <c:pt idx="45">
                  <c:v>27346</c:v>
                </c:pt>
                <c:pt idx="46">
                  <c:v>27353</c:v>
                </c:pt>
                <c:pt idx="47">
                  <c:v>27360</c:v>
                </c:pt>
                <c:pt idx="48">
                  <c:v>27367</c:v>
                </c:pt>
                <c:pt idx="49">
                  <c:v>27374</c:v>
                </c:pt>
                <c:pt idx="50">
                  <c:v>27381</c:v>
                </c:pt>
                <c:pt idx="51">
                  <c:v>27388</c:v>
                </c:pt>
                <c:pt idx="52">
                  <c:v>27395</c:v>
                </c:pt>
                <c:pt idx="53">
                  <c:v>27402</c:v>
                </c:pt>
                <c:pt idx="54">
                  <c:v>27409</c:v>
                </c:pt>
                <c:pt idx="55">
                  <c:v>27416</c:v>
                </c:pt>
                <c:pt idx="56">
                  <c:v>27423</c:v>
                </c:pt>
                <c:pt idx="57">
                  <c:v>27430</c:v>
                </c:pt>
                <c:pt idx="58">
                  <c:v>27437</c:v>
                </c:pt>
                <c:pt idx="59">
                  <c:v>27444</c:v>
                </c:pt>
                <c:pt idx="60">
                  <c:v>27451</c:v>
                </c:pt>
                <c:pt idx="61">
                  <c:v>27458</c:v>
                </c:pt>
                <c:pt idx="62">
                  <c:v>27465</c:v>
                </c:pt>
                <c:pt idx="63">
                  <c:v>27472</c:v>
                </c:pt>
                <c:pt idx="64">
                  <c:v>27479</c:v>
                </c:pt>
                <c:pt idx="65">
                  <c:v>27486</c:v>
                </c:pt>
                <c:pt idx="66">
                  <c:v>27493</c:v>
                </c:pt>
                <c:pt idx="67">
                  <c:v>27500</c:v>
                </c:pt>
                <c:pt idx="68">
                  <c:v>27507</c:v>
                </c:pt>
                <c:pt idx="69">
                  <c:v>27514</c:v>
                </c:pt>
                <c:pt idx="70">
                  <c:v>27521</c:v>
                </c:pt>
                <c:pt idx="71">
                  <c:v>27528</c:v>
                </c:pt>
                <c:pt idx="72">
                  <c:v>27535</c:v>
                </c:pt>
                <c:pt idx="73">
                  <c:v>27542</c:v>
                </c:pt>
                <c:pt idx="74">
                  <c:v>27549</c:v>
                </c:pt>
                <c:pt idx="75">
                  <c:v>27556</c:v>
                </c:pt>
                <c:pt idx="76">
                  <c:v>27563</c:v>
                </c:pt>
                <c:pt idx="77">
                  <c:v>27570</c:v>
                </c:pt>
                <c:pt idx="78">
                  <c:v>27577</c:v>
                </c:pt>
                <c:pt idx="79">
                  <c:v>27584</c:v>
                </c:pt>
                <c:pt idx="80">
                  <c:v>27591</c:v>
                </c:pt>
                <c:pt idx="81">
                  <c:v>27598</c:v>
                </c:pt>
                <c:pt idx="82">
                  <c:v>27605</c:v>
                </c:pt>
                <c:pt idx="83">
                  <c:v>27612</c:v>
                </c:pt>
                <c:pt idx="84">
                  <c:v>27619</c:v>
                </c:pt>
                <c:pt idx="85">
                  <c:v>27626</c:v>
                </c:pt>
                <c:pt idx="86">
                  <c:v>27633</c:v>
                </c:pt>
                <c:pt idx="87">
                  <c:v>27640</c:v>
                </c:pt>
                <c:pt idx="88">
                  <c:v>27647</c:v>
                </c:pt>
                <c:pt idx="89">
                  <c:v>27654</c:v>
                </c:pt>
                <c:pt idx="90">
                  <c:v>27661</c:v>
                </c:pt>
                <c:pt idx="91">
                  <c:v>27668</c:v>
                </c:pt>
                <c:pt idx="92">
                  <c:v>27675</c:v>
                </c:pt>
                <c:pt idx="93">
                  <c:v>27682</c:v>
                </c:pt>
                <c:pt idx="94">
                  <c:v>27689</c:v>
                </c:pt>
                <c:pt idx="95">
                  <c:v>27696</c:v>
                </c:pt>
                <c:pt idx="96">
                  <c:v>27703</c:v>
                </c:pt>
                <c:pt idx="97">
                  <c:v>27710</c:v>
                </c:pt>
                <c:pt idx="98">
                  <c:v>27717</c:v>
                </c:pt>
                <c:pt idx="99">
                  <c:v>27724</c:v>
                </c:pt>
                <c:pt idx="100">
                  <c:v>27731</c:v>
                </c:pt>
                <c:pt idx="101">
                  <c:v>27738</c:v>
                </c:pt>
                <c:pt idx="102">
                  <c:v>27745</c:v>
                </c:pt>
                <c:pt idx="103">
                  <c:v>27752</c:v>
                </c:pt>
                <c:pt idx="104">
                  <c:v>27759</c:v>
                </c:pt>
                <c:pt idx="105">
                  <c:v>27766</c:v>
                </c:pt>
                <c:pt idx="106">
                  <c:v>27773</c:v>
                </c:pt>
                <c:pt idx="107">
                  <c:v>27780</c:v>
                </c:pt>
                <c:pt idx="108">
                  <c:v>27787</c:v>
                </c:pt>
                <c:pt idx="109">
                  <c:v>27794</c:v>
                </c:pt>
                <c:pt idx="110">
                  <c:v>27801</c:v>
                </c:pt>
                <c:pt idx="111">
                  <c:v>27808</c:v>
                </c:pt>
                <c:pt idx="112">
                  <c:v>27815</c:v>
                </c:pt>
                <c:pt idx="113">
                  <c:v>27822</c:v>
                </c:pt>
                <c:pt idx="114">
                  <c:v>27829</c:v>
                </c:pt>
                <c:pt idx="115">
                  <c:v>27836</c:v>
                </c:pt>
                <c:pt idx="116">
                  <c:v>27843</c:v>
                </c:pt>
                <c:pt idx="117">
                  <c:v>27850</c:v>
                </c:pt>
                <c:pt idx="118">
                  <c:v>27857</c:v>
                </c:pt>
                <c:pt idx="119">
                  <c:v>27864</c:v>
                </c:pt>
                <c:pt idx="120">
                  <c:v>27871</c:v>
                </c:pt>
                <c:pt idx="121">
                  <c:v>27878</c:v>
                </c:pt>
                <c:pt idx="122">
                  <c:v>27885</c:v>
                </c:pt>
                <c:pt idx="123">
                  <c:v>27892</c:v>
                </c:pt>
                <c:pt idx="124">
                  <c:v>27899</c:v>
                </c:pt>
                <c:pt idx="125">
                  <c:v>27906</c:v>
                </c:pt>
                <c:pt idx="126">
                  <c:v>27913</c:v>
                </c:pt>
                <c:pt idx="127">
                  <c:v>27920</c:v>
                </c:pt>
                <c:pt idx="128">
                  <c:v>27927</c:v>
                </c:pt>
                <c:pt idx="129">
                  <c:v>27934</c:v>
                </c:pt>
                <c:pt idx="130">
                  <c:v>27941</c:v>
                </c:pt>
                <c:pt idx="131">
                  <c:v>27948</c:v>
                </c:pt>
                <c:pt idx="132">
                  <c:v>27955</c:v>
                </c:pt>
                <c:pt idx="133">
                  <c:v>27962</c:v>
                </c:pt>
                <c:pt idx="134">
                  <c:v>27969</c:v>
                </c:pt>
                <c:pt idx="135">
                  <c:v>27976</c:v>
                </c:pt>
                <c:pt idx="136">
                  <c:v>27983</c:v>
                </c:pt>
                <c:pt idx="137">
                  <c:v>27990</c:v>
                </c:pt>
                <c:pt idx="138">
                  <c:v>27997</c:v>
                </c:pt>
                <c:pt idx="139">
                  <c:v>28004</c:v>
                </c:pt>
                <c:pt idx="140">
                  <c:v>28011</c:v>
                </c:pt>
                <c:pt idx="141">
                  <c:v>28018</c:v>
                </c:pt>
                <c:pt idx="142">
                  <c:v>28025</c:v>
                </c:pt>
                <c:pt idx="143">
                  <c:v>28032</c:v>
                </c:pt>
                <c:pt idx="144">
                  <c:v>28039</c:v>
                </c:pt>
                <c:pt idx="145">
                  <c:v>28046</c:v>
                </c:pt>
                <c:pt idx="146">
                  <c:v>28053</c:v>
                </c:pt>
                <c:pt idx="147">
                  <c:v>28060</c:v>
                </c:pt>
                <c:pt idx="148">
                  <c:v>28067</c:v>
                </c:pt>
                <c:pt idx="149">
                  <c:v>28074</c:v>
                </c:pt>
                <c:pt idx="150">
                  <c:v>28081</c:v>
                </c:pt>
                <c:pt idx="151">
                  <c:v>28088</c:v>
                </c:pt>
                <c:pt idx="152">
                  <c:v>28095</c:v>
                </c:pt>
                <c:pt idx="153">
                  <c:v>28102</c:v>
                </c:pt>
                <c:pt idx="154">
                  <c:v>28109</c:v>
                </c:pt>
                <c:pt idx="155">
                  <c:v>28116</c:v>
                </c:pt>
                <c:pt idx="156">
                  <c:v>28123</c:v>
                </c:pt>
                <c:pt idx="157">
                  <c:v>28130</c:v>
                </c:pt>
                <c:pt idx="158">
                  <c:v>28137</c:v>
                </c:pt>
                <c:pt idx="159">
                  <c:v>28144</c:v>
                </c:pt>
                <c:pt idx="160">
                  <c:v>28151</c:v>
                </c:pt>
                <c:pt idx="161">
                  <c:v>28158</c:v>
                </c:pt>
                <c:pt idx="162">
                  <c:v>28165</c:v>
                </c:pt>
                <c:pt idx="163">
                  <c:v>28172</c:v>
                </c:pt>
                <c:pt idx="164">
                  <c:v>28179</c:v>
                </c:pt>
                <c:pt idx="165">
                  <c:v>28186</c:v>
                </c:pt>
                <c:pt idx="166">
                  <c:v>28193</c:v>
                </c:pt>
                <c:pt idx="167">
                  <c:v>28200</c:v>
                </c:pt>
                <c:pt idx="168">
                  <c:v>28207</c:v>
                </c:pt>
                <c:pt idx="169">
                  <c:v>28214</c:v>
                </c:pt>
                <c:pt idx="170">
                  <c:v>28221</c:v>
                </c:pt>
                <c:pt idx="171">
                  <c:v>28228</c:v>
                </c:pt>
                <c:pt idx="172">
                  <c:v>28235</c:v>
                </c:pt>
                <c:pt idx="173">
                  <c:v>28242</c:v>
                </c:pt>
                <c:pt idx="174">
                  <c:v>28249</c:v>
                </c:pt>
                <c:pt idx="175">
                  <c:v>28256</c:v>
                </c:pt>
                <c:pt idx="176">
                  <c:v>28263</c:v>
                </c:pt>
                <c:pt idx="177">
                  <c:v>28270</c:v>
                </c:pt>
                <c:pt idx="178">
                  <c:v>28277</c:v>
                </c:pt>
                <c:pt idx="179">
                  <c:v>28284</c:v>
                </c:pt>
                <c:pt idx="180">
                  <c:v>28291</c:v>
                </c:pt>
                <c:pt idx="181">
                  <c:v>28298</c:v>
                </c:pt>
                <c:pt idx="182">
                  <c:v>28305</c:v>
                </c:pt>
                <c:pt idx="183">
                  <c:v>28312</c:v>
                </c:pt>
                <c:pt idx="184">
                  <c:v>28319</c:v>
                </c:pt>
                <c:pt idx="185">
                  <c:v>28326</c:v>
                </c:pt>
                <c:pt idx="186">
                  <c:v>28333</c:v>
                </c:pt>
                <c:pt idx="187">
                  <c:v>28340</c:v>
                </c:pt>
                <c:pt idx="188">
                  <c:v>28347</c:v>
                </c:pt>
                <c:pt idx="189">
                  <c:v>28354</c:v>
                </c:pt>
                <c:pt idx="190">
                  <c:v>28361</c:v>
                </c:pt>
                <c:pt idx="191">
                  <c:v>28368</c:v>
                </c:pt>
                <c:pt idx="192">
                  <c:v>28375</c:v>
                </c:pt>
                <c:pt idx="193">
                  <c:v>28382</c:v>
                </c:pt>
                <c:pt idx="194">
                  <c:v>28389</c:v>
                </c:pt>
                <c:pt idx="195">
                  <c:v>28396</c:v>
                </c:pt>
                <c:pt idx="196">
                  <c:v>28403</c:v>
                </c:pt>
                <c:pt idx="197">
                  <c:v>28410</c:v>
                </c:pt>
                <c:pt idx="198">
                  <c:v>28417</c:v>
                </c:pt>
                <c:pt idx="199">
                  <c:v>28424</c:v>
                </c:pt>
                <c:pt idx="200">
                  <c:v>28431</c:v>
                </c:pt>
                <c:pt idx="201">
                  <c:v>28438</c:v>
                </c:pt>
                <c:pt idx="202">
                  <c:v>28445</c:v>
                </c:pt>
                <c:pt idx="203">
                  <c:v>28452</c:v>
                </c:pt>
                <c:pt idx="204">
                  <c:v>28459</c:v>
                </c:pt>
                <c:pt idx="205">
                  <c:v>28466</c:v>
                </c:pt>
                <c:pt idx="206">
                  <c:v>28473</c:v>
                </c:pt>
                <c:pt idx="207">
                  <c:v>28480</c:v>
                </c:pt>
                <c:pt idx="208">
                  <c:v>28487</c:v>
                </c:pt>
                <c:pt idx="209">
                  <c:v>28494</c:v>
                </c:pt>
                <c:pt idx="210">
                  <c:v>28501</c:v>
                </c:pt>
                <c:pt idx="211">
                  <c:v>28508</c:v>
                </c:pt>
                <c:pt idx="212">
                  <c:v>28515</c:v>
                </c:pt>
                <c:pt idx="213">
                  <c:v>28522</c:v>
                </c:pt>
                <c:pt idx="214">
                  <c:v>28529</c:v>
                </c:pt>
                <c:pt idx="215">
                  <c:v>28536</c:v>
                </c:pt>
                <c:pt idx="216">
                  <c:v>28543</c:v>
                </c:pt>
                <c:pt idx="217">
                  <c:v>28550</c:v>
                </c:pt>
                <c:pt idx="218">
                  <c:v>28557</c:v>
                </c:pt>
                <c:pt idx="219">
                  <c:v>28564</c:v>
                </c:pt>
                <c:pt idx="220">
                  <c:v>28571</c:v>
                </c:pt>
                <c:pt idx="221">
                  <c:v>28578</c:v>
                </c:pt>
                <c:pt idx="222">
                  <c:v>28585</c:v>
                </c:pt>
                <c:pt idx="223">
                  <c:v>28592</c:v>
                </c:pt>
                <c:pt idx="224">
                  <c:v>28599</c:v>
                </c:pt>
                <c:pt idx="225">
                  <c:v>28606</c:v>
                </c:pt>
                <c:pt idx="226">
                  <c:v>28613</c:v>
                </c:pt>
                <c:pt idx="227">
                  <c:v>28620</c:v>
                </c:pt>
                <c:pt idx="228">
                  <c:v>28627</c:v>
                </c:pt>
                <c:pt idx="229">
                  <c:v>28634</c:v>
                </c:pt>
                <c:pt idx="230">
                  <c:v>28641</c:v>
                </c:pt>
                <c:pt idx="231">
                  <c:v>28648</c:v>
                </c:pt>
                <c:pt idx="232">
                  <c:v>28655</c:v>
                </c:pt>
                <c:pt idx="233">
                  <c:v>28662</c:v>
                </c:pt>
                <c:pt idx="234">
                  <c:v>28669</c:v>
                </c:pt>
                <c:pt idx="235">
                  <c:v>28676</c:v>
                </c:pt>
                <c:pt idx="236">
                  <c:v>28683</c:v>
                </c:pt>
                <c:pt idx="237">
                  <c:v>28690</c:v>
                </c:pt>
                <c:pt idx="238">
                  <c:v>28697</c:v>
                </c:pt>
                <c:pt idx="239">
                  <c:v>28704</c:v>
                </c:pt>
                <c:pt idx="240">
                  <c:v>28711</c:v>
                </c:pt>
                <c:pt idx="241">
                  <c:v>28718</c:v>
                </c:pt>
                <c:pt idx="242">
                  <c:v>28725</c:v>
                </c:pt>
                <c:pt idx="243">
                  <c:v>28732</c:v>
                </c:pt>
                <c:pt idx="244">
                  <c:v>28739</c:v>
                </c:pt>
                <c:pt idx="245">
                  <c:v>28746</c:v>
                </c:pt>
                <c:pt idx="246">
                  <c:v>28753</c:v>
                </c:pt>
                <c:pt idx="247">
                  <c:v>28760</c:v>
                </c:pt>
                <c:pt idx="248">
                  <c:v>28767</c:v>
                </c:pt>
                <c:pt idx="249">
                  <c:v>28774</c:v>
                </c:pt>
                <c:pt idx="250">
                  <c:v>28781</c:v>
                </c:pt>
                <c:pt idx="251">
                  <c:v>28788</c:v>
                </c:pt>
                <c:pt idx="252">
                  <c:v>28795</c:v>
                </c:pt>
                <c:pt idx="253">
                  <c:v>28802</c:v>
                </c:pt>
                <c:pt idx="254">
                  <c:v>28809</c:v>
                </c:pt>
                <c:pt idx="255">
                  <c:v>28816</c:v>
                </c:pt>
                <c:pt idx="256">
                  <c:v>28823</c:v>
                </c:pt>
                <c:pt idx="257">
                  <c:v>28830</c:v>
                </c:pt>
                <c:pt idx="258">
                  <c:v>28837</c:v>
                </c:pt>
                <c:pt idx="259">
                  <c:v>28844</c:v>
                </c:pt>
                <c:pt idx="260">
                  <c:v>28851</c:v>
                </c:pt>
                <c:pt idx="261">
                  <c:v>28858</c:v>
                </c:pt>
                <c:pt idx="262">
                  <c:v>28865</c:v>
                </c:pt>
                <c:pt idx="263">
                  <c:v>28872</c:v>
                </c:pt>
                <c:pt idx="264">
                  <c:v>28879</c:v>
                </c:pt>
                <c:pt idx="265">
                  <c:v>28886</c:v>
                </c:pt>
                <c:pt idx="266">
                  <c:v>28893</c:v>
                </c:pt>
                <c:pt idx="267">
                  <c:v>28900</c:v>
                </c:pt>
                <c:pt idx="268">
                  <c:v>28907</c:v>
                </c:pt>
                <c:pt idx="269">
                  <c:v>28914</c:v>
                </c:pt>
                <c:pt idx="270">
                  <c:v>28921</c:v>
                </c:pt>
                <c:pt idx="271">
                  <c:v>28928</c:v>
                </c:pt>
                <c:pt idx="272">
                  <c:v>28935</c:v>
                </c:pt>
                <c:pt idx="273">
                  <c:v>28942</c:v>
                </c:pt>
                <c:pt idx="274">
                  <c:v>28949</c:v>
                </c:pt>
                <c:pt idx="275">
                  <c:v>28956</c:v>
                </c:pt>
                <c:pt idx="276">
                  <c:v>28963</c:v>
                </c:pt>
                <c:pt idx="277">
                  <c:v>28970</c:v>
                </c:pt>
                <c:pt idx="278">
                  <c:v>28977</c:v>
                </c:pt>
                <c:pt idx="279">
                  <c:v>28984</c:v>
                </c:pt>
                <c:pt idx="280">
                  <c:v>28991</c:v>
                </c:pt>
                <c:pt idx="281">
                  <c:v>28998</c:v>
                </c:pt>
                <c:pt idx="282">
                  <c:v>29005</c:v>
                </c:pt>
                <c:pt idx="283">
                  <c:v>29012</c:v>
                </c:pt>
                <c:pt idx="284">
                  <c:v>29019</c:v>
                </c:pt>
                <c:pt idx="285">
                  <c:v>29026</c:v>
                </c:pt>
                <c:pt idx="286">
                  <c:v>29033</c:v>
                </c:pt>
                <c:pt idx="287">
                  <c:v>29040</c:v>
                </c:pt>
                <c:pt idx="288">
                  <c:v>29047</c:v>
                </c:pt>
                <c:pt idx="289">
                  <c:v>29054</c:v>
                </c:pt>
                <c:pt idx="290">
                  <c:v>29061</c:v>
                </c:pt>
                <c:pt idx="291">
                  <c:v>29068</c:v>
                </c:pt>
                <c:pt idx="292">
                  <c:v>29075</c:v>
                </c:pt>
                <c:pt idx="293">
                  <c:v>29082</c:v>
                </c:pt>
                <c:pt idx="294">
                  <c:v>29089</c:v>
                </c:pt>
                <c:pt idx="295">
                  <c:v>29096</c:v>
                </c:pt>
                <c:pt idx="296">
                  <c:v>29103</c:v>
                </c:pt>
                <c:pt idx="297">
                  <c:v>29110</c:v>
                </c:pt>
                <c:pt idx="298">
                  <c:v>29117</c:v>
                </c:pt>
                <c:pt idx="299">
                  <c:v>29124</c:v>
                </c:pt>
                <c:pt idx="300">
                  <c:v>29131</c:v>
                </c:pt>
                <c:pt idx="301">
                  <c:v>29138</c:v>
                </c:pt>
                <c:pt idx="302">
                  <c:v>29145</c:v>
                </c:pt>
                <c:pt idx="303">
                  <c:v>29152</c:v>
                </c:pt>
                <c:pt idx="304">
                  <c:v>29159</c:v>
                </c:pt>
                <c:pt idx="305">
                  <c:v>29166</c:v>
                </c:pt>
                <c:pt idx="306">
                  <c:v>29173</c:v>
                </c:pt>
                <c:pt idx="307">
                  <c:v>29180</c:v>
                </c:pt>
                <c:pt idx="308">
                  <c:v>29187</c:v>
                </c:pt>
                <c:pt idx="309">
                  <c:v>29194</c:v>
                </c:pt>
                <c:pt idx="310">
                  <c:v>29201</c:v>
                </c:pt>
                <c:pt idx="311">
                  <c:v>29208</c:v>
                </c:pt>
                <c:pt idx="312">
                  <c:v>29215</c:v>
                </c:pt>
                <c:pt idx="313">
                  <c:v>29222</c:v>
                </c:pt>
                <c:pt idx="314">
                  <c:v>29229</c:v>
                </c:pt>
                <c:pt idx="315">
                  <c:v>29236</c:v>
                </c:pt>
                <c:pt idx="316">
                  <c:v>29243</c:v>
                </c:pt>
                <c:pt idx="317">
                  <c:v>29250</c:v>
                </c:pt>
                <c:pt idx="318">
                  <c:v>29257</c:v>
                </c:pt>
                <c:pt idx="319">
                  <c:v>29264</c:v>
                </c:pt>
                <c:pt idx="320">
                  <c:v>29271</c:v>
                </c:pt>
                <c:pt idx="321">
                  <c:v>29278</c:v>
                </c:pt>
                <c:pt idx="322">
                  <c:v>29285</c:v>
                </c:pt>
                <c:pt idx="323">
                  <c:v>29292</c:v>
                </c:pt>
                <c:pt idx="324">
                  <c:v>29299</c:v>
                </c:pt>
                <c:pt idx="325">
                  <c:v>29306</c:v>
                </c:pt>
                <c:pt idx="326">
                  <c:v>29313</c:v>
                </c:pt>
                <c:pt idx="327">
                  <c:v>29320</c:v>
                </c:pt>
                <c:pt idx="328">
                  <c:v>29327</c:v>
                </c:pt>
                <c:pt idx="329">
                  <c:v>29334</c:v>
                </c:pt>
                <c:pt idx="330">
                  <c:v>29341</c:v>
                </c:pt>
                <c:pt idx="331">
                  <c:v>29348</c:v>
                </c:pt>
                <c:pt idx="332">
                  <c:v>29355</c:v>
                </c:pt>
                <c:pt idx="333">
                  <c:v>29362</c:v>
                </c:pt>
                <c:pt idx="334">
                  <c:v>29369</c:v>
                </c:pt>
                <c:pt idx="335">
                  <c:v>29376</c:v>
                </c:pt>
                <c:pt idx="336">
                  <c:v>29383</c:v>
                </c:pt>
                <c:pt idx="337">
                  <c:v>29390</c:v>
                </c:pt>
                <c:pt idx="338">
                  <c:v>29397</c:v>
                </c:pt>
                <c:pt idx="339">
                  <c:v>29404</c:v>
                </c:pt>
                <c:pt idx="340">
                  <c:v>29411</c:v>
                </c:pt>
                <c:pt idx="341">
                  <c:v>29418</c:v>
                </c:pt>
                <c:pt idx="342">
                  <c:v>29425</c:v>
                </c:pt>
                <c:pt idx="343">
                  <c:v>29432</c:v>
                </c:pt>
                <c:pt idx="344">
                  <c:v>29439</c:v>
                </c:pt>
                <c:pt idx="345">
                  <c:v>29446</c:v>
                </c:pt>
                <c:pt idx="346">
                  <c:v>29453</c:v>
                </c:pt>
                <c:pt idx="347">
                  <c:v>29460</c:v>
                </c:pt>
                <c:pt idx="348">
                  <c:v>29467</c:v>
                </c:pt>
                <c:pt idx="349">
                  <c:v>29474</c:v>
                </c:pt>
                <c:pt idx="350">
                  <c:v>29481</c:v>
                </c:pt>
                <c:pt idx="351">
                  <c:v>29488</c:v>
                </c:pt>
                <c:pt idx="352">
                  <c:v>29495</c:v>
                </c:pt>
                <c:pt idx="353">
                  <c:v>29502</c:v>
                </c:pt>
                <c:pt idx="354">
                  <c:v>29509</c:v>
                </c:pt>
                <c:pt idx="355">
                  <c:v>29516</c:v>
                </c:pt>
                <c:pt idx="356">
                  <c:v>29523</c:v>
                </c:pt>
                <c:pt idx="357">
                  <c:v>29530</c:v>
                </c:pt>
                <c:pt idx="358">
                  <c:v>29537</c:v>
                </c:pt>
                <c:pt idx="359">
                  <c:v>29544</c:v>
                </c:pt>
                <c:pt idx="360">
                  <c:v>29551</c:v>
                </c:pt>
                <c:pt idx="361">
                  <c:v>29558</c:v>
                </c:pt>
                <c:pt idx="362">
                  <c:v>29565</c:v>
                </c:pt>
                <c:pt idx="363">
                  <c:v>29572</c:v>
                </c:pt>
                <c:pt idx="364">
                  <c:v>29579</c:v>
                </c:pt>
                <c:pt idx="365">
                  <c:v>29586</c:v>
                </c:pt>
                <c:pt idx="366">
                  <c:v>29593</c:v>
                </c:pt>
                <c:pt idx="367">
                  <c:v>29600</c:v>
                </c:pt>
                <c:pt idx="368">
                  <c:v>29607</c:v>
                </c:pt>
                <c:pt idx="369">
                  <c:v>29614</c:v>
                </c:pt>
                <c:pt idx="370">
                  <c:v>29621</c:v>
                </c:pt>
                <c:pt idx="371">
                  <c:v>29628</c:v>
                </c:pt>
                <c:pt idx="372">
                  <c:v>29635</c:v>
                </c:pt>
                <c:pt idx="373">
                  <c:v>29642</c:v>
                </c:pt>
                <c:pt idx="374">
                  <c:v>29649</c:v>
                </c:pt>
                <c:pt idx="375">
                  <c:v>29656</c:v>
                </c:pt>
                <c:pt idx="376">
                  <c:v>29663</c:v>
                </c:pt>
                <c:pt idx="377">
                  <c:v>29670</c:v>
                </c:pt>
                <c:pt idx="378">
                  <c:v>29677</c:v>
                </c:pt>
                <c:pt idx="379">
                  <c:v>29684</c:v>
                </c:pt>
                <c:pt idx="380">
                  <c:v>29691</c:v>
                </c:pt>
                <c:pt idx="381">
                  <c:v>29698</c:v>
                </c:pt>
                <c:pt idx="382">
                  <c:v>29705</c:v>
                </c:pt>
                <c:pt idx="383">
                  <c:v>29712</c:v>
                </c:pt>
                <c:pt idx="384">
                  <c:v>29719</c:v>
                </c:pt>
                <c:pt idx="385">
                  <c:v>29726</c:v>
                </c:pt>
                <c:pt idx="386">
                  <c:v>29733</c:v>
                </c:pt>
                <c:pt idx="387">
                  <c:v>29740</c:v>
                </c:pt>
                <c:pt idx="388">
                  <c:v>29747</c:v>
                </c:pt>
                <c:pt idx="389">
                  <c:v>29754</c:v>
                </c:pt>
                <c:pt idx="390">
                  <c:v>29761</c:v>
                </c:pt>
                <c:pt idx="391">
                  <c:v>29768</c:v>
                </c:pt>
                <c:pt idx="392">
                  <c:v>29775</c:v>
                </c:pt>
                <c:pt idx="393">
                  <c:v>29782</c:v>
                </c:pt>
                <c:pt idx="394">
                  <c:v>29789</c:v>
                </c:pt>
                <c:pt idx="395">
                  <c:v>29796</c:v>
                </c:pt>
                <c:pt idx="396">
                  <c:v>29803</c:v>
                </c:pt>
                <c:pt idx="397">
                  <c:v>29810</c:v>
                </c:pt>
                <c:pt idx="398">
                  <c:v>29817</c:v>
                </c:pt>
                <c:pt idx="399">
                  <c:v>29824</c:v>
                </c:pt>
                <c:pt idx="400">
                  <c:v>29831</c:v>
                </c:pt>
                <c:pt idx="401">
                  <c:v>29838</c:v>
                </c:pt>
                <c:pt idx="402">
                  <c:v>29845</c:v>
                </c:pt>
                <c:pt idx="403">
                  <c:v>29852</c:v>
                </c:pt>
                <c:pt idx="404">
                  <c:v>29859</c:v>
                </c:pt>
                <c:pt idx="405">
                  <c:v>29866</c:v>
                </c:pt>
                <c:pt idx="406">
                  <c:v>29873</c:v>
                </c:pt>
                <c:pt idx="407">
                  <c:v>29880</c:v>
                </c:pt>
                <c:pt idx="408">
                  <c:v>29887</c:v>
                </c:pt>
                <c:pt idx="409">
                  <c:v>29894</c:v>
                </c:pt>
                <c:pt idx="410">
                  <c:v>29901</c:v>
                </c:pt>
                <c:pt idx="411">
                  <c:v>29908</c:v>
                </c:pt>
                <c:pt idx="412">
                  <c:v>29915</c:v>
                </c:pt>
                <c:pt idx="413">
                  <c:v>29922</c:v>
                </c:pt>
                <c:pt idx="414">
                  <c:v>29929</c:v>
                </c:pt>
                <c:pt idx="415">
                  <c:v>29936</c:v>
                </c:pt>
                <c:pt idx="416">
                  <c:v>29943</c:v>
                </c:pt>
                <c:pt idx="417">
                  <c:v>29950</c:v>
                </c:pt>
                <c:pt idx="418">
                  <c:v>29957</c:v>
                </c:pt>
                <c:pt idx="419">
                  <c:v>29964</c:v>
                </c:pt>
                <c:pt idx="420">
                  <c:v>29971</c:v>
                </c:pt>
                <c:pt idx="421">
                  <c:v>29978</c:v>
                </c:pt>
                <c:pt idx="422">
                  <c:v>29985</c:v>
                </c:pt>
                <c:pt idx="423">
                  <c:v>29992</c:v>
                </c:pt>
                <c:pt idx="424">
                  <c:v>29999</c:v>
                </c:pt>
                <c:pt idx="425">
                  <c:v>30006</c:v>
                </c:pt>
                <c:pt idx="426">
                  <c:v>30013</c:v>
                </c:pt>
                <c:pt idx="427">
                  <c:v>30020</c:v>
                </c:pt>
                <c:pt idx="428">
                  <c:v>30027</c:v>
                </c:pt>
                <c:pt idx="429">
                  <c:v>30034</c:v>
                </c:pt>
                <c:pt idx="430">
                  <c:v>30041</c:v>
                </c:pt>
                <c:pt idx="431">
                  <c:v>30048</c:v>
                </c:pt>
                <c:pt idx="432">
                  <c:v>30055</c:v>
                </c:pt>
                <c:pt idx="433">
                  <c:v>30062</c:v>
                </c:pt>
                <c:pt idx="434">
                  <c:v>30069</c:v>
                </c:pt>
                <c:pt idx="435">
                  <c:v>30076</c:v>
                </c:pt>
                <c:pt idx="436">
                  <c:v>30083</c:v>
                </c:pt>
                <c:pt idx="437">
                  <c:v>30090</c:v>
                </c:pt>
                <c:pt idx="438">
                  <c:v>30097</c:v>
                </c:pt>
                <c:pt idx="439">
                  <c:v>30104</c:v>
                </c:pt>
                <c:pt idx="440">
                  <c:v>30111</c:v>
                </c:pt>
                <c:pt idx="441">
                  <c:v>30118</c:v>
                </c:pt>
                <c:pt idx="442">
                  <c:v>30125</c:v>
                </c:pt>
                <c:pt idx="443">
                  <c:v>30132</c:v>
                </c:pt>
                <c:pt idx="444">
                  <c:v>30139</c:v>
                </c:pt>
                <c:pt idx="445">
                  <c:v>30146</c:v>
                </c:pt>
                <c:pt idx="446">
                  <c:v>30153</c:v>
                </c:pt>
                <c:pt idx="447">
                  <c:v>30160</c:v>
                </c:pt>
                <c:pt idx="448">
                  <c:v>30167</c:v>
                </c:pt>
                <c:pt idx="449">
                  <c:v>30174</c:v>
                </c:pt>
                <c:pt idx="450">
                  <c:v>30181</c:v>
                </c:pt>
                <c:pt idx="451">
                  <c:v>30188</c:v>
                </c:pt>
                <c:pt idx="452">
                  <c:v>30195</c:v>
                </c:pt>
                <c:pt idx="453">
                  <c:v>30202</c:v>
                </c:pt>
                <c:pt idx="454">
                  <c:v>30209</c:v>
                </c:pt>
                <c:pt idx="455">
                  <c:v>30216</c:v>
                </c:pt>
                <c:pt idx="456">
                  <c:v>30223</c:v>
                </c:pt>
                <c:pt idx="457">
                  <c:v>30230</c:v>
                </c:pt>
                <c:pt idx="458">
                  <c:v>30237</c:v>
                </c:pt>
                <c:pt idx="459">
                  <c:v>30244</c:v>
                </c:pt>
                <c:pt idx="460">
                  <c:v>30251</c:v>
                </c:pt>
                <c:pt idx="461">
                  <c:v>30258</c:v>
                </c:pt>
                <c:pt idx="462">
                  <c:v>30265</c:v>
                </c:pt>
                <c:pt idx="463">
                  <c:v>30272</c:v>
                </c:pt>
                <c:pt idx="464">
                  <c:v>30279</c:v>
                </c:pt>
                <c:pt idx="465">
                  <c:v>30286</c:v>
                </c:pt>
                <c:pt idx="466">
                  <c:v>30293</c:v>
                </c:pt>
                <c:pt idx="467">
                  <c:v>30300</c:v>
                </c:pt>
                <c:pt idx="468">
                  <c:v>30307</c:v>
                </c:pt>
                <c:pt idx="469">
                  <c:v>30314</c:v>
                </c:pt>
                <c:pt idx="470">
                  <c:v>30321</c:v>
                </c:pt>
                <c:pt idx="471">
                  <c:v>30328</c:v>
                </c:pt>
                <c:pt idx="472">
                  <c:v>30335</c:v>
                </c:pt>
                <c:pt idx="473">
                  <c:v>30342</c:v>
                </c:pt>
                <c:pt idx="474">
                  <c:v>30349</c:v>
                </c:pt>
                <c:pt idx="475">
                  <c:v>30356</c:v>
                </c:pt>
                <c:pt idx="476">
                  <c:v>30363</c:v>
                </c:pt>
                <c:pt idx="477">
                  <c:v>30370</c:v>
                </c:pt>
                <c:pt idx="478">
                  <c:v>30377</c:v>
                </c:pt>
                <c:pt idx="479">
                  <c:v>30384</c:v>
                </c:pt>
                <c:pt idx="480">
                  <c:v>30391</c:v>
                </c:pt>
                <c:pt idx="481">
                  <c:v>30398</c:v>
                </c:pt>
                <c:pt idx="482">
                  <c:v>30405</c:v>
                </c:pt>
                <c:pt idx="483">
                  <c:v>30412</c:v>
                </c:pt>
                <c:pt idx="484">
                  <c:v>30419</c:v>
                </c:pt>
                <c:pt idx="485">
                  <c:v>30426</c:v>
                </c:pt>
                <c:pt idx="486">
                  <c:v>30433</c:v>
                </c:pt>
                <c:pt idx="487">
                  <c:v>30440</c:v>
                </c:pt>
                <c:pt idx="488">
                  <c:v>30447</c:v>
                </c:pt>
                <c:pt idx="489">
                  <c:v>30454</c:v>
                </c:pt>
                <c:pt idx="490">
                  <c:v>30461</c:v>
                </c:pt>
                <c:pt idx="491">
                  <c:v>30468</c:v>
                </c:pt>
                <c:pt idx="492">
                  <c:v>30475</c:v>
                </c:pt>
                <c:pt idx="493">
                  <c:v>30482</c:v>
                </c:pt>
                <c:pt idx="494">
                  <c:v>30489</c:v>
                </c:pt>
                <c:pt idx="495">
                  <c:v>30496</c:v>
                </c:pt>
                <c:pt idx="496">
                  <c:v>30503</c:v>
                </c:pt>
                <c:pt idx="497">
                  <c:v>30510</c:v>
                </c:pt>
                <c:pt idx="498">
                  <c:v>30517</c:v>
                </c:pt>
                <c:pt idx="499">
                  <c:v>30524</c:v>
                </c:pt>
                <c:pt idx="500">
                  <c:v>30531</c:v>
                </c:pt>
                <c:pt idx="501">
                  <c:v>30538</c:v>
                </c:pt>
                <c:pt idx="502">
                  <c:v>30545</c:v>
                </c:pt>
                <c:pt idx="503">
                  <c:v>30552</c:v>
                </c:pt>
                <c:pt idx="504">
                  <c:v>30559</c:v>
                </c:pt>
                <c:pt idx="505">
                  <c:v>30566</c:v>
                </c:pt>
                <c:pt idx="506">
                  <c:v>30573</c:v>
                </c:pt>
                <c:pt idx="507">
                  <c:v>30580</c:v>
                </c:pt>
                <c:pt idx="508">
                  <c:v>30587</c:v>
                </c:pt>
                <c:pt idx="509">
                  <c:v>30594</c:v>
                </c:pt>
                <c:pt idx="510">
                  <c:v>30601</c:v>
                </c:pt>
                <c:pt idx="511">
                  <c:v>30608</c:v>
                </c:pt>
                <c:pt idx="512">
                  <c:v>30615</c:v>
                </c:pt>
                <c:pt idx="513">
                  <c:v>30622</c:v>
                </c:pt>
                <c:pt idx="514">
                  <c:v>30629</c:v>
                </c:pt>
                <c:pt idx="515">
                  <c:v>30636</c:v>
                </c:pt>
                <c:pt idx="516">
                  <c:v>30643</c:v>
                </c:pt>
                <c:pt idx="517">
                  <c:v>30650</c:v>
                </c:pt>
                <c:pt idx="518">
                  <c:v>30657</c:v>
                </c:pt>
                <c:pt idx="519">
                  <c:v>30664</c:v>
                </c:pt>
                <c:pt idx="520">
                  <c:v>30671</c:v>
                </c:pt>
                <c:pt idx="521">
                  <c:v>30678</c:v>
                </c:pt>
                <c:pt idx="522">
                  <c:v>30685</c:v>
                </c:pt>
                <c:pt idx="523">
                  <c:v>30692</c:v>
                </c:pt>
                <c:pt idx="524">
                  <c:v>30699</c:v>
                </c:pt>
                <c:pt idx="525">
                  <c:v>30706</c:v>
                </c:pt>
                <c:pt idx="526">
                  <c:v>30713</c:v>
                </c:pt>
                <c:pt idx="527">
                  <c:v>30720</c:v>
                </c:pt>
                <c:pt idx="528">
                  <c:v>30727</c:v>
                </c:pt>
                <c:pt idx="529">
                  <c:v>30734</c:v>
                </c:pt>
                <c:pt idx="530">
                  <c:v>30741</c:v>
                </c:pt>
                <c:pt idx="531">
                  <c:v>30748</c:v>
                </c:pt>
                <c:pt idx="532">
                  <c:v>30755</c:v>
                </c:pt>
                <c:pt idx="533">
                  <c:v>30762</c:v>
                </c:pt>
                <c:pt idx="534">
                  <c:v>30769</c:v>
                </c:pt>
                <c:pt idx="535">
                  <c:v>30776</c:v>
                </c:pt>
                <c:pt idx="536">
                  <c:v>30783</c:v>
                </c:pt>
                <c:pt idx="537">
                  <c:v>30790</c:v>
                </c:pt>
                <c:pt idx="538">
                  <c:v>30797</c:v>
                </c:pt>
                <c:pt idx="539">
                  <c:v>30804</c:v>
                </c:pt>
                <c:pt idx="540">
                  <c:v>30811</c:v>
                </c:pt>
                <c:pt idx="541">
                  <c:v>30818</c:v>
                </c:pt>
                <c:pt idx="542">
                  <c:v>30825</c:v>
                </c:pt>
                <c:pt idx="543">
                  <c:v>30832</c:v>
                </c:pt>
                <c:pt idx="544">
                  <c:v>30839</c:v>
                </c:pt>
                <c:pt idx="545">
                  <c:v>30846</c:v>
                </c:pt>
                <c:pt idx="546">
                  <c:v>30853</c:v>
                </c:pt>
                <c:pt idx="547">
                  <c:v>30860</c:v>
                </c:pt>
                <c:pt idx="548">
                  <c:v>30867</c:v>
                </c:pt>
                <c:pt idx="549">
                  <c:v>30874</c:v>
                </c:pt>
                <c:pt idx="550">
                  <c:v>30881</c:v>
                </c:pt>
                <c:pt idx="551">
                  <c:v>30888</c:v>
                </c:pt>
                <c:pt idx="552">
                  <c:v>30895</c:v>
                </c:pt>
                <c:pt idx="553">
                  <c:v>30902</c:v>
                </c:pt>
                <c:pt idx="554">
                  <c:v>30909</c:v>
                </c:pt>
                <c:pt idx="555">
                  <c:v>30916</c:v>
                </c:pt>
                <c:pt idx="556">
                  <c:v>30923</c:v>
                </c:pt>
                <c:pt idx="557">
                  <c:v>30930</c:v>
                </c:pt>
                <c:pt idx="558">
                  <c:v>30937</c:v>
                </c:pt>
                <c:pt idx="559">
                  <c:v>30944</c:v>
                </c:pt>
                <c:pt idx="560">
                  <c:v>30951</c:v>
                </c:pt>
                <c:pt idx="561">
                  <c:v>30958</c:v>
                </c:pt>
                <c:pt idx="562">
                  <c:v>30965</c:v>
                </c:pt>
                <c:pt idx="563">
                  <c:v>30972</c:v>
                </c:pt>
                <c:pt idx="564">
                  <c:v>30979</c:v>
                </c:pt>
                <c:pt idx="565">
                  <c:v>30986</c:v>
                </c:pt>
                <c:pt idx="566">
                  <c:v>30993</c:v>
                </c:pt>
                <c:pt idx="567">
                  <c:v>31000</c:v>
                </c:pt>
                <c:pt idx="568">
                  <c:v>31007</c:v>
                </c:pt>
                <c:pt idx="569">
                  <c:v>31014</c:v>
                </c:pt>
                <c:pt idx="570">
                  <c:v>31021</c:v>
                </c:pt>
                <c:pt idx="571">
                  <c:v>31028</c:v>
                </c:pt>
                <c:pt idx="572">
                  <c:v>31035</c:v>
                </c:pt>
                <c:pt idx="573">
                  <c:v>31042</c:v>
                </c:pt>
                <c:pt idx="574">
                  <c:v>31049</c:v>
                </c:pt>
                <c:pt idx="575">
                  <c:v>31056</c:v>
                </c:pt>
                <c:pt idx="576">
                  <c:v>31063</c:v>
                </c:pt>
                <c:pt idx="577">
                  <c:v>31070</c:v>
                </c:pt>
                <c:pt idx="578">
                  <c:v>31077</c:v>
                </c:pt>
                <c:pt idx="579">
                  <c:v>31084</c:v>
                </c:pt>
                <c:pt idx="580">
                  <c:v>31091</c:v>
                </c:pt>
                <c:pt idx="581">
                  <c:v>31098</c:v>
                </c:pt>
                <c:pt idx="582">
                  <c:v>31105</c:v>
                </c:pt>
                <c:pt idx="583">
                  <c:v>31112</c:v>
                </c:pt>
                <c:pt idx="584">
                  <c:v>31119</c:v>
                </c:pt>
                <c:pt idx="585">
                  <c:v>31126</c:v>
                </c:pt>
                <c:pt idx="586">
                  <c:v>31133</c:v>
                </c:pt>
                <c:pt idx="587">
                  <c:v>31140</c:v>
                </c:pt>
                <c:pt idx="588">
                  <c:v>31147</c:v>
                </c:pt>
                <c:pt idx="589">
                  <c:v>31154</c:v>
                </c:pt>
                <c:pt idx="590">
                  <c:v>31161</c:v>
                </c:pt>
                <c:pt idx="591">
                  <c:v>31168</c:v>
                </c:pt>
                <c:pt idx="592">
                  <c:v>31175</c:v>
                </c:pt>
                <c:pt idx="593">
                  <c:v>31182</c:v>
                </c:pt>
                <c:pt idx="594">
                  <c:v>31189</c:v>
                </c:pt>
                <c:pt idx="595">
                  <c:v>31196</c:v>
                </c:pt>
                <c:pt idx="596">
                  <c:v>31203</c:v>
                </c:pt>
                <c:pt idx="597">
                  <c:v>31210</c:v>
                </c:pt>
                <c:pt idx="598">
                  <c:v>31217</c:v>
                </c:pt>
                <c:pt idx="599">
                  <c:v>31224</c:v>
                </c:pt>
                <c:pt idx="600">
                  <c:v>31231</c:v>
                </c:pt>
                <c:pt idx="601">
                  <c:v>31238</c:v>
                </c:pt>
                <c:pt idx="602">
                  <c:v>31245</c:v>
                </c:pt>
                <c:pt idx="603">
                  <c:v>31252</c:v>
                </c:pt>
                <c:pt idx="604">
                  <c:v>31259</c:v>
                </c:pt>
                <c:pt idx="605">
                  <c:v>31266</c:v>
                </c:pt>
                <c:pt idx="606">
                  <c:v>31273</c:v>
                </c:pt>
                <c:pt idx="607">
                  <c:v>31280</c:v>
                </c:pt>
                <c:pt idx="608">
                  <c:v>31287</c:v>
                </c:pt>
                <c:pt idx="609">
                  <c:v>31294</c:v>
                </c:pt>
                <c:pt idx="610">
                  <c:v>31301</c:v>
                </c:pt>
                <c:pt idx="611">
                  <c:v>31308</c:v>
                </c:pt>
                <c:pt idx="612">
                  <c:v>31315</c:v>
                </c:pt>
                <c:pt idx="613">
                  <c:v>31322</c:v>
                </c:pt>
                <c:pt idx="614">
                  <c:v>31329</c:v>
                </c:pt>
                <c:pt idx="615">
                  <c:v>31336</c:v>
                </c:pt>
                <c:pt idx="616">
                  <c:v>31343</c:v>
                </c:pt>
                <c:pt idx="617">
                  <c:v>31350</c:v>
                </c:pt>
                <c:pt idx="618">
                  <c:v>31357</c:v>
                </c:pt>
                <c:pt idx="619">
                  <c:v>31364</c:v>
                </c:pt>
                <c:pt idx="620">
                  <c:v>31371</c:v>
                </c:pt>
                <c:pt idx="621">
                  <c:v>31378</c:v>
                </c:pt>
                <c:pt idx="622">
                  <c:v>31385</c:v>
                </c:pt>
                <c:pt idx="623">
                  <c:v>31392</c:v>
                </c:pt>
                <c:pt idx="624">
                  <c:v>31399</c:v>
                </c:pt>
                <c:pt idx="625">
                  <c:v>31406</c:v>
                </c:pt>
                <c:pt idx="626">
                  <c:v>31413</c:v>
                </c:pt>
                <c:pt idx="627">
                  <c:v>31420</c:v>
                </c:pt>
                <c:pt idx="628">
                  <c:v>31427</c:v>
                </c:pt>
                <c:pt idx="629">
                  <c:v>31434</c:v>
                </c:pt>
                <c:pt idx="630">
                  <c:v>31441</c:v>
                </c:pt>
                <c:pt idx="631">
                  <c:v>31448</c:v>
                </c:pt>
                <c:pt idx="632">
                  <c:v>31455</c:v>
                </c:pt>
                <c:pt idx="633">
                  <c:v>31462</c:v>
                </c:pt>
                <c:pt idx="634">
                  <c:v>31469</c:v>
                </c:pt>
                <c:pt idx="635">
                  <c:v>31476</c:v>
                </c:pt>
                <c:pt idx="636">
                  <c:v>31483</c:v>
                </c:pt>
                <c:pt idx="637">
                  <c:v>31490</c:v>
                </c:pt>
                <c:pt idx="638">
                  <c:v>31497</c:v>
                </c:pt>
                <c:pt idx="639">
                  <c:v>31504</c:v>
                </c:pt>
                <c:pt idx="640">
                  <c:v>31511</c:v>
                </c:pt>
                <c:pt idx="641">
                  <c:v>31518</c:v>
                </c:pt>
                <c:pt idx="642">
                  <c:v>31525</c:v>
                </c:pt>
                <c:pt idx="643">
                  <c:v>31532</c:v>
                </c:pt>
                <c:pt idx="644">
                  <c:v>31539</c:v>
                </c:pt>
                <c:pt idx="645">
                  <c:v>31546</c:v>
                </c:pt>
                <c:pt idx="646">
                  <c:v>31553</c:v>
                </c:pt>
                <c:pt idx="647">
                  <c:v>31560</c:v>
                </c:pt>
                <c:pt idx="648">
                  <c:v>31567</c:v>
                </c:pt>
                <c:pt idx="649">
                  <c:v>31574</c:v>
                </c:pt>
                <c:pt idx="650">
                  <c:v>31581</c:v>
                </c:pt>
                <c:pt idx="651">
                  <c:v>31588</c:v>
                </c:pt>
                <c:pt idx="652">
                  <c:v>31595</c:v>
                </c:pt>
                <c:pt idx="653">
                  <c:v>31602</c:v>
                </c:pt>
                <c:pt idx="654">
                  <c:v>31609</c:v>
                </c:pt>
                <c:pt idx="655">
                  <c:v>31616</c:v>
                </c:pt>
                <c:pt idx="656">
                  <c:v>31623</c:v>
                </c:pt>
                <c:pt idx="657">
                  <c:v>31630</c:v>
                </c:pt>
                <c:pt idx="658">
                  <c:v>31637</c:v>
                </c:pt>
                <c:pt idx="659">
                  <c:v>31644</c:v>
                </c:pt>
                <c:pt idx="660">
                  <c:v>31651</c:v>
                </c:pt>
                <c:pt idx="661">
                  <c:v>31658</c:v>
                </c:pt>
                <c:pt idx="662">
                  <c:v>31665</c:v>
                </c:pt>
                <c:pt idx="663">
                  <c:v>31672</c:v>
                </c:pt>
                <c:pt idx="664">
                  <c:v>31679</c:v>
                </c:pt>
                <c:pt idx="665">
                  <c:v>31686</c:v>
                </c:pt>
                <c:pt idx="666">
                  <c:v>31693</c:v>
                </c:pt>
                <c:pt idx="667">
                  <c:v>31700</c:v>
                </c:pt>
                <c:pt idx="668">
                  <c:v>31707</c:v>
                </c:pt>
                <c:pt idx="669">
                  <c:v>31714</c:v>
                </c:pt>
                <c:pt idx="670">
                  <c:v>31721</c:v>
                </c:pt>
                <c:pt idx="671">
                  <c:v>31728</c:v>
                </c:pt>
                <c:pt idx="672">
                  <c:v>31735</c:v>
                </c:pt>
                <c:pt idx="673">
                  <c:v>31742</c:v>
                </c:pt>
                <c:pt idx="674">
                  <c:v>31749</c:v>
                </c:pt>
                <c:pt idx="675">
                  <c:v>31756</c:v>
                </c:pt>
                <c:pt idx="676">
                  <c:v>31763</c:v>
                </c:pt>
                <c:pt idx="677">
                  <c:v>31770</c:v>
                </c:pt>
                <c:pt idx="678">
                  <c:v>31777</c:v>
                </c:pt>
                <c:pt idx="679">
                  <c:v>31784</c:v>
                </c:pt>
                <c:pt idx="680">
                  <c:v>31791</c:v>
                </c:pt>
                <c:pt idx="681">
                  <c:v>31798</c:v>
                </c:pt>
                <c:pt idx="682">
                  <c:v>31805</c:v>
                </c:pt>
                <c:pt idx="683">
                  <c:v>31812</c:v>
                </c:pt>
                <c:pt idx="684">
                  <c:v>31819</c:v>
                </c:pt>
                <c:pt idx="685">
                  <c:v>31826</c:v>
                </c:pt>
                <c:pt idx="686">
                  <c:v>31833</c:v>
                </c:pt>
                <c:pt idx="687">
                  <c:v>31840</c:v>
                </c:pt>
                <c:pt idx="688">
                  <c:v>31847</c:v>
                </c:pt>
                <c:pt idx="689">
                  <c:v>31854</c:v>
                </c:pt>
                <c:pt idx="690">
                  <c:v>31861</c:v>
                </c:pt>
                <c:pt idx="691">
                  <c:v>31868</c:v>
                </c:pt>
                <c:pt idx="692">
                  <c:v>31875</c:v>
                </c:pt>
                <c:pt idx="693">
                  <c:v>31882</c:v>
                </c:pt>
                <c:pt idx="694">
                  <c:v>31889</c:v>
                </c:pt>
                <c:pt idx="695">
                  <c:v>31896</c:v>
                </c:pt>
                <c:pt idx="696">
                  <c:v>31903</c:v>
                </c:pt>
                <c:pt idx="697">
                  <c:v>31910</c:v>
                </c:pt>
                <c:pt idx="698">
                  <c:v>31917</c:v>
                </c:pt>
                <c:pt idx="699">
                  <c:v>31924</c:v>
                </c:pt>
                <c:pt idx="700">
                  <c:v>31931</c:v>
                </c:pt>
                <c:pt idx="701">
                  <c:v>31938</c:v>
                </c:pt>
                <c:pt idx="702">
                  <c:v>31945</c:v>
                </c:pt>
                <c:pt idx="703">
                  <c:v>31952</c:v>
                </c:pt>
                <c:pt idx="704">
                  <c:v>31959</c:v>
                </c:pt>
                <c:pt idx="705">
                  <c:v>31966</c:v>
                </c:pt>
                <c:pt idx="706">
                  <c:v>31973</c:v>
                </c:pt>
                <c:pt idx="707">
                  <c:v>31980</c:v>
                </c:pt>
                <c:pt idx="708">
                  <c:v>31987</c:v>
                </c:pt>
                <c:pt idx="709">
                  <c:v>31994</c:v>
                </c:pt>
                <c:pt idx="710">
                  <c:v>32001</c:v>
                </c:pt>
                <c:pt idx="711">
                  <c:v>32008</c:v>
                </c:pt>
                <c:pt idx="712">
                  <c:v>32015</c:v>
                </c:pt>
                <c:pt idx="713">
                  <c:v>32022</c:v>
                </c:pt>
                <c:pt idx="714">
                  <c:v>32029</c:v>
                </c:pt>
                <c:pt idx="715">
                  <c:v>32036</c:v>
                </c:pt>
                <c:pt idx="716">
                  <c:v>32043</c:v>
                </c:pt>
                <c:pt idx="717">
                  <c:v>32050</c:v>
                </c:pt>
                <c:pt idx="718">
                  <c:v>32057</c:v>
                </c:pt>
                <c:pt idx="719">
                  <c:v>32064</c:v>
                </c:pt>
                <c:pt idx="720">
                  <c:v>32071</c:v>
                </c:pt>
                <c:pt idx="721">
                  <c:v>32078</c:v>
                </c:pt>
                <c:pt idx="722">
                  <c:v>32085</c:v>
                </c:pt>
                <c:pt idx="723">
                  <c:v>32092</c:v>
                </c:pt>
                <c:pt idx="724">
                  <c:v>32099</c:v>
                </c:pt>
                <c:pt idx="725">
                  <c:v>32106</c:v>
                </c:pt>
                <c:pt idx="726">
                  <c:v>32113</c:v>
                </c:pt>
                <c:pt idx="727">
                  <c:v>32120</c:v>
                </c:pt>
                <c:pt idx="728">
                  <c:v>32127</c:v>
                </c:pt>
                <c:pt idx="729">
                  <c:v>32134</c:v>
                </c:pt>
                <c:pt idx="730">
                  <c:v>32141</c:v>
                </c:pt>
                <c:pt idx="731">
                  <c:v>32148</c:v>
                </c:pt>
                <c:pt idx="732">
                  <c:v>32155</c:v>
                </c:pt>
                <c:pt idx="733">
                  <c:v>32162</c:v>
                </c:pt>
                <c:pt idx="734">
                  <c:v>32169</c:v>
                </c:pt>
                <c:pt idx="735">
                  <c:v>32176</c:v>
                </c:pt>
                <c:pt idx="736">
                  <c:v>32183</c:v>
                </c:pt>
                <c:pt idx="737">
                  <c:v>32190</c:v>
                </c:pt>
                <c:pt idx="738">
                  <c:v>32197</c:v>
                </c:pt>
                <c:pt idx="739">
                  <c:v>32204</c:v>
                </c:pt>
                <c:pt idx="740">
                  <c:v>32211</c:v>
                </c:pt>
                <c:pt idx="741">
                  <c:v>32218</c:v>
                </c:pt>
                <c:pt idx="742">
                  <c:v>32225</c:v>
                </c:pt>
                <c:pt idx="743">
                  <c:v>32232</c:v>
                </c:pt>
                <c:pt idx="744">
                  <c:v>32239</c:v>
                </c:pt>
                <c:pt idx="745">
                  <c:v>32246</c:v>
                </c:pt>
                <c:pt idx="746">
                  <c:v>32253</c:v>
                </c:pt>
                <c:pt idx="747">
                  <c:v>32260</c:v>
                </c:pt>
                <c:pt idx="748">
                  <c:v>32267</c:v>
                </c:pt>
                <c:pt idx="749">
                  <c:v>32274</c:v>
                </c:pt>
                <c:pt idx="750">
                  <c:v>32281</c:v>
                </c:pt>
                <c:pt idx="751">
                  <c:v>32288</c:v>
                </c:pt>
                <c:pt idx="752">
                  <c:v>32295</c:v>
                </c:pt>
                <c:pt idx="753">
                  <c:v>32302</c:v>
                </c:pt>
                <c:pt idx="754">
                  <c:v>32309</c:v>
                </c:pt>
                <c:pt idx="755">
                  <c:v>32316</c:v>
                </c:pt>
                <c:pt idx="756">
                  <c:v>32323</c:v>
                </c:pt>
                <c:pt idx="757">
                  <c:v>32330</c:v>
                </c:pt>
                <c:pt idx="758">
                  <c:v>32337</c:v>
                </c:pt>
                <c:pt idx="759">
                  <c:v>32344</c:v>
                </c:pt>
                <c:pt idx="760">
                  <c:v>32351</c:v>
                </c:pt>
                <c:pt idx="761">
                  <c:v>32358</c:v>
                </c:pt>
                <c:pt idx="762">
                  <c:v>32365</c:v>
                </c:pt>
                <c:pt idx="763">
                  <c:v>32372</c:v>
                </c:pt>
                <c:pt idx="764">
                  <c:v>32379</c:v>
                </c:pt>
                <c:pt idx="765">
                  <c:v>32386</c:v>
                </c:pt>
                <c:pt idx="766">
                  <c:v>32393</c:v>
                </c:pt>
                <c:pt idx="767">
                  <c:v>32400</c:v>
                </c:pt>
                <c:pt idx="768">
                  <c:v>32407</c:v>
                </c:pt>
                <c:pt idx="769">
                  <c:v>32414</c:v>
                </c:pt>
                <c:pt idx="770">
                  <c:v>32421</c:v>
                </c:pt>
                <c:pt idx="771">
                  <c:v>32428</c:v>
                </c:pt>
                <c:pt idx="772">
                  <c:v>32435</c:v>
                </c:pt>
                <c:pt idx="773">
                  <c:v>32442</c:v>
                </c:pt>
                <c:pt idx="774">
                  <c:v>32449</c:v>
                </c:pt>
                <c:pt idx="775">
                  <c:v>32456</c:v>
                </c:pt>
                <c:pt idx="776">
                  <c:v>32463</c:v>
                </c:pt>
                <c:pt idx="777">
                  <c:v>32470</c:v>
                </c:pt>
                <c:pt idx="778">
                  <c:v>32477</c:v>
                </c:pt>
                <c:pt idx="779">
                  <c:v>32484</c:v>
                </c:pt>
                <c:pt idx="780">
                  <c:v>32491</c:v>
                </c:pt>
                <c:pt idx="781">
                  <c:v>32498</c:v>
                </c:pt>
                <c:pt idx="782">
                  <c:v>32505</c:v>
                </c:pt>
                <c:pt idx="783">
                  <c:v>32512</c:v>
                </c:pt>
                <c:pt idx="784">
                  <c:v>32519</c:v>
                </c:pt>
                <c:pt idx="785">
                  <c:v>32526</c:v>
                </c:pt>
                <c:pt idx="786">
                  <c:v>32533</c:v>
                </c:pt>
                <c:pt idx="787">
                  <c:v>32540</c:v>
                </c:pt>
                <c:pt idx="788">
                  <c:v>32547</c:v>
                </c:pt>
                <c:pt idx="789">
                  <c:v>32554</c:v>
                </c:pt>
                <c:pt idx="790">
                  <c:v>32561</c:v>
                </c:pt>
                <c:pt idx="791">
                  <c:v>32568</c:v>
                </c:pt>
                <c:pt idx="792">
                  <c:v>32575</c:v>
                </c:pt>
                <c:pt idx="793">
                  <c:v>32582</c:v>
                </c:pt>
                <c:pt idx="794">
                  <c:v>32589</c:v>
                </c:pt>
                <c:pt idx="795">
                  <c:v>32596</c:v>
                </c:pt>
                <c:pt idx="796">
                  <c:v>32603</c:v>
                </c:pt>
                <c:pt idx="797">
                  <c:v>32610</c:v>
                </c:pt>
                <c:pt idx="798">
                  <c:v>32617</c:v>
                </c:pt>
                <c:pt idx="799">
                  <c:v>32624</c:v>
                </c:pt>
                <c:pt idx="800">
                  <c:v>32631</c:v>
                </c:pt>
                <c:pt idx="801">
                  <c:v>32638</c:v>
                </c:pt>
                <c:pt idx="802">
                  <c:v>32645</c:v>
                </c:pt>
                <c:pt idx="803">
                  <c:v>32652</c:v>
                </c:pt>
                <c:pt idx="804">
                  <c:v>32659</c:v>
                </c:pt>
                <c:pt idx="805">
                  <c:v>32666</c:v>
                </c:pt>
                <c:pt idx="806">
                  <c:v>32673</c:v>
                </c:pt>
                <c:pt idx="807">
                  <c:v>32680</c:v>
                </c:pt>
                <c:pt idx="808">
                  <c:v>32687</c:v>
                </c:pt>
                <c:pt idx="809">
                  <c:v>32694</c:v>
                </c:pt>
                <c:pt idx="810">
                  <c:v>32701</c:v>
                </c:pt>
                <c:pt idx="811">
                  <c:v>32708</c:v>
                </c:pt>
                <c:pt idx="812">
                  <c:v>32715</c:v>
                </c:pt>
                <c:pt idx="813">
                  <c:v>32722</c:v>
                </c:pt>
                <c:pt idx="814">
                  <c:v>32729</c:v>
                </c:pt>
                <c:pt idx="815">
                  <c:v>32736</c:v>
                </c:pt>
                <c:pt idx="816">
                  <c:v>32743</c:v>
                </c:pt>
                <c:pt idx="817">
                  <c:v>32750</c:v>
                </c:pt>
                <c:pt idx="818">
                  <c:v>32757</c:v>
                </c:pt>
                <c:pt idx="819">
                  <c:v>32764</c:v>
                </c:pt>
                <c:pt idx="820">
                  <c:v>32771</c:v>
                </c:pt>
                <c:pt idx="821">
                  <c:v>32778</c:v>
                </c:pt>
                <c:pt idx="822">
                  <c:v>32785</c:v>
                </c:pt>
                <c:pt idx="823">
                  <c:v>32792</c:v>
                </c:pt>
                <c:pt idx="824">
                  <c:v>32799</c:v>
                </c:pt>
                <c:pt idx="825">
                  <c:v>32806</c:v>
                </c:pt>
                <c:pt idx="826">
                  <c:v>32813</c:v>
                </c:pt>
                <c:pt idx="827">
                  <c:v>32820</c:v>
                </c:pt>
                <c:pt idx="828">
                  <c:v>32827</c:v>
                </c:pt>
                <c:pt idx="829">
                  <c:v>32834</c:v>
                </c:pt>
                <c:pt idx="830">
                  <c:v>32841</c:v>
                </c:pt>
                <c:pt idx="831">
                  <c:v>32848</c:v>
                </c:pt>
                <c:pt idx="832">
                  <c:v>32855</c:v>
                </c:pt>
                <c:pt idx="833">
                  <c:v>32862</c:v>
                </c:pt>
                <c:pt idx="834">
                  <c:v>32869</c:v>
                </c:pt>
                <c:pt idx="835">
                  <c:v>32876</c:v>
                </c:pt>
                <c:pt idx="836">
                  <c:v>32883</c:v>
                </c:pt>
                <c:pt idx="837">
                  <c:v>32890</c:v>
                </c:pt>
                <c:pt idx="838">
                  <c:v>32897</c:v>
                </c:pt>
                <c:pt idx="839">
                  <c:v>32904</c:v>
                </c:pt>
                <c:pt idx="840">
                  <c:v>32911</c:v>
                </c:pt>
                <c:pt idx="841">
                  <c:v>32918</c:v>
                </c:pt>
                <c:pt idx="842">
                  <c:v>32925</c:v>
                </c:pt>
                <c:pt idx="843">
                  <c:v>32932</c:v>
                </c:pt>
                <c:pt idx="844">
                  <c:v>32939</c:v>
                </c:pt>
                <c:pt idx="845">
                  <c:v>32946</c:v>
                </c:pt>
                <c:pt idx="846">
                  <c:v>32953</c:v>
                </c:pt>
                <c:pt idx="847">
                  <c:v>32960</c:v>
                </c:pt>
                <c:pt idx="848">
                  <c:v>32967</c:v>
                </c:pt>
                <c:pt idx="849">
                  <c:v>32974</c:v>
                </c:pt>
                <c:pt idx="850">
                  <c:v>32981</c:v>
                </c:pt>
                <c:pt idx="851">
                  <c:v>32988</c:v>
                </c:pt>
                <c:pt idx="852">
                  <c:v>32995</c:v>
                </c:pt>
                <c:pt idx="853">
                  <c:v>33002</c:v>
                </c:pt>
                <c:pt idx="854">
                  <c:v>33009</c:v>
                </c:pt>
                <c:pt idx="855">
                  <c:v>33016</c:v>
                </c:pt>
                <c:pt idx="856">
                  <c:v>33023</c:v>
                </c:pt>
                <c:pt idx="857">
                  <c:v>33030</c:v>
                </c:pt>
                <c:pt idx="858">
                  <c:v>33037</c:v>
                </c:pt>
                <c:pt idx="859">
                  <c:v>33044</c:v>
                </c:pt>
                <c:pt idx="860">
                  <c:v>33051</c:v>
                </c:pt>
                <c:pt idx="861">
                  <c:v>33058</c:v>
                </c:pt>
                <c:pt idx="862">
                  <c:v>33065</c:v>
                </c:pt>
                <c:pt idx="863">
                  <c:v>33072</c:v>
                </c:pt>
                <c:pt idx="864">
                  <c:v>33079</c:v>
                </c:pt>
                <c:pt idx="865">
                  <c:v>33086</c:v>
                </c:pt>
                <c:pt idx="866">
                  <c:v>33093</c:v>
                </c:pt>
                <c:pt idx="867">
                  <c:v>33100</c:v>
                </c:pt>
                <c:pt idx="868">
                  <c:v>33107</c:v>
                </c:pt>
                <c:pt idx="869">
                  <c:v>33114</c:v>
                </c:pt>
                <c:pt idx="870">
                  <c:v>33121</c:v>
                </c:pt>
                <c:pt idx="871">
                  <c:v>33128</c:v>
                </c:pt>
                <c:pt idx="872">
                  <c:v>33135</c:v>
                </c:pt>
                <c:pt idx="873">
                  <c:v>33142</c:v>
                </c:pt>
                <c:pt idx="874">
                  <c:v>33149</c:v>
                </c:pt>
                <c:pt idx="875">
                  <c:v>33156</c:v>
                </c:pt>
                <c:pt idx="876">
                  <c:v>33163</c:v>
                </c:pt>
                <c:pt idx="877">
                  <c:v>33170</c:v>
                </c:pt>
                <c:pt idx="878">
                  <c:v>33177</c:v>
                </c:pt>
                <c:pt idx="879">
                  <c:v>33184</c:v>
                </c:pt>
                <c:pt idx="880">
                  <c:v>33191</c:v>
                </c:pt>
                <c:pt idx="881">
                  <c:v>33198</c:v>
                </c:pt>
                <c:pt idx="882">
                  <c:v>33205</c:v>
                </c:pt>
                <c:pt idx="883">
                  <c:v>33212</c:v>
                </c:pt>
                <c:pt idx="884">
                  <c:v>33219</c:v>
                </c:pt>
                <c:pt idx="885">
                  <c:v>33226</c:v>
                </c:pt>
                <c:pt idx="886">
                  <c:v>33233</c:v>
                </c:pt>
                <c:pt idx="887">
                  <c:v>33240</c:v>
                </c:pt>
                <c:pt idx="888">
                  <c:v>33247</c:v>
                </c:pt>
                <c:pt idx="889">
                  <c:v>33254</c:v>
                </c:pt>
                <c:pt idx="890">
                  <c:v>33261</c:v>
                </c:pt>
                <c:pt idx="891">
                  <c:v>33268</c:v>
                </c:pt>
                <c:pt idx="892">
                  <c:v>33275</c:v>
                </c:pt>
                <c:pt idx="893">
                  <c:v>33282</c:v>
                </c:pt>
                <c:pt idx="894">
                  <c:v>33289</c:v>
                </c:pt>
                <c:pt idx="895">
                  <c:v>33296</c:v>
                </c:pt>
                <c:pt idx="896">
                  <c:v>33303</c:v>
                </c:pt>
                <c:pt idx="897">
                  <c:v>33310</c:v>
                </c:pt>
                <c:pt idx="898">
                  <c:v>33317</c:v>
                </c:pt>
                <c:pt idx="899">
                  <c:v>33324</c:v>
                </c:pt>
                <c:pt idx="900">
                  <c:v>33331</c:v>
                </c:pt>
                <c:pt idx="901">
                  <c:v>33338</c:v>
                </c:pt>
                <c:pt idx="902">
                  <c:v>33345</c:v>
                </c:pt>
                <c:pt idx="903">
                  <c:v>33352</c:v>
                </c:pt>
                <c:pt idx="904">
                  <c:v>33359</c:v>
                </c:pt>
                <c:pt idx="905">
                  <c:v>33366</c:v>
                </c:pt>
                <c:pt idx="906">
                  <c:v>33373</c:v>
                </c:pt>
                <c:pt idx="907">
                  <c:v>33380</c:v>
                </c:pt>
                <c:pt idx="908">
                  <c:v>33387</c:v>
                </c:pt>
                <c:pt idx="909">
                  <c:v>33394</c:v>
                </c:pt>
                <c:pt idx="910">
                  <c:v>33401</c:v>
                </c:pt>
                <c:pt idx="911">
                  <c:v>33408</c:v>
                </c:pt>
                <c:pt idx="912">
                  <c:v>33415</c:v>
                </c:pt>
                <c:pt idx="913">
                  <c:v>33422</c:v>
                </c:pt>
                <c:pt idx="914">
                  <c:v>33429</c:v>
                </c:pt>
                <c:pt idx="915">
                  <c:v>33436</c:v>
                </c:pt>
                <c:pt idx="916">
                  <c:v>33443</c:v>
                </c:pt>
                <c:pt idx="917">
                  <c:v>33450</c:v>
                </c:pt>
                <c:pt idx="918">
                  <c:v>33457</c:v>
                </c:pt>
                <c:pt idx="919">
                  <c:v>33464</c:v>
                </c:pt>
                <c:pt idx="920">
                  <c:v>33471</c:v>
                </c:pt>
                <c:pt idx="921">
                  <c:v>33478</c:v>
                </c:pt>
                <c:pt idx="922">
                  <c:v>33485</c:v>
                </c:pt>
                <c:pt idx="923">
                  <c:v>33492</c:v>
                </c:pt>
                <c:pt idx="924">
                  <c:v>33499</c:v>
                </c:pt>
                <c:pt idx="925">
                  <c:v>33506</c:v>
                </c:pt>
                <c:pt idx="926">
                  <c:v>33513</c:v>
                </c:pt>
                <c:pt idx="927">
                  <c:v>33520</c:v>
                </c:pt>
                <c:pt idx="928">
                  <c:v>33527</c:v>
                </c:pt>
                <c:pt idx="929">
                  <c:v>33534</c:v>
                </c:pt>
                <c:pt idx="930">
                  <c:v>33541</c:v>
                </c:pt>
                <c:pt idx="931">
                  <c:v>33548</c:v>
                </c:pt>
                <c:pt idx="932">
                  <c:v>33555</c:v>
                </c:pt>
                <c:pt idx="933">
                  <c:v>33562</c:v>
                </c:pt>
                <c:pt idx="934">
                  <c:v>33569</c:v>
                </c:pt>
                <c:pt idx="935">
                  <c:v>33576</c:v>
                </c:pt>
                <c:pt idx="936">
                  <c:v>33583</c:v>
                </c:pt>
                <c:pt idx="937">
                  <c:v>33590</c:v>
                </c:pt>
                <c:pt idx="938">
                  <c:v>33597</c:v>
                </c:pt>
                <c:pt idx="939">
                  <c:v>33604</c:v>
                </c:pt>
                <c:pt idx="940">
                  <c:v>33611</c:v>
                </c:pt>
                <c:pt idx="941">
                  <c:v>33618</c:v>
                </c:pt>
                <c:pt idx="942">
                  <c:v>33625</c:v>
                </c:pt>
                <c:pt idx="943">
                  <c:v>33632</c:v>
                </c:pt>
                <c:pt idx="944">
                  <c:v>33639</c:v>
                </c:pt>
                <c:pt idx="945">
                  <c:v>33646</c:v>
                </c:pt>
                <c:pt idx="946">
                  <c:v>33653</c:v>
                </c:pt>
                <c:pt idx="947">
                  <c:v>33660</c:v>
                </c:pt>
                <c:pt idx="948">
                  <c:v>33667</c:v>
                </c:pt>
                <c:pt idx="949">
                  <c:v>33674</c:v>
                </c:pt>
                <c:pt idx="950">
                  <c:v>33681</c:v>
                </c:pt>
                <c:pt idx="951">
                  <c:v>33688</c:v>
                </c:pt>
                <c:pt idx="952">
                  <c:v>33695</c:v>
                </c:pt>
                <c:pt idx="953">
                  <c:v>33702</c:v>
                </c:pt>
                <c:pt idx="954">
                  <c:v>33709</c:v>
                </c:pt>
                <c:pt idx="955">
                  <c:v>33716</c:v>
                </c:pt>
                <c:pt idx="956">
                  <c:v>33723</c:v>
                </c:pt>
                <c:pt idx="957">
                  <c:v>33730</c:v>
                </c:pt>
                <c:pt idx="958">
                  <c:v>33737</c:v>
                </c:pt>
                <c:pt idx="959">
                  <c:v>33744</c:v>
                </c:pt>
                <c:pt idx="960">
                  <c:v>33751</c:v>
                </c:pt>
                <c:pt idx="961">
                  <c:v>33758</c:v>
                </c:pt>
                <c:pt idx="962">
                  <c:v>33765</c:v>
                </c:pt>
                <c:pt idx="963">
                  <c:v>33772</c:v>
                </c:pt>
                <c:pt idx="964">
                  <c:v>33779</c:v>
                </c:pt>
                <c:pt idx="965">
                  <c:v>33786</c:v>
                </c:pt>
                <c:pt idx="966">
                  <c:v>33793</c:v>
                </c:pt>
                <c:pt idx="967">
                  <c:v>33800</c:v>
                </c:pt>
                <c:pt idx="968">
                  <c:v>33807</c:v>
                </c:pt>
                <c:pt idx="969">
                  <c:v>33814</c:v>
                </c:pt>
                <c:pt idx="970">
                  <c:v>33821</c:v>
                </c:pt>
                <c:pt idx="971">
                  <c:v>33828</c:v>
                </c:pt>
                <c:pt idx="972">
                  <c:v>33835</c:v>
                </c:pt>
                <c:pt idx="973">
                  <c:v>33842</c:v>
                </c:pt>
                <c:pt idx="974">
                  <c:v>33849</c:v>
                </c:pt>
                <c:pt idx="975">
                  <c:v>33856</c:v>
                </c:pt>
                <c:pt idx="976">
                  <c:v>33863</c:v>
                </c:pt>
                <c:pt idx="977">
                  <c:v>33870</c:v>
                </c:pt>
                <c:pt idx="978">
                  <c:v>33877</c:v>
                </c:pt>
                <c:pt idx="979">
                  <c:v>33884</c:v>
                </c:pt>
                <c:pt idx="980">
                  <c:v>33891</c:v>
                </c:pt>
                <c:pt idx="981">
                  <c:v>33898</c:v>
                </c:pt>
                <c:pt idx="982">
                  <c:v>33905</c:v>
                </c:pt>
                <c:pt idx="983">
                  <c:v>33912</c:v>
                </c:pt>
                <c:pt idx="984">
                  <c:v>33919</c:v>
                </c:pt>
                <c:pt idx="985">
                  <c:v>33926</c:v>
                </c:pt>
                <c:pt idx="986">
                  <c:v>33933</c:v>
                </c:pt>
                <c:pt idx="987">
                  <c:v>33940</c:v>
                </c:pt>
                <c:pt idx="988">
                  <c:v>33947</c:v>
                </c:pt>
                <c:pt idx="989">
                  <c:v>33954</c:v>
                </c:pt>
                <c:pt idx="990">
                  <c:v>33961</c:v>
                </c:pt>
                <c:pt idx="991">
                  <c:v>33968</c:v>
                </c:pt>
                <c:pt idx="992">
                  <c:v>33975</c:v>
                </c:pt>
                <c:pt idx="993">
                  <c:v>33982</c:v>
                </c:pt>
                <c:pt idx="994">
                  <c:v>33989</c:v>
                </c:pt>
                <c:pt idx="995">
                  <c:v>33996</c:v>
                </c:pt>
                <c:pt idx="996">
                  <c:v>34003</c:v>
                </c:pt>
                <c:pt idx="997">
                  <c:v>34010</c:v>
                </c:pt>
                <c:pt idx="998">
                  <c:v>34017</c:v>
                </c:pt>
                <c:pt idx="999">
                  <c:v>34024</c:v>
                </c:pt>
                <c:pt idx="1000">
                  <c:v>34031</c:v>
                </c:pt>
                <c:pt idx="1001">
                  <c:v>34038</c:v>
                </c:pt>
                <c:pt idx="1002">
                  <c:v>34045</c:v>
                </c:pt>
                <c:pt idx="1003">
                  <c:v>34052</c:v>
                </c:pt>
                <c:pt idx="1004">
                  <c:v>34059</c:v>
                </c:pt>
                <c:pt idx="1005">
                  <c:v>34066</c:v>
                </c:pt>
                <c:pt idx="1006">
                  <c:v>34073</c:v>
                </c:pt>
                <c:pt idx="1007">
                  <c:v>34080</c:v>
                </c:pt>
                <c:pt idx="1008">
                  <c:v>34087</c:v>
                </c:pt>
                <c:pt idx="1009">
                  <c:v>34094</c:v>
                </c:pt>
                <c:pt idx="1010">
                  <c:v>34101</c:v>
                </c:pt>
                <c:pt idx="1011">
                  <c:v>34108</c:v>
                </c:pt>
                <c:pt idx="1012">
                  <c:v>34115</c:v>
                </c:pt>
                <c:pt idx="1013">
                  <c:v>34122</c:v>
                </c:pt>
                <c:pt idx="1014">
                  <c:v>34129</c:v>
                </c:pt>
                <c:pt idx="1015">
                  <c:v>34136</c:v>
                </c:pt>
                <c:pt idx="1016">
                  <c:v>34143</c:v>
                </c:pt>
                <c:pt idx="1017">
                  <c:v>34150</c:v>
                </c:pt>
                <c:pt idx="1018">
                  <c:v>34157</c:v>
                </c:pt>
                <c:pt idx="1019">
                  <c:v>34164</c:v>
                </c:pt>
                <c:pt idx="1020">
                  <c:v>34171</c:v>
                </c:pt>
                <c:pt idx="1021">
                  <c:v>34178</c:v>
                </c:pt>
                <c:pt idx="1022">
                  <c:v>34185</c:v>
                </c:pt>
                <c:pt idx="1023">
                  <c:v>34192</c:v>
                </c:pt>
                <c:pt idx="1024">
                  <c:v>34199</c:v>
                </c:pt>
                <c:pt idx="1025">
                  <c:v>34206</c:v>
                </c:pt>
                <c:pt idx="1026">
                  <c:v>34213</c:v>
                </c:pt>
                <c:pt idx="1027">
                  <c:v>34220</c:v>
                </c:pt>
                <c:pt idx="1028">
                  <c:v>34227</c:v>
                </c:pt>
                <c:pt idx="1029">
                  <c:v>34234</c:v>
                </c:pt>
                <c:pt idx="1030">
                  <c:v>34241</c:v>
                </c:pt>
                <c:pt idx="1031">
                  <c:v>34248</c:v>
                </c:pt>
                <c:pt idx="1032">
                  <c:v>34255</c:v>
                </c:pt>
                <c:pt idx="1033">
                  <c:v>34262</c:v>
                </c:pt>
                <c:pt idx="1034">
                  <c:v>34269</c:v>
                </c:pt>
                <c:pt idx="1035">
                  <c:v>34276</c:v>
                </c:pt>
                <c:pt idx="1036">
                  <c:v>34283</c:v>
                </c:pt>
                <c:pt idx="1037">
                  <c:v>34290</c:v>
                </c:pt>
                <c:pt idx="1038">
                  <c:v>34297</c:v>
                </c:pt>
                <c:pt idx="1039">
                  <c:v>34304</c:v>
                </c:pt>
                <c:pt idx="1040">
                  <c:v>34311</c:v>
                </c:pt>
                <c:pt idx="1041">
                  <c:v>34318</c:v>
                </c:pt>
                <c:pt idx="1042">
                  <c:v>34325</c:v>
                </c:pt>
                <c:pt idx="1043">
                  <c:v>34332</c:v>
                </c:pt>
                <c:pt idx="1044">
                  <c:v>34339</c:v>
                </c:pt>
                <c:pt idx="1045">
                  <c:v>34346</c:v>
                </c:pt>
                <c:pt idx="1046">
                  <c:v>34353</c:v>
                </c:pt>
                <c:pt idx="1047">
                  <c:v>34360</c:v>
                </c:pt>
                <c:pt idx="1048">
                  <c:v>34367</c:v>
                </c:pt>
                <c:pt idx="1049">
                  <c:v>34374</c:v>
                </c:pt>
                <c:pt idx="1050">
                  <c:v>34381</c:v>
                </c:pt>
                <c:pt idx="1051">
                  <c:v>34388</c:v>
                </c:pt>
                <c:pt idx="1052">
                  <c:v>34395</c:v>
                </c:pt>
                <c:pt idx="1053">
                  <c:v>34402</c:v>
                </c:pt>
                <c:pt idx="1054">
                  <c:v>34409</c:v>
                </c:pt>
                <c:pt idx="1055">
                  <c:v>34416</c:v>
                </c:pt>
                <c:pt idx="1056">
                  <c:v>34423</c:v>
                </c:pt>
                <c:pt idx="1057">
                  <c:v>34430</c:v>
                </c:pt>
                <c:pt idx="1058">
                  <c:v>34437</c:v>
                </c:pt>
                <c:pt idx="1059">
                  <c:v>34444</c:v>
                </c:pt>
                <c:pt idx="1060">
                  <c:v>34451</c:v>
                </c:pt>
                <c:pt idx="1061">
                  <c:v>34458</c:v>
                </c:pt>
                <c:pt idx="1062">
                  <c:v>34465</c:v>
                </c:pt>
                <c:pt idx="1063">
                  <c:v>34472</c:v>
                </c:pt>
                <c:pt idx="1064">
                  <c:v>34479</c:v>
                </c:pt>
                <c:pt idx="1065">
                  <c:v>34486</c:v>
                </c:pt>
                <c:pt idx="1066">
                  <c:v>34493</c:v>
                </c:pt>
                <c:pt idx="1067">
                  <c:v>34500</c:v>
                </c:pt>
                <c:pt idx="1068">
                  <c:v>34507</c:v>
                </c:pt>
                <c:pt idx="1069">
                  <c:v>34514</c:v>
                </c:pt>
                <c:pt idx="1070">
                  <c:v>34521</c:v>
                </c:pt>
                <c:pt idx="1071">
                  <c:v>34528</c:v>
                </c:pt>
                <c:pt idx="1072">
                  <c:v>34535</c:v>
                </c:pt>
                <c:pt idx="1073">
                  <c:v>34542</c:v>
                </c:pt>
                <c:pt idx="1074">
                  <c:v>34549</c:v>
                </c:pt>
                <c:pt idx="1075">
                  <c:v>34556</c:v>
                </c:pt>
                <c:pt idx="1076">
                  <c:v>34563</c:v>
                </c:pt>
                <c:pt idx="1077">
                  <c:v>34570</c:v>
                </c:pt>
                <c:pt idx="1078">
                  <c:v>34577</c:v>
                </c:pt>
                <c:pt idx="1079">
                  <c:v>34584</c:v>
                </c:pt>
                <c:pt idx="1080">
                  <c:v>34591</c:v>
                </c:pt>
                <c:pt idx="1081">
                  <c:v>34598</c:v>
                </c:pt>
                <c:pt idx="1082">
                  <c:v>34605</c:v>
                </c:pt>
                <c:pt idx="1083">
                  <c:v>34612</c:v>
                </c:pt>
                <c:pt idx="1084">
                  <c:v>34619</c:v>
                </c:pt>
                <c:pt idx="1085">
                  <c:v>34626</c:v>
                </c:pt>
                <c:pt idx="1086">
                  <c:v>34633</c:v>
                </c:pt>
                <c:pt idx="1087">
                  <c:v>34640</c:v>
                </c:pt>
                <c:pt idx="1088">
                  <c:v>34647</c:v>
                </c:pt>
                <c:pt idx="1089">
                  <c:v>34654</c:v>
                </c:pt>
                <c:pt idx="1090">
                  <c:v>34661</c:v>
                </c:pt>
                <c:pt idx="1091">
                  <c:v>34668</c:v>
                </c:pt>
                <c:pt idx="1092">
                  <c:v>34675</c:v>
                </c:pt>
                <c:pt idx="1093">
                  <c:v>34682</c:v>
                </c:pt>
                <c:pt idx="1094">
                  <c:v>34689</c:v>
                </c:pt>
                <c:pt idx="1095">
                  <c:v>34696</c:v>
                </c:pt>
                <c:pt idx="1096">
                  <c:v>34703</c:v>
                </c:pt>
                <c:pt idx="1097">
                  <c:v>34710</c:v>
                </c:pt>
                <c:pt idx="1098">
                  <c:v>34717</c:v>
                </c:pt>
                <c:pt idx="1099">
                  <c:v>34724</c:v>
                </c:pt>
                <c:pt idx="1100">
                  <c:v>34731</c:v>
                </c:pt>
                <c:pt idx="1101">
                  <c:v>34738</c:v>
                </c:pt>
                <c:pt idx="1102">
                  <c:v>34745</c:v>
                </c:pt>
                <c:pt idx="1103">
                  <c:v>34752</c:v>
                </c:pt>
                <c:pt idx="1104">
                  <c:v>34759</c:v>
                </c:pt>
                <c:pt idx="1105">
                  <c:v>34766</c:v>
                </c:pt>
                <c:pt idx="1106">
                  <c:v>34773</c:v>
                </c:pt>
                <c:pt idx="1107">
                  <c:v>34780</c:v>
                </c:pt>
                <c:pt idx="1108">
                  <c:v>34787</c:v>
                </c:pt>
                <c:pt idx="1109">
                  <c:v>34794</c:v>
                </c:pt>
                <c:pt idx="1110">
                  <c:v>34801</c:v>
                </c:pt>
                <c:pt idx="1111">
                  <c:v>34808</c:v>
                </c:pt>
                <c:pt idx="1112">
                  <c:v>34815</c:v>
                </c:pt>
                <c:pt idx="1113">
                  <c:v>34822</c:v>
                </c:pt>
                <c:pt idx="1114">
                  <c:v>34829</c:v>
                </c:pt>
                <c:pt idx="1115">
                  <c:v>34836</c:v>
                </c:pt>
                <c:pt idx="1116">
                  <c:v>34843</c:v>
                </c:pt>
                <c:pt idx="1117">
                  <c:v>34850</c:v>
                </c:pt>
                <c:pt idx="1118">
                  <c:v>34857</c:v>
                </c:pt>
                <c:pt idx="1119">
                  <c:v>34864</c:v>
                </c:pt>
                <c:pt idx="1120">
                  <c:v>34871</c:v>
                </c:pt>
                <c:pt idx="1121">
                  <c:v>34878</c:v>
                </c:pt>
                <c:pt idx="1122">
                  <c:v>34885</c:v>
                </c:pt>
                <c:pt idx="1123">
                  <c:v>34892</c:v>
                </c:pt>
                <c:pt idx="1124">
                  <c:v>34899</c:v>
                </c:pt>
                <c:pt idx="1125">
                  <c:v>34906</c:v>
                </c:pt>
                <c:pt idx="1126">
                  <c:v>34913</c:v>
                </c:pt>
                <c:pt idx="1127">
                  <c:v>34920</c:v>
                </c:pt>
                <c:pt idx="1128">
                  <c:v>34927</c:v>
                </c:pt>
                <c:pt idx="1129">
                  <c:v>34934</c:v>
                </c:pt>
                <c:pt idx="1130">
                  <c:v>34941</c:v>
                </c:pt>
                <c:pt idx="1131">
                  <c:v>34948</c:v>
                </c:pt>
                <c:pt idx="1132">
                  <c:v>34955</c:v>
                </c:pt>
                <c:pt idx="1133">
                  <c:v>34962</c:v>
                </c:pt>
                <c:pt idx="1134">
                  <c:v>34969</c:v>
                </c:pt>
                <c:pt idx="1135">
                  <c:v>34976</c:v>
                </c:pt>
                <c:pt idx="1136">
                  <c:v>34983</c:v>
                </c:pt>
                <c:pt idx="1137">
                  <c:v>34990</c:v>
                </c:pt>
                <c:pt idx="1138">
                  <c:v>34997</c:v>
                </c:pt>
                <c:pt idx="1139">
                  <c:v>35004</c:v>
                </c:pt>
                <c:pt idx="1140">
                  <c:v>35011</c:v>
                </c:pt>
                <c:pt idx="1141">
                  <c:v>35018</c:v>
                </c:pt>
                <c:pt idx="1142">
                  <c:v>35025</c:v>
                </c:pt>
                <c:pt idx="1143">
                  <c:v>35032</c:v>
                </c:pt>
                <c:pt idx="1144">
                  <c:v>35039</c:v>
                </c:pt>
                <c:pt idx="1145">
                  <c:v>35046</c:v>
                </c:pt>
                <c:pt idx="1146">
                  <c:v>35053</c:v>
                </c:pt>
                <c:pt idx="1147">
                  <c:v>35060</c:v>
                </c:pt>
                <c:pt idx="1148">
                  <c:v>35067</c:v>
                </c:pt>
                <c:pt idx="1149">
                  <c:v>35074</c:v>
                </c:pt>
                <c:pt idx="1150">
                  <c:v>35081</c:v>
                </c:pt>
                <c:pt idx="1151">
                  <c:v>35088</c:v>
                </c:pt>
                <c:pt idx="1152">
                  <c:v>35095</c:v>
                </c:pt>
                <c:pt idx="1153">
                  <c:v>35102</c:v>
                </c:pt>
                <c:pt idx="1154">
                  <c:v>35109</c:v>
                </c:pt>
                <c:pt idx="1155">
                  <c:v>35116</c:v>
                </c:pt>
                <c:pt idx="1156">
                  <c:v>35123</c:v>
                </c:pt>
                <c:pt idx="1157">
                  <c:v>35130</c:v>
                </c:pt>
                <c:pt idx="1158">
                  <c:v>35137</c:v>
                </c:pt>
                <c:pt idx="1159">
                  <c:v>35144</c:v>
                </c:pt>
                <c:pt idx="1160">
                  <c:v>35151</c:v>
                </c:pt>
                <c:pt idx="1161">
                  <c:v>35158</c:v>
                </c:pt>
                <c:pt idx="1162">
                  <c:v>35165</c:v>
                </c:pt>
                <c:pt idx="1163">
                  <c:v>35172</c:v>
                </c:pt>
                <c:pt idx="1164">
                  <c:v>35179</c:v>
                </c:pt>
                <c:pt idx="1165">
                  <c:v>35186</c:v>
                </c:pt>
                <c:pt idx="1166">
                  <c:v>35193</c:v>
                </c:pt>
                <c:pt idx="1167">
                  <c:v>35200</c:v>
                </c:pt>
                <c:pt idx="1168">
                  <c:v>35207</c:v>
                </c:pt>
                <c:pt idx="1169">
                  <c:v>35214</c:v>
                </c:pt>
                <c:pt idx="1170">
                  <c:v>35221</c:v>
                </c:pt>
                <c:pt idx="1171">
                  <c:v>35228</c:v>
                </c:pt>
                <c:pt idx="1172">
                  <c:v>35235</c:v>
                </c:pt>
                <c:pt idx="1173">
                  <c:v>35242</c:v>
                </c:pt>
                <c:pt idx="1174">
                  <c:v>35249</c:v>
                </c:pt>
                <c:pt idx="1175">
                  <c:v>35256</c:v>
                </c:pt>
                <c:pt idx="1176">
                  <c:v>35263</c:v>
                </c:pt>
                <c:pt idx="1177">
                  <c:v>35270</c:v>
                </c:pt>
                <c:pt idx="1178">
                  <c:v>35277</c:v>
                </c:pt>
                <c:pt idx="1179">
                  <c:v>35284</c:v>
                </c:pt>
                <c:pt idx="1180">
                  <c:v>35291</c:v>
                </c:pt>
                <c:pt idx="1181">
                  <c:v>35298</c:v>
                </c:pt>
                <c:pt idx="1182">
                  <c:v>35305</c:v>
                </c:pt>
                <c:pt idx="1183">
                  <c:v>35312</c:v>
                </c:pt>
                <c:pt idx="1184">
                  <c:v>35319</c:v>
                </c:pt>
                <c:pt idx="1185">
                  <c:v>35326</c:v>
                </c:pt>
                <c:pt idx="1186">
                  <c:v>35333</c:v>
                </c:pt>
                <c:pt idx="1187">
                  <c:v>35340</c:v>
                </c:pt>
                <c:pt idx="1188">
                  <c:v>35347</c:v>
                </c:pt>
                <c:pt idx="1189">
                  <c:v>35354</c:v>
                </c:pt>
                <c:pt idx="1190">
                  <c:v>35361</c:v>
                </c:pt>
                <c:pt idx="1191">
                  <c:v>35368</c:v>
                </c:pt>
                <c:pt idx="1192">
                  <c:v>35375</c:v>
                </c:pt>
                <c:pt idx="1193">
                  <c:v>35382</c:v>
                </c:pt>
                <c:pt idx="1194">
                  <c:v>35389</c:v>
                </c:pt>
                <c:pt idx="1195">
                  <c:v>35396</c:v>
                </c:pt>
                <c:pt idx="1196">
                  <c:v>35403</c:v>
                </c:pt>
                <c:pt idx="1197">
                  <c:v>35410</c:v>
                </c:pt>
                <c:pt idx="1198">
                  <c:v>35417</c:v>
                </c:pt>
                <c:pt idx="1199">
                  <c:v>35424</c:v>
                </c:pt>
                <c:pt idx="1200">
                  <c:v>35431</c:v>
                </c:pt>
                <c:pt idx="1201">
                  <c:v>35438</c:v>
                </c:pt>
                <c:pt idx="1202">
                  <c:v>35445</c:v>
                </c:pt>
                <c:pt idx="1203">
                  <c:v>35452</c:v>
                </c:pt>
                <c:pt idx="1204">
                  <c:v>35459</c:v>
                </c:pt>
                <c:pt idx="1205">
                  <c:v>35466</c:v>
                </c:pt>
                <c:pt idx="1206">
                  <c:v>35473</c:v>
                </c:pt>
                <c:pt idx="1207">
                  <c:v>35480</c:v>
                </c:pt>
                <c:pt idx="1208">
                  <c:v>35487</c:v>
                </c:pt>
                <c:pt idx="1209">
                  <c:v>35494</c:v>
                </c:pt>
                <c:pt idx="1210">
                  <c:v>35501</c:v>
                </c:pt>
                <c:pt idx="1211">
                  <c:v>35508</c:v>
                </c:pt>
                <c:pt idx="1212">
                  <c:v>35515</c:v>
                </c:pt>
                <c:pt idx="1213">
                  <c:v>35522</c:v>
                </c:pt>
                <c:pt idx="1214">
                  <c:v>35529</c:v>
                </c:pt>
                <c:pt idx="1215">
                  <c:v>35536</c:v>
                </c:pt>
                <c:pt idx="1216">
                  <c:v>35543</c:v>
                </c:pt>
                <c:pt idx="1217">
                  <c:v>35550</c:v>
                </c:pt>
                <c:pt idx="1218">
                  <c:v>35557</c:v>
                </c:pt>
                <c:pt idx="1219">
                  <c:v>35564</c:v>
                </c:pt>
                <c:pt idx="1220">
                  <c:v>35571</c:v>
                </c:pt>
                <c:pt idx="1221">
                  <c:v>35578</c:v>
                </c:pt>
                <c:pt idx="1222">
                  <c:v>35585</c:v>
                </c:pt>
                <c:pt idx="1223">
                  <c:v>35592</c:v>
                </c:pt>
                <c:pt idx="1224">
                  <c:v>35599</c:v>
                </c:pt>
                <c:pt idx="1225">
                  <c:v>35606</c:v>
                </c:pt>
                <c:pt idx="1226">
                  <c:v>35613</c:v>
                </c:pt>
                <c:pt idx="1227">
                  <c:v>35620</c:v>
                </c:pt>
                <c:pt idx="1228">
                  <c:v>35627</c:v>
                </c:pt>
                <c:pt idx="1229">
                  <c:v>35634</c:v>
                </c:pt>
                <c:pt idx="1230">
                  <c:v>35641</c:v>
                </c:pt>
                <c:pt idx="1231">
                  <c:v>35648</c:v>
                </c:pt>
                <c:pt idx="1232">
                  <c:v>35655</c:v>
                </c:pt>
                <c:pt idx="1233">
                  <c:v>35662</c:v>
                </c:pt>
                <c:pt idx="1234">
                  <c:v>35669</c:v>
                </c:pt>
                <c:pt idx="1235">
                  <c:v>35676</c:v>
                </c:pt>
                <c:pt idx="1236">
                  <c:v>35683</c:v>
                </c:pt>
                <c:pt idx="1237">
                  <c:v>35690</c:v>
                </c:pt>
                <c:pt idx="1238">
                  <c:v>35697</c:v>
                </c:pt>
                <c:pt idx="1239">
                  <c:v>35704</c:v>
                </c:pt>
                <c:pt idx="1240">
                  <c:v>35711</c:v>
                </c:pt>
                <c:pt idx="1241">
                  <c:v>35718</c:v>
                </c:pt>
                <c:pt idx="1242">
                  <c:v>35725</c:v>
                </c:pt>
                <c:pt idx="1243">
                  <c:v>35732</c:v>
                </c:pt>
                <c:pt idx="1244">
                  <c:v>35739</c:v>
                </c:pt>
                <c:pt idx="1245">
                  <c:v>35746</c:v>
                </c:pt>
                <c:pt idx="1246">
                  <c:v>35753</c:v>
                </c:pt>
                <c:pt idx="1247">
                  <c:v>35760</c:v>
                </c:pt>
                <c:pt idx="1248">
                  <c:v>35767</c:v>
                </c:pt>
                <c:pt idx="1249">
                  <c:v>35774</c:v>
                </c:pt>
                <c:pt idx="1250">
                  <c:v>35781</c:v>
                </c:pt>
                <c:pt idx="1251">
                  <c:v>35788</c:v>
                </c:pt>
                <c:pt idx="1252">
                  <c:v>35795</c:v>
                </c:pt>
                <c:pt idx="1253">
                  <c:v>35802</c:v>
                </c:pt>
                <c:pt idx="1254">
                  <c:v>35809</c:v>
                </c:pt>
                <c:pt idx="1255">
                  <c:v>35816</c:v>
                </c:pt>
                <c:pt idx="1256">
                  <c:v>35823</c:v>
                </c:pt>
                <c:pt idx="1257">
                  <c:v>35830</c:v>
                </c:pt>
                <c:pt idx="1258">
                  <c:v>35837</c:v>
                </c:pt>
                <c:pt idx="1259">
                  <c:v>35844</c:v>
                </c:pt>
                <c:pt idx="1260">
                  <c:v>35851</c:v>
                </c:pt>
                <c:pt idx="1261">
                  <c:v>35858</c:v>
                </c:pt>
                <c:pt idx="1262">
                  <c:v>35865</c:v>
                </c:pt>
                <c:pt idx="1263">
                  <c:v>35872</c:v>
                </c:pt>
                <c:pt idx="1264">
                  <c:v>35879</c:v>
                </c:pt>
                <c:pt idx="1265">
                  <c:v>35886</c:v>
                </c:pt>
                <c:pt idx="1266">
                  <c:v>35893</c:v>
                </c:pt>
                <c:pt idx="1267">
                  <c:v>35900</c:v>
                </c:pt>
                <c:pt idx="1268">
                  <c:v>35907</c:v>
                </c:pt>
                <c:pt idx="1269">
                  <c:v>35914</c:v>
                </c:pt>
                <c:pt idx="1270">
                  <c:v>35921</c:v>
                </c:pt>
                <c:pt idx="1271">
                  <c:v>35928</c:v>
                </c:pt>
                <c:pt idx="1272">
                  <c:v>35935</c:v>
                </c:pt>
                <c:pt idx="1273">
                  <c:v>35942</c:v>
                </c:pt>
                <c:pt idx="1274">
                  <c:v>35949</c:v>
                </c:pt>
                <c:pt idx="1275">
                  <c:v>35956</c:v>
                </c:pt>
                <c:pt idx="1276">
                  <c:v>35963</c:v>
                </c:pt>
                <c:pt idx="1277">
                  <c:v>35970</c:v>
                </c:pt>
                <c:pt idx="1278">
                  <c:v>35977</c:v>
                </c:pt>
                <c:pt idx="1279">
                  <c:v>35984</c:v>
                </c:pt>
                <c:pt idx="1280">
                  <c:v>35991</c:v>
                </c:pt>
                <c:pt idx="1281">
                  <c:v>35998</c:v>
                </c:pt>
                <c:pt idx="1282">
                  <c:v>36005</c:v>
                </c:pt>
                <c:pt idx="1283">
                  <c:v>36012</c:v>
                </c:pt>
                <c:pt idx="1284">
                  <c:v>36019</c:v>
                </c:pt>
                <c:pt idx="1285">
                  <c:v>36026</c:v>
                </c:pt>
                <c:pt idx="1286">
                  <c:v>36033</c:v>
                </c:pt>
                <c:pt idx="1287">
                  <c:v>36040</c:v>
                </c:pt>
                <c:pt idx="1288">
                  <c:v>36047</c:v>
                </c:pt>
                <c:pt idx="1289">
                  <c:v>36054</c:v>
                </c:pt>
                <c:pt idx="1290">
                  <c:v>36061</c:v>
                </c:pt>
                <c:pt idx="1291">
                  <c:v>36068</c:v>
                </c:pt>
                <c:pt idx="1292">
                  <c:v>36075</c:v>
                </c:pt>
                <c:pt idx="1293">
                  <c:v>36082</c:v>
                </c:pt>
                <c:pt idx="1294">
                  <c:v>36089</c:v>
                </c:pt>
                <c:pt idx="1295">
                  <c:v>36096</c:v>
                </c:pt>
                <c:pt idx="1296">
                  <c:v>36103</c:v>
                </c:pt>
                <c:pt idx="1297">
                  <c:v>36110</c:v>
                </c:pt>
                <c:pt idx="1298">
                  <c:v>36117</c:v>
                </c:pt>
                <c:pt idx="1299">
                  <c:v>36124</c:v>
                </c:pt>
                <c:pt idx="1300">
                  <c:v>36131</c:v>
                </c:pt>
                <c:pt idx="1301">
                  <c:v>36138</c:v>
                </c:pt>
                <c:pt idx="1302">
                  <c:v>36145</c:v>
                </c:pt>
                <c:pt idx="1303">
                  <c:v>36152</c:v>
                </c:pt>
                <c:pt idx="1304">
                  <c:v>36159</c:v>
                </c:pt>
                <c:pt idx="1305">
                  <c:v>36166</c:v>
                </c:pt>
                <c:pt idx="1306">
                  <c:v>36173</c:v>
                </c:pt>
                <c:pt idx="1307">
                  <c:v>36180</c:v>
                </c:pt>
                <c:pt idx="1308">
                  <c:v>36187</c:v>
                </c:pt>
                <c:pt idx="1309">
                  <c:v>36194</c:v>
                </c:pt>
                <c:pt idx="1310">
                  <c:v>36201</c:v>
                </c:pt>
                <c:pt idx="1311">
                  <c:v>36208</c:v>
                </c:pt>
                <c:pt idx="1312">
                  <c:v>36215</c:v>
                </c:pt>
                <c:pt idx="1313">
                  <c:v>36222</c:v>
                </c:pt>
                <c:pt idx="1314">
                  <c:v>36229</c:v>
                </c:pt>
                <c:pt idx="1315">
                  <c:v>36236</c:v>
                </c:pt>
                <c:pt idx="1316">
                  <c:v>36243</c:v>
                </c:pt>
                <c:pt idx="1317">
                  <c:v>36250</c:v>
                </c:pt>
                <c:pt idx="1318">
                  <c:v>36257</c:v>
                </c:pt>
                <c:pt idx="1319">
                  <c:v>36264</c:v>
                </c:pt>
                <c:pt idx="1320">
                  <c:v>36271</c:v>
                </c:pt>
                <c:pt idx="1321">
                  <c:v>36278</c:v>
                </c:pt>
                <c:pt idx="1322">
                  <c:v>36285</c:v>
                </c:pt>
                <c:pt idx="1323">
                  <c:v>36292</c:v>
                </c:pt>
                <c:pt idx="1324">
                  <c:v>36299</c:v>
                </c:pt>
                <c:pt idx="1325">
                  <c:v>36306</c:v>
                </c:pt>
                <c:pt idx="1326">
                  <c:v>36313</c:v>
                </c:pt>
                <c:pt idx="1327">
                  <c:v>36320</c:v>
                </c:pt>
                <c:pt idx="1328">
                  <c:v>36327</c:v>
                </c:pt>
                <c:pt idx="1329">
                  <c:v>36334</c:v>
                </c:pt>
                <c:pt idx="1330">
                  <c:v>36341</c:v>
                </c:pt>
                <c:pt idx="1331">
                  <c:v>36348</c:v>
                </c:pt>
                <c:pt idx="1332">
                  <c:v>36355</c:v>
                </c:pt>
                <c:pt idx="1333">
                  <c:v>36362</c:v>
                </c:pt>
                <c:pt idx="1334">
                  <c:v>36369</c:v>
                </c:pt>
                <c:pt idx="1335">
                  <c:v>36376</c:v>
                </c:pt>
                <c:pt idx="1336">
                  <c:v>36383</c:v>
                </c:pt>
                <c:pt idx="1337">
                  <c:v>36390</c:v>
                </c:pt>
                <c:pt idx="1338">
                  <c:v>36397</c:v>
                </c:pt>
                <c:pt idx="1339">
                  <c:v>36404</c:v>
                </c:pt>
                <c:pt idx="1340">
                  <c:v>36411</c:v>
                </c:pt>
                <c:pt idx="1341">
                  <c:v>36418</c:v>
                </c:pt>
                <c:pt idx="1342">
                  <c:v>36425</c:v>
                </c:pt>
                <c:pt idx="1343">
                  <c:v>36432</c:v>
                </c:pt>
                <c:pt idx="1344">
                  <c:v>36439</c:v>
                </c:pt>
                <c:pt idx="1345">
                  <c:v>36446</c:v>
                </c:pt>
                <c:pt idx="1346">
                  <c:v>36453</c:v>
                </c:pt>
                <c:pt idx="1347">
                  <c:v>36460</c:v>
                </c:pt>
                <c:pt idx="1348">
                  <c:v>36467</c:v>
                </c:pt>
                <c:pt idx="1349">
                  <c:v>36474</c:v>
                </c:pt>
                <c:pt idx="1350">
                  <c:v>36481</c:v>
                </c:pt>
                <c:pt idx="1351">
                  <c:v>36488</c:v>
                </c:pt>
                <c:pt idx="1352">
                  <c:v>36495</c:v>
                </c:pt>
                <c:pt idx="1353">
                  <c:v>36502</c:v>
                </c:pt>
                <c:pt idx="1354">
                  <c:v>36509</c:v>
                </c:pt>
                <c:pt idx="1355">
                  <c:v>36516</c:v>
                </c:pt>
                <c:pt idx="1356">
                  <c:v>36523</c:v>
                </c:pt>
                <c:pt idx="1357">
                  <c:v>36530</c:v>
                </c:pt>
                <c:pt idx="1358">
                  <c:v>36537</c:v>
                </c:pt>
                <c:pt idx="1359">
                  <c:v>36544</c:v>
                </c:pt>
                <c:pt idx="1360">
                  <c:v>36551</c:v>
                </c:pt>
                <c:pt idx="1361">
                  <c:v>36558</c:v>
                </c:pt>
                <c:pt idx="1362">
                  <c:v>36565</c:v>
                </c:pt>
                <c:pt idx="1363">
                  <c:v>36572</c:v>
                </c:pt>
                <c:pt idx="1364">
                  <c:v>36579</c:v>
                </c:pt>
                <c:pt idx="1365">
                  <c:v>36586</c:v>
                </c:pt>
                <c:pt idx="1366">
                  <c:v>36593</c:v>
                </c:pt>
                <c:pt idx="1367">
                  <c:v>36600</c:v>
                </c:pt>
                <c:pt idx="1368">
                  <c:v>36607</c:v>
                </c:pt>
                <c:pt idx="1369">
                  <c:v>36614</c:v>
                </c:pt>
                <c:pt idx="1370">
                  <c:v>36621</c:v>
                </c:pt>
                <c:pt idx="1371">
                  <c:v>36628</c:v>
                </c:pt>
                <c:pt idx="1372">
                  <c:v>36635</c:v>
                </c:pt>
                <c:pt idx="1373">
                  <c:v>36642</c:v>
                </c:pt>
                <c:pt idx="1374">
                  <c:v>36649</c:v>
                </c:pt>
                <c:pt idx="1375">
                  <c:v>36656</c:v>
                </c:pt>
                <c:pt idx="1376">
                  <c:v>36663</c:v>
                </c:pt>
                <c:pt idx="1377">
                  <c:v>36670</c:v>
                </c:pt>
                <c:pt idx="1378">
                  <c:v>36677</c:v>
                </c:pt>
                <c:pt idx="1379">
                  <c:v>36684</c:v>
                </c:pt>
                <c:pt idx="1380">
                  <c:v>36691</c:v>
                </c:pt>
                <c:pt idx="1381">
                  <c:v>36698</c:v>
                </c:pt>
                <c:pt idx="1382">
                  <c:v>36705</c:v>
                </c:pt>
                <c:pt idx="1383">
                  <c:v>36712</c:v>
                </c:pt>
                <c:pt idx="1384">
                  <c:v>36719</c:v>
                </c:pt>
                <c:pt idx="1385">
                  <c:v>36726</c:v>
                </c:pt>
                <c:pt idx="1386">
                  <c:v>36733</c:v>
                </c:pt>
                <c:pt idx="1387">
                  <c:v>36740</c:v>
                </c:pt>
                <c:pt idx="1388">
                  <c:v>36747</c:v>
                </c:pt>
                <c:pt idx="1389">
                  <c:v>36754</c:v>
                </c:pt>
                <c:pt idx="1390">
                  <c:v>36761</c:v>
                </c:pt>
                <c:pt idx="1391">
                  <c:v>36768</c:v>
                </c:pt>
                <c:pt idx="1392">
                  <c:v>36775</c:v>
                </c:pt>
                <c:pt idx="1393">
                  <c:v>36782</c:v>
                </c:pt>
                <c:pt idx="1394">
                  <c:v>36789</c:v>
                </c:pt>
                <c:pt idx="1395">
                  <c:v>36796</c:v>
                </c:pt>
                <c:pt idx="1396">
                  <c:v>36803</c:v>
                </c:pt>
                <c:pt idx="1397">
                  <c:v>36810</c:v>
                </c:pt>
                <c:pt idx="1398">
                  <c:v>36817</c:v>
                </c:pt>
                <c:pt idx="1399">
                  <c:v>36824</c:v>
                </c:pt>
                <c:pt idx="1400">
                  <c:v>36831</c:v>
                </c:pt>
                <c:pt idx="1401">
                  <c:v>36838</c:v>
                </c:pt>
                <c:pt idx="1402">
                  <c:v>36845</c:v>
                </c:pt>
                <c:pt idx="1403">
                  <c:v>36852</c:v>
                </c:pt>
                <c:pt idx="1404">
                  <c:v>36859</c:v>
                </c:pt>
                <c:pt idx="1405">
                  <c:v>36866</c:v>
                </c:pt>
                <c:pt idx="1406">
                  <c:v>36873</c:v>
                </c:pt>
                <c:pt idx="1407">
                  <c:v>36880</c:v>
                </c:pt>
                <c:pt idx="1408">
                  <c:v>36887</c:v>
                </c:pt>
                <c:pt idx="1409">
                  <c:v>36894</c:v>
                </c:pt>
                <c:pt idx="1410">
                  <c:v>36901</c:v>
                </c:pt>
                <c:pt idx="1411">
                  <c:v>36908</c:v>
                </c:pt>
                <c:pt idx="1412">
                  <c:v>36915</c:v>
                </c:pt>
                <c:pt idx="1413">
                  <c:v>36922</c:v>
                </c:pt>
                <c:pt idx="1414">
                  <c:v>36929</c:v>
                </c:pt>
                <c:pt idx="1415">
                  <c:v>36936</c:v>
                </c:pt>
                <c:pt idx="1416">
                  <c:v>36943</c:v>
                </c:pt>
                <c:pt idx="1417">
                  <c:v>36950</c:v>
                </c:pt>
                <c:pt idx="1418">
                  <c:v>36957</c:v>
                </c:pt>
                <c:pt idx="1419">
                  <c:v>36964</c:v>
                </c:pt>
                <c:pt idx="1420">
                  <c:v>36971</c:v>
                </c:pt>
                <c:pt idx="1421">
                  <c:v>36978</c:v>
                </c:pt>
                <c:pt idx="1422">
                  <c:v>36985</c:v>
                </c:pt>
                <c:pt idx="1423">
                  <c:v>36992</c:v>
                </c:pt>
                <c:pt idx="1424">
                  <c:v>36999</c:v>
                </c:pt>
                <c:pt idx="1425">
                  <c:v>37006</c:v>
                </c:pt>
                <c:pt idx="1426">
                  <c:v>37013</c:v>
                </c:pt>
                <c:pt idx="1427">
                  <c:v>37020</c:v>
                </c:pt>
                <c:pt idx="1428">
                  <c:v>37027</c:v>
                </c:pt>
                <c:pt idx="1429">
                  <c:v>37034</c:v>
                </c:pt>
                <c:pt idx="1430">
                  <c:v>37041</c:v>
                </c:pt>
                <c:pt idx="1431">
                  <c:v>37048</c:v>
                </c:pt>
                <c:pt idx="1432">
                  <c:v>37055</c:v>
                </c:pt>
                <c:pt idx="1433">
                  <c:v>37062</c:v>
                </c:pt>
                <c:pt idx="1434">
                  <c:v>37069</c:v>
                </c:pt>
                <c:pt idx="1435">
                  <c:v>37076</c:v>
                </c:pt>
                <c:pt idx="1436">
                  <c:v>37083</c:v>
                </c:pt>
                <c:pt idx="1437">
                  <c:v>37090</c:v>
                </c:pt>
                <c:pt idx="1438">
                  <c:v>37097</c:v>
                </c:pt>
                <c:pt idx="1439">
                  <c:v>37104</c:v>
                </c:pt>
                <c:pt idx="1440">
                  <c:v>37111</c:v>
                </c:pt>
                <c:pt idx="1441">
                  <c:v>37118</c:v>
                </c:pt>
                <c:pt idx="1442">
                  <c:v>37125</c:v>
                </c:pt>
                <c:pt idx="1443">
                  <c:v>37132</c:v>
                </c:pt>
                <c:pt idx="1444">
                  <c:v>37139</c:v>
                </c:pt>
                <c:pt idx="1445">
                  <c:v>37146</c:v>
                </c:pt>
                <c:pt idx="1446">
                  <c:v>37153</c:v>
                </c:pt>
                <c:pt idx="1447">
                  <c:v>37160</c:v>
                </c:pt>
                <c:pt idx="1448">
                  <c:v>37167</c:v>
                </c:pt>
                <c:pt idx="1449">
                  <c:v>37174</c:v>
                </c:pt>
                <c:pt idx="1450">
                  <c:v>37181</c:v>
                </c:pt>
                <c:pt idx="1451">
                  <c:v>37188</c:v>
                </c:pt>
                <c:pt idx="1452">
                  <c:v>37195</c:v>
                </c:pt>
                <c:pt idx="1453">
                  <c:v>37202</c:v>
                </c:pt>
                <c:pt idx="1454">
                  <c:v>37209</c:v>
                </c:pt>
                <c:pt idx="1455">
                  <c:v>37216</c:v>
                </c:pt>
                <c:pt idx="1456">
                  <c:v>37223</c:v>
                </c:pt>
                <c:pt idx="1457">
                  <c:v>37230</c:v>
                </c:pt>
                <c:pt idx="1458">
                  <c:v>37237</c:v>
                </c:pt>
                <c:pt idx="1459">
                  <c:v>37244</c:v>
                </c:pt>
                <c:pt idx="1460">
                  <c:v>37251</c:v>
                </c:pt>
                <c:pt idx="1461">
                  <c:v>37258</c:v>
                </c:pt>
                <c:pt idx="1462">
                  <c:v>37265</c:v>
                </c:pt>
                <c:pt idx="1463">
                  <c:v>37272</c:v>
                </c:pt>
                <c:pt idx="1464">
                  <c:v>37279</c:v>
                </c:pt>
                <c:pt idx="1465">
                  <c:v>37286</c:v>
                </c:pt>
                <c:pt idx="1466">
                  <c:v>37293</c:v>
                </c:pt>
                <c:pt idx="1467">
                  <c:v>37300</c:v>
                </c:pt>
                <c:pt idx="1468">
                  <c:v>37307</c:v>
                </c:pt>
                <c:pt idx="1469">
                  <c:v>37314</c:v>
                </c:pt>
                <c:pt idx="1470">
                  <c:v>37321</c:v>
                </c:pt>
                <c:pt idx="1471">
                  <c:v>37328</c:v>
                </c:pt>
                <c:pt idx="1472">
                  <c:v>37335</c:v>
                </c:pt>
                <c:pt idx="1473">
                  <c:v>37342</c:v>
                </c:pt>
                <c:pt idx="1474">
                  <c:v>37349</c:v>
                </c:pt>
                <c:pt idx="1475">
                  <c:v>37356</c:v>
                </c:pt>
                <c:pt idx="1476">
                  <c:v>37363</c:v>
                </c:pt>
                <c:pt idx="1477">
                  <c:v>37370</c:v>
                </c:pt>
                <c:pt idx="1478">
                  <c:v>37377</c:v>
                </c:pt>
                <c:pt idx="1479">
                  <c:v>37384</c:v>
                </c:pt>
                <c:pt idx="1480">
                  <c:v>37391</c:v>
                </c:pt>
                <c:pt idx="1481">
                  <c:v>37398</c:v>
                </c:pt>
                <c:pt idx="1482">
                  <c:v>37405</c:v>
                </c:pt>
                <c:pt idx="1483">
                  <c:v>37412</c:v>
                </c:pt>
                <c:pt idx="1484">
                  <c:v>37419</c:v>
                </c:pt>
                <c:pt idx="1485">
                  <c:v>37426</c:v>
                </c:pt>
                <c:pt idx="1486">
                  <c:v>37433</c:v>
                </c:pt>
                <c:pt idx="1487">
                  <c:v>37440</c:v>
                </c:pt>
                <c:pt idx="1488">
                  <c:v>37447</c:v>
                </c:pt>
                <c:pt idx="1489">
                  <c:v>37454</c:v>
                </c:pt>
                <c:pt idx="1490">
                  <c:v>37461</c:v>
                </c:pt>
                <c:pt idx="1491">
                  <c:v>37468</c:v>
                </c:pt>
                <c:pt idx="1492">
                  <c:v>37475</c:v>
                </c:pt>
                <c:pt idx="1493">
                  <c:v>37482</c:v>
                </c:pt>
                <c:pt idx="1494">
                  <c:v>37489</c:v>
                </c:pt>
                <c:pt idx="1495">
                  <c:v>37496</c:v>
                </c:pt>
                <c:pt idx="1496">
                  <c:v>37503</c:v>
                </c:pt>
                <c:pt idx="1497">
                  <c:v>37510</c:v>
                </c:pt>
                <c:pt idx="1498">
                  <c:v>37517</c:v>
                </c:pt>
                <c:pt idx="1499">
                  <c:v>37524</c:v>
                </c:pt>
                <c:pt idx="1500">
                  <c:v>37531</c:v>
                </c:pt>
                <c:pt idx="1501">
                  <c:v>37538</c:v>
                </c:pt>
                <c:pt idx="1502">
                  <c:v>37545</c:v>
                </c:pt>
                <c:pt idx="1503">
                  <c:v>37552</c:v>
                </c:pt>
                <c:pt idx="1504">
                  <c:v>37559</c:v>
                </c:pt>
                <c:pt idx="1505">
                  <c:v>37566</c:v>
                </c:pt>
                <c:pt idx="1506">
                  <c:v>37573</c:v>
                </c:pt>
                <c:pt idx="1507">
                  <c:v>37580</c:v>
                </c:pt>
                <c:pt idx="1508">
                  <c:v>37587</c:v>
                </c:pt>
                <c:pt idx="1509">
                  <c:v>37594</c:v>
                </c:pt>
                <c:pt idx="1510">
                  <c:v>37601</c:v>
                </c:pt>
                <c:pt idx="1511">
                  <c:v>37608</c:v>
                </c:pt>
                <c:pt idx="1512">
                  <c:v>37615</c:v>
                </c:pt>
                <c:pt idx="1513">
                  <c:v>37622</c:v>
                </c:pt>
                <c:pt idx="1514">
                  <c:v>37629</c:v>
                </c:pt>
                <c:pt idx="1515">
                  <c:v>37636</c:v>
                </c:pt>
                <c:pt idx="1516">
                  <c:v>37643</c:v>
                </c:pt>
                <c:pt idx="1517">
                  <c:v>37650</c:v>
                </c:pt>
                <c:pt idx="1518">
                  <c:v>37657</c:v>
                </c:pt>
                <c:pt idx="1519">
                  <c:v>37664</c:v>
                </c:pt>
                <c:pt idx="1520">
                  <c:v>37671</c:v>
                </c:pt>
                <c:pt idx="1521">
                  <c:v>37678</c:v>
                </c:pt>
                <c:pt idx="1522">
                  <c:v>37685</c:v>
                </c:pt>
                <c:pt idx="1523">
                  <c:v>37692</c:v>
                </c:pt>
                <c:pt idx="1524">
                  <c:v>37699</c:v>
                </c:pt>
                <c:pt idx="1525">
                  <c:v>37706</c:v>
                </c:pt>
                <c:pt idx="1526">
                  <c:v>37713</c:v>
                </c:pt>
                <c:pt idx="1527">
                  <c:v>37720</c:v>
                </c:pt>
                <c:pt idx="1528">
                  <c:v>37727</c:v>
                </c:pt>
                <c:pt idx="1529">
                  <c:v>37734</c:v>
                </c:pt>
                <c:pt idx="1530">
                  <c:v>37741</c:v>
                </c:pt>
                <c:pt idx="1531">
                  <c:v>37748</c:v>
                </c:pt>
                <c:pt idx="1532">
                  <c:v>37755</c:v>
                </c:pt>
                <c:pt idx="1533">
                  <c:v>37762</c:v>
                </c:pt>
                <c:pt idx="1534">
                  <c:v>37769</c:v>
                </c:pt>
                <c:pt idx="1535">
                  <c:v>37776</c:v>
                </c:pt>
                <c:pt idx="1536">
                  <c:v>37783</c:v>
                </c:pt>
                <c:pt idx="1537">
                  <c:v>37790</c:v>
                </c:pt>
                <c:pt idx="1538">
                  <c:v>37797</c:v>
                </c:pt>
                <c:pt idx="1539">
                  <c:v>37804</c:v>
                </c:pt>
                <c:pt idx="1540">
                  <c:v>37811</c:v>
                </c:pt>
                <c:pt idx="1541">
                  <c:v>37818</c:v>
                </c:pt>
                <c:pt idx="1542">
                  <c:v>37825</c:v>
                </c:pt>
                <c:pt idx="1543">
                  <c:v>37832</c:v>
                </c:pt>
                <c:pt idx="1544">
                  <c:v>37839</c:v>
                </c:pt>
                <c:pt idx="1545">
                  <c:v>37846</c:v>
                </c:pt>
                <c:pt idx="1546">
                  <c:v>37853</c:v>
                </c:pt>
                <c:pt idx="1547">
                  <c:v>37860</c:v>
                </c:pt>
                <c:pt idx="1548">
                  <c:v>37867</c:v>
                </c:pt>
                <c:pt idx="1549">
                  <c:v>37874</c:v>
                </c:pt>
                <c:pt idx="1550">
                  <c:v>37881</c:v>
                </c:pt>
                <c:pt idx="1551">
                  <c:v>37888</c:v>
                </c:pt>
                <c:pt idx="1552">
                  <c:v>37895</c:v>
                </c:pt>
                <c:pt idx="1553">
                  <c:v>37902</c:v>
                </c:pt>
                <c:pt idx="1554">
                  <c:v>37909</c:v>
                </c:pt>
                <c:pt idx="1555">
                  <c:v>37916</c:v>
                </c:pt>
                <c:pt idx="1556">
                  <c:v>37923</c:v>
                </c:pt>
                <c:pt idx="1557">
                  <c:v>37930</c:v>
                </c:pt>
                <c:pt idx="1558">
                  <c:v>37937</c:v>
                </c:pt>
                <c:pt idx="1559">
                  <c:v>37944</c:v>
                </c:pt>
                <c:pt idx="1560">
                  <c:v>37951</c:v>
                </c:pt>
                <c:pt idx="1561">
                  <c:v>37958</c:v>
                </c:pt>
                <c:pt idx="1562">
                  <c:v>37965</c:v>
                </c:pt>
                <c:pt idx="1563">
                  <c:v>37972</c:v>
                </c:pt>
                <c:pt idx="1564">
                  <c:v>37979</c:v>
                </c:pt>
                <c:pt idx="1565">
                  <c:v>37986</c:v>
                </c:pt>
                <c:pt idx="1566">
                  <c:v>37993</c:v>
                </c:pt>
                <c:pt idx="1567">
                  <c:v>38000</c:v>
                </c:pt>
                <c:pt idx="1568">
                  <c:v>38007</c:v>
                </c:pt>
                <c:pt idx="1569">
                  <c:v>38014</c:v>
                </c:pt>
                <c:pt idx="1570">
                  <c:v>38021</c:v>
                </c:pt>
                <c:pt idx="1571">
                  <c:v>38028</c:v>
                </c:pt>
                <c:pt idx="1572">
                  <c:v>38035</c:v>
                </c:pt>
                <c:pt idx="1573">
                  <c:v>38042</c:v>
                </c:pt>
                <c:pt idx="1574">
                  <c:v>38049</c:v>
                </c:pt>
                <c:pt idx="1575">
                  <c:v>38056</c:v>
                </c:pt>
                <c:pt idx="1576">
                  <c:v>38063</c:v>
                </c:pt>
                <c:pt idx="1577">
                  <c:v>38070</c:v>
                </c:pt>
                <c:pt idx="1578">
                  <c:v>38077</c:v>
                </c:pt>
                <c:pt idx="1579">
                  <c:v>38084</c:v>
                </c:pt>
                <c:pt idx="1580">
                  <c:v>38091</c:v>
                </c:pt>
                <c:pt idx="1581">
                  <c:v>38098</c:v>
                </c:pt>
                <c:pt idx="1582">
                  <c:v>38105</c:v>
                </c:pt>
                <c:pt idx="1583">
                  <c:v>38112</c:v>
                </c:pt>
                <c:pt idx="1584">
                  <c:v>38119</c:v>
                </c:pt>
                <c:pt idx="1585">
                  <c:v>38126</c:v>
                </c:pt>
                <c:pt idx="1586">
                  <c:v>38133</c:v>
                </c:pt>
                <c:pt idx="1587">
                  <c:v>38140</c:v>
                </c:pt>
                <c:pt idx="1588">
                  <c:v>38147</c:v>
                </c:pt>
                <c:pt idx="1589">
                  <c:v>38154</c:v>
                </c:pt>
                <c:pt idx="1590">
                  <c:v>38161</c:v>
                </c:pt>
                <c:pt idx="1591">
                  <c:v>38168</c:v>
                </c:pt>
                <c:pt idx="1592">
                  <c:v>38175</c:v>
                </c:pt>
                <c:pt idx="1593">
                  <c:v>38182</c:v>
                </c:pt>
                <c:pt idx="1594">
                  <c:v>38189</c:v>
                </c:pt>
                <c:pt idx="1595">
                  <c:v>38196</c:v>
                </c:pt>
                <c:pt idx="1596">
                  <c:v>38203</c:v>
                </c:pt>
                <c:pt idx="1597">
                  <c:v>38210</c:v>
                </c:pt>
                <c:pt idx="1598">
                  <c:v>38217</c:v>
                </c:pt>
                <c:pt idx="1599">
                  <c:v>38224</c:v>
                </c:pt>
                <c:pt idx="1600">
                  <c:v>38231</c:v>
                </c:pt>
                <c:pt idx="1601">
                  <c:v>38238</c:v>
                </c:pt>
                <c:pt idx="1602">
                  <c:v>38245</c:v>
                </c:pt>
                <c:pt idx="1603">
                  <c:v>38252</c:v>
                </c:pt>
                <c:pt idx="1604">
                  <c:v>38259</c:v>
                </c:pt>
                <c:pt idx="1605">
                  <c:v>38266</c:v>
                </c:pt>
                <c:pt idx="1606">
                  <c:v>38273</c:v>
                </c:pt>
                <c:pt idx="1607">
                  <c:v>38280</c:v>
                </c:pt>
                <c:pt idx="1608">
                  <c:v>38287</c:v>
                </c:pt>
                <c:pt idx="1609">
                  <c:v>38294</c:v>
                </c:pt>
                <c:pt idx="1610">
                  <c:v>38301</c:v>
                </c:pt>
                <c:pt idx="1611">
                  <c:v>38308</c:v>
                </c:pt>
                <c:pt idx="1612">
                  <c:v>38315</c:v>
                </c:pt>
                <c:pt idx="1613">
                  <c:v>38322</c:v>
                </c:pt>
                <c:pt idx="1614">
                  <c:v>38329</c:v>
                </c:pt>
                <c:pt idx="1615">
                  <c:v>38336</c:v>
                </c:pt>
                <c:pt idx="1616">
                  <c:v>38343</c:v>
                </c:pt>
                <c:pt idx="1617">
                  <c:v>38350</c:v>
                </c:pt>
                <c:pt idx="1618">
                  <c:v>38357</c:v>
                </c:pt>
                <c:pt idx="1619">
                  <c:v>38364</c:v>
                </c:pt>
                <c:pt idx="1620">
                  <c:v>38371</c:v>
                </c:pt>
                <c:pt idx="1621">
                  <c:v>38378</c:v>
                </c:pt>
                <c:pt idx="1622">
                  <c:v>38385</c:v>
                </c:pt>
                <c:pt idx="1623">
                  <c:v>38392</c:v>
                </c:pt>
                <c:pt idx="1624">
                  <c:v>38399</c:v>
                </c:pt>
                <c:pt idx="1625">
                  <c:v>38406</c:v>
                </c:pt>
                <c:pt idx="1626">
                  <c:v>38413</c:v>
                </c:pt>
                <c:pt idx="1627">
                  <c:v>38420</c:v>
                </c:pt>
                <c:pt idx="1628">
                  <c:v>38427</c:v>
                </c:pt>
                <c:pt idx="1629">
                  <c:v>38434</c:v>
                </c:pt>
                <c:pt idx="1630">
                  <c:v>38441</c:v>
                </c:pt>
                <c:pt idx="1631">
                  <c:v>38448</c:v>
                </c:pt>
                <c:pt idx="1632">
                  <c:v>38455</c:v>
                </c:pt>
                <c:pt idx="1633">
                  <c:v>38462</c:v>
                </c:pt>
                <c:pt idx="1634">
                  <c:v>38469</c:v>
                </c:pt>
                <c:pt idx="1635">
                  <c:v>38476</c:v>
                </c:pt>
                <c:pt idx="1636">
                  <c:v>38483</c:v>
                </c:pt>
                <c:pt idx="1637">
                  <c:v>38490</c:v>
                </c:pt>
                <c:pt idx="1638">
                  <c:v>38497</c:v>
                </c:pt>
                <c:pt idx="1639">
                  <c:v>38504</c:v>
                </c:pt>
                <c:pt idx="1640">
                  <c:v>38511</c:v>
                </c:pt>
                <c:pt idx="1641">
                  <c:v>38518</c:v>
                </c:pt>
                <c:pt idx="1642">
                  <c:v>38525</c:v>
                </c:pt>
                <c:pt idx="1643">
                  <c:v>38532</c:v>
                </c:pt>
                <c:pt idx="1644">
                  <c:v>38539</c:v>
                </c:pt>
                <c:pt idx="1645">
                  <c:v>38546</c:v>
                </c:pt>
                <c:pt idx="1646">
                  <c:v>38553</c:v>
                </c:pt>
                <c:pt idx="1647">
                  <c:v>38560</c:v>
                </c:pt>
                <c:pt idx="1648">
                  <c:v>38567</c:v>
                </c:pt>
                <c:pt idx="1649">
                  <c:v>38574</c:v>
                </c:pt>
                <c:pt idx="1650">
                  <c:v>38581</c:v>
                </c:pt>
                <c:pt idx="1651">
                  <c:v>38588</c:v>
                </c:pt>
                <c:pt idx="1652">
                  <c:v>38595</c:v>
                </c:pt>
                <c:pt idx="1653">
                  <c:v>38602</c:v>
                </c:pt>
                <c:pt idx="1654">
                  <c:v>38609</c:v>
                </c:pt>
                <c:pt idx="1655">
                  <c:v>38616</c:v>
                </c:pt>
                <c:pt idx="1656">
                  <c:v>38623</c:v>
                </c:pt>
                <c:pt idx="1657">
                  <c:v>38630</c:v>
                </c:pt>
                <c:pt idx="1658">
                  <c:v>38637</c:v>
                </c:pt>
                <c:pt idx="1659">
                  <c:v>38644</c:v>
                </c:pt>
                <c:pt idx="1660">
                  <c:v>38651</c:v>
                </c:pt>
                <c:pt idx="1661">
                  <c:v>38658</c:v>
                </c:pt>
                <c:pt idx="1662">
                  <c:v>38665</c:v>
                </c:pt>
                <c:pt idx="1663">
                  <c:v>38672</c:v>
                </c:pt>
                <c:pt idx="1664">
                  <c:v>38679</c:v>
                </c:pt>
                <c:pt idx="1665">
                  <c:v>38686</c:v>
                </c:pt>
                <c:pt idx="1666">
                  <c:v>38693</c:v>
                </c:pt>
                <c:pt idx="1667">
                  <c:v>38700</c:v>
                </c:pt>
                <c:pt idx="1668">
                  <c:v>38707</c:v>
                </c:pt>
                <c:pt idx="1669">
                  <c:v>38714</c:v>
                </c:pt>
                <c:pt idx="1670">
                  <c:v>38721</c:v>
                </c:pt>
                <c:pt idx="1671">
                  <c:v>38728</c:v>
                </c:pt>
                <c:pt idx="1672">
                  <c:v>38735</c:v>
                </c:pt>
                <c:pt idx="1673">
                  <c:v>38742</c:v>
                </c:pt>
                <c:pt idx="1674">
                  <c:v>38749</c:v>
                </c:pt>
                <c:pt idx="1675">
                  <c:v>38756</c:v>
                </c:pt>
                <c:pt idx="1676">
                  <c:v>38763</c:v>
                </c:pt>
                <c:pt idx="1677">
                  <c:v>38770</c:v>
                </c:pt>
                <c:pt idx="1678">
                  <c:v>38777</c:v>
                </c:pt>
                <c:pt idx="1679">
                  <c:v>38784</c:v>
                </c:pt>
                <c:pt idx="1680">
                  <c:v>38791</c:v>
                </c:pt>
                <c:pt idx="1681">
                  <c:v>38798</c:v>
                </c:pt>
                <c:pt idx="1682">
                  <c:v>38805</c:v>
                </c:pt>
                <c:pt idx="1683">
                  <c:v>38812</c:v>
                </c:pt>
                <c:pt idx="1684">
                  <c:v>38819</c:v>
                </c:pt>
                <c:pt idx="1685">
                  <c:v>38826</c:v>
                </c:pt>
                <c:pt idx="1686">
                  <c:v>38833</c:v>
                </c:pt>
                <c:pt idx="1687">
                  <c:v>38840</c:v>
                </c:pt>
                <c:pt idx="1688">
                  <c:v>38847</c:v>
                </c:pt>
                <c:pt idx="1689">
                  <c:v>38854</c:v>
                </c:pt>
                <c:pt idx="1690">
                  <c:v>38861</c:v>
                </c:pt>
                <c:pt idx="1691">
                  <c:v>38868</c:v>
                </c:pt>
                <c:pt idx="1692">
                  <c:v>38875</c:v>
                </c:pt>
                <c:pt idx="1693">
                  <c:v>38882</c:v>
                </c:pt>
                <c:pt idx="1694">
                  <c:v>38889</c:v>
                </c:pt>
                <c:pt idx="1695">
                  <c:v>38896</c:v>
                </c:pt>
                <c:pt idx="1696">
                  <c:v>38903</c:v>
                </c:pt>
                <c:pt idx="1697">
                  <c:v>38910</c:v>
                </c:pt>
                <c:pt idx="1698">
                  <c:v>38917</c:v>
                </c:pt>
                <c:pt idx="1699">
                  <c:v>38924</c:v>
                </c:pt>
                <c:pt idx="1700">
                  <c:v>38931</c:v>
                </c:pt>
                <c:pt idx="1701">
                  <c:v>38938</c:v>
                </c:pt>
                <c:pt idx="1702">
                  <c:v>38945</c:v>
                </c:pt>
                <c:pt idx="1703">
                  <c:v>38952</c:v>
                </c:pt>
                <c:pt idx="1704">
                  <c:v>38959</c:v>
                </c:pt>
                <c:pt idx="1705">
                  <c:v>38966</c:v>
                </c:pt>
                <c:pt idx="1706">
                  <c:v>38973</c:v>
                </c:pt>
                <c:pt idx="1707">
                  <c:v>38980</c:v>
                </c:pt>
                <c:pt idx="1708">
                  <c:v>38987</c:v>
                </c:pt>
                <c:pt idx="1709">
                  <c:v>38994</c:v>
                </c:pt>
                <c:pt idx="1710">
                  <c:v>39001</c:v>
                </c:pt>
                <c:pt idx="1711">
                  <c:v>39008</c:v>
                </c:pt>
                <c:pt idx="1712">
                  <c:v>39015</c:v>
                </c:pt>
                <c:pt idx="1713">
                  <c:v>39022</c:v>
                </c:pt>
                <c:pt idx="1714">
                  <c:v>39029</c:v>
                </c:pt>
                <c:pt idx="1715">
                  <c:v>39036</c:v>
                </c:pt>
                <c:pt idx="1716">
                  <c:v>39043</c:v>
                </c:pt>
                <c:pt idx="1717">
                  <c:v>39050</c:v>
                </c:pt>
                <c:pt idx="1718">
                  <c:v>39057</c:v>
                </c:pt>
                <c:pt idx="1719">
                  <c:v>39064</c:v>
                </c:pt>
                <c:pt idx="1720">
                  <c:v>39071</c:v>
                </c:pt>
                <c:pt idx="1721">
                  <c:v>39078</c:v>
                </c:pt>
                <c:pt idx="1722">
                  <c:v>39085</c:v>
                </c:pt>
                <c:pt idx="1723">
                  <c:v>39092</c:v>
                </c:pt>
                <c:pt idx="1724">
                  <c:v>39099</c:v>
                </c:pt>
                <c:pt idx="1725">
                  <c:v>39106</c:v>
                </c:pt>
                <c:pt idx="1726">
                  <c:v>39113</c:v>
                </c:pt>
                <c:pt idx="1727">
                  <c:v>39120</c:v>
                </c:pt>
                <c:pt idx="1728">
                  <c:v>39127</c:v>
                </c:pt>
                <c:pt idx="1729">
                  <c:v>39134</c:v>
                </c:pt>
                <c:pt idx="1730">
                  <c:v>39141</c:v>
                </c:pt>
                <c:pt idx="1731">
                  <c:v>39148</c:v>
                </c:pt>
                <c:pt idx="1732">
                  <c:v>39155</c:v>
                </c:pt>
                <c:pt idx="1733">
                  <c:v>39162</c:v>
                </c:pt>
                <c:pt idx="1734">
                  <c:v>39169</c:v>
                </c:pt>
                <c:pt idx="1735">
                  <c:v>39176</c:v>
                </c:pt>
                <c:pt idx="1736">
                  <c:v>39183</c:v>
                </c:pt>
                <c:pt idx="1737">
                  <c:v>39190</c:v>
                </c:pt>
                <c:pt idx="1738">
                  <c:v>39197</c:v>
                </c:pt>
                <c:pt idx="1739">
                  <c:v>39204</c:v>
                </c:pt>
                <c:pt idx="1740">
                  <c:v>39211</c:v>
                </c:pt>
                <c:pt idx="1741">
                  <c:v>39218</c:v>
                </c:pt>
                <c:pt idx="1742">
                  <c:v>39225</c:v>
                </c:pt>
                <c:pt idx="1743">
                  <c:v>39232</c:v>
                </c:pt>
                <c:pt idx="1744">
                  <c:v>39239</c:v>
                </c:pt>
                <c:pt idx="1745">
                  <c:v>39246</c:v>
                </c:pt>
                <c:pt idx="1746">
                  <c:v>39253</c:v>
                </c:pt>
                <c:pt idx="1747">
                  <c:v>39260</c:v>
                </c:pt>
                <c:pt idx="1748">
                  <c:v>39267</c:v>
                </c:pt>
                <c:pt idx="1749">
                  <c:v>39274</c:v>
                </c:pt>
                <c:pt idx="1750">
                  <c:v>39281</c:v>
                </c:pt>
                <c:pt idx="1751">
                  <c:v>39288</c:v>
                </c:pt>
                <c:pt idx="1752">
                  <c:v>39295</c:v>
                </c:pt>
                <c:pt idx="1753">
                  <c:v>39302</c:v>
                </c:pt>
                <c:pt idx="1754">
                  <c:v>39309</c:v>
                </c:pt>
                <c:pt idx="1755">
                  <c:v>39316</c:v>
                </c:pt>
                <c:pt idx="1756">
                  <c:v>39323</c:v>
                </c:pt>
                <c:pt idx="1757">
                  <c:v>39330</c:v>
                </c:pt>
                <c:pt idx="1758">
                  <c:v>39337</c:v>
                </c:pt>
                <c:pt idx="1759">
                  <c:v>39344</c:v>
                </c:pt>
                <c:pt idx="1760">
                  <c:v>39351</c:v>
                </c:pt>
                <c:pt idx="1761">
                  <c:v>39358</c:v>
                </c:pt>
                <c:pt idx="1762">
                  <c:v>39365</c:v>
                </c:pt>
                <c:pt idx="1763">
                  <c:v>39372</c:v>
                </c:pt>
                <c:pt idx="1764">
                  <c:v>39379</c:v>
                </c:pt>
                <c:pt idx="1765">
                  <c:v>39386</c:v>
                </c:pt>
                <c:pt idx="1766">
                  <c:v>39393</c:v>
                </c:pt>
                <c:pt idx="1767">
                  <c:v>39400</c:v>
                </c:pt>
                <c:pt idx="1768">
                  <c:v>39407</c:v>
                </c:pt>
                <c:pt idx="1769">
                  <c:v>39414</c:v>
                </c:pt>
                <c:pt idx="1770">
                  <c:v>39421</c:v>
                </c:pt>
                <c:pt idx="1771">
                  <c:v>39428</c:v>
                </c:pt>
                <c:pt idx="1772">
                  <c:v>39435</c:v>
                </c:pt>
                <c:pt idx="1773">
                  <c:v>39442</c:v>
                </c:pt>
                <c:pt idx="1774">
                  <c:v>39449</c:v>
                </c:pt>
                <c:pt idx="1775">
                  <c:v>39456</c:v>
                </c:pt>
                <c:pt idx="1776">
                  <c:v>39463</c:v>
                </c:pt>
                <c:pt idx="1777">
                  <c:v>39470</c:v>
                </c:pt>
                <c:pt idx="1778">
                  <c:v>39477</c:v>
                </c:pt>
                <c:pt idx="1779">
                  <c:v>39484</c:v>
                </c:pt>
                <c:pt idx="1780">
                  <c:v>39491</c:v>
                </c:pt>
                <c:pt idx="1781">
                  <c:v>39498</c:v>
                </c:pt>
                <c:pt idx="1782">
                  <c:v>39505</c:v>
                </c:pt>
                <c:pt idx="1783">
                  <c:v>39512</c:v>
                </c:pt>
                <c:pt idx="1784">
                  <c:v>39519</c:v>
                </c:pt>
                <c:pt idx="1785">
                  <c:v>39526</c:v>
                </c:pt>
                <c:pt idx="1786">
                  <c:v>39533</c:v>
                </c:pt>
                <c:pt idx="1787">
                  <c:v>39540</c:v>
                </c:pt>
                <c:pt idx="1788">
                  <c:v>39547</c:v>
                </c:pt>
                <c:pt idx="1789">
                  <c:v>39554</c:v>
                </c:pt>
                <c:pt idx="1790">
                  <c:v>39561</c:v>
                </c:pt>
                <c:pt idx="1791">
                  <c:v>39568</c:v>
                </c:pt>
                <c:pt idx="1792">
                  <c:v>39575</c:v>
                </c:pt>
                <c:pt idx="1793">
                  <c:v>39582</c:v>
                </c:pt>
                <c:pt idx="1794">
                  <c:v>39589</c:v>
                </c:pt>
                <c:pt idx="1795">
                  <c:v>39596</c:v>
                </c:pt>
                <c:pt idx="1796">
                  <c:v>39603</c:v>
                </c:pt>
                <c:pt idx="1797">
                  <c:v>39610</c:v>
                </c:pt>
                <c:pt idx="1798">
                  <c:v>39617</c:v>
                </c:pt>
                <c:pt idx="1799">
                  <c:v>39624</c:v>
                </c:pt>
                <c:pt idx="1800">
                  <c:v>39631</c:v>
                </c:pt>
                <c:pt idx="1801">
                  <c:v>39638</c:v>
                </c:pt>
                <c:pt idx="1802">
                  <c:v>39645</c:v>
                </c:pt>
                <c:pt idx="1803">
                  <c:v>39652</c:v>
                </c:pt>
                <c:pt idx="1804">
                  <c:v>39659</c:v>
                </c:pt>
                <c:pt idx="1805">
                  <c:v>39666</c:v>
                </c:pt>
                <c:pt idx="1806">
                  <c:v>39673</c:v>
                </c:pt>
                <c:pt idx="1807">
                  <c:v>39680</c:v>
                </c:pt>
                <c:pt idx="1808">
                  <c:v>39687</c:v>
                </c:pt>
                <c:pt idx="1809">
                  <c:v>39694</c:v>
                </c:pt>
                <c:pt idx="1810">
                  <c:v>39701</c:v>
                </c:pt>
                <c:pt idx="1811">
                  <c:v>39708</c:v>
                </c:pt>
                <c:pt idx="1812">
                  <c:v>39715</c:v>
                </c:pt>
                <c:pt idx="1813">
                  <c:v>39722</c:v>
                </c:pt>
                <c:pt idx="1814">
                  <c:v>39729</c:v>
                </c:pt>
                <c:pt idx="1815">
                  <c:v>39736</c:v>
                </c:pt>
                <c:pt idx="1816">
                  <c:v>39743</c:v>
                </c:pt>
                <c:pt idx="1817">
                  <c:v>39750</c:v>
                </c:pt>
                <c:pt idx="1818">
                  <c:v>39757</c:v>
                </c:pt>
                <c:pt idx="1819">
                  <c:v>39764</c:v>
                </c:pt>
                <c:pt idx="1820">
                  <c:v>39771</c:v>
                </c:pt>
                <c:pt idx="1821">
                  <c:v>39778</c:v>
                </c:pt>
                <c:pt idx="1822">
                  <c:v>39785</c:v>
                </c:pt>
                <c:pt idx="1823">
                  <c:v>39792</c:v>
                </c:pt>
                <c:pt idx="1824">
                  <c:v>39799</c:v>
                </c:pt>
                <c:pt idx="1825">
                  <c:v>39806</c:v>
                </c:pt>
                <c:pt idx="1826">
                  <c:v>39813</c:v>
                </c:pt>
                <c:pt idx="1827">
                  <c:v>39820</c:v>
                </c:pt>
                <c:pt idx="1828">
                  <c:v>39827</c:v>
                </c:pt>
                <c:pt idx="1829">
                  <c:v>39834</c:v>
                </c:pt>
                <c:pt idx="1830">
                  <c:v>39841</c:v>
                </c:pt>
                <c:pt idx="1831">
                  <c:v>39848</c:v>
                </c:pt>
                <c:pt idx="1832">
                  <c:v>39855</c:v>
                </c:pt>
                <c:pt idx="1833">
                  <c:v>39862</c:v>
                </c:pt>
                <c:pt idx="1834">
                  <c:v>39869</c:v>
                </c:pt>
                <c:pt idx="1835">
                  <c:v>39876</c:v>
                </c:pt>
                <c:pt idx="1836">
                  <c:v>39883</c:v>
                </c:pt>
                <c:pt idx="1837">
                  <c:v>39890</c:v>
                </c:pt>
                <c:pt idx="1838">
                  <c:v>39897</c:v>
                </c:pt>
                <c:pt idx="1839">
                  <c:v>39904</c:v>
                </c:pt>
                <c:pt idx="1840">
                  <c:v>39911</c:v>
                </c:pt>
                <c:pt idx="1841">
                  <c:v>39918</c:v>
                </c:pt>
                <c:pt idx="1842">
                  <c:v>39925</c:v>
                </c:pt>
                <c:pt idx="1843">
                  <c:v>39932</c:v>
                </c:pt>
                <c:pt idx="1844">
                  <c:v>39939</c:v>
                </c:pt>
                <c:pt idx="1845">
                  <c:v>39946</c:v>
                </c:pt>
                <c:pt idx="1846">
                  <c:v>39953</c:v>
                </c:pt>
                <c:pt idx="1847">
                  <c:v>39960</c:v>
                </c:pt>
                <c:pt idx="1848">
                  <c:v>39967</c:v>
                </c:pt>
                <c:pt idx="1849">
                  <c:v>39974</c:v>
                </c:pt>
                <c:pt idx="1850">
                  <c:v>39981</c:v>
                </c:pt>
                <c:pt idx="1851">
                  <c:v>39988</c:v>
                </c:pt>
                <c:pt idx="1852">
                  <c:v>39995</c:v>
                </c:pt>
                <c:pt idx="1853">
                  <c:v>40002</c:v>
                </c:pt>
                <c:pt idx="1854">
                  <c:v>40009</c:v>
                </c:pt>
                <c:pt idx="1855">
                  <c:v>40016</c:v>
                </c:pt>
                <c:pt idx="1856">
                  <c:v>40023</c:v>
                </c:pt>
                <c:pt idx="1857">
                  <c:v>40030</c:v>
                </c:pt>
                <c:pt idx="1858">
                  <c:v>40037</c:v>
                </c:pt>
                <c:pt idx="1859">
                  <c:v>40044</c:v>
                </c:pt>
                <c:pt idx="1860">
                  <c:v>40051</c:v>
                </c:pt>
                <c:pt idx="1861">
                  <c:v>40058</c:v>
                </c:pt>
                <c:pt idx="1862">
                  <c:v>40065</c:v>
                </c:pt>
                <c:pt idx="1863">
                  <c:v>40072</c:v>
                </c:pt>
                <c:pt idx="1864">
                  <c:v>40079</c:v>
                </c:pt>
                <c:pt idx="1865">
                  <c:v>40086</c:v>
                </c:pt>
                <c:pt idx="1866">
                  <c:v>40093</c:v>
                </c:pt>
                <c:pt idx="1867">
                  <c:v>40100</c:v>
                </c:pt>
                <c:pt idx="1868">
                  <c:v>40107</c:v>
                </c:pt>
                <c:pt idx="1869">
                  <c:v>40114</c:v>
                </c:pt>
                <c:pt idx="1870">
                  <c:v>40121</c:v>
                </c:pt>
                <c:pt idx="1871">
                  <c:v>40128</c:v>
                </c:pt>
                <c:pt idx="1872">
                  <c:v>40135</c:v>
                </c:pt>
                <c:pt idx="1873">
                  <c:v>40142</c:v>
                </c:pt>
                <c:pt idx="1874">
                  <c:v>40149</c:v>
                </c:pt>
                <c:pt idx="1875">
                  <c:v>40156</c:v>
                </c:pt>
                <c:pt idx="1876">
                  <c:v>40163</c:v>
                </c:pt>
                <c:pt idx="1877">
                  <c:v>40170</c:v>
                </c:pt>
                <c:pt idx="1878">
                  <c:v>40177</c:v>
                </c:pt>
                <c:pt idx="1879">
                  <c:v>40184</c:v>
                </c:pt>
                <c:pt idx="1880">
                  <c:v>40191</c:v>
                </c:pt>
                <c:pt idx="1881">
                  <c:v>40198</c:v>
                </c:pt>
                <c:pt idx="1882">
                  <c:v>40205</c:v>
                </c:pt>
                <c:pt idx="1883">
                  <c:v>40212</c:v>
                </c:pt>
                <c:pt idx="1884">
                  <c:v>40219</c:v>
                </c:pt>
                <c:pt idx="1885">
                  <c:v>40226</c:v>
                </c:pt>
                <c:pt idx="1886">
                  <c:v>40233</c:v>
                </c:pt>
                <c:pt idx="1887">
                  <c:v>40240</c:v>
                </c:pt>
                <c:pt idx="1888">
                  <c:v>40247</c:v>
                </c:pt>
                <c:pt idx="1889">
                  <c:v>40254</c:v>
                </c:pt>
                <c:pt idx="1890">
                  <c:v>40261</c:v>
                </c:pt>
                <c:pt idx="1891">
                  <c:v>40268</c:v>
                </c:pt>
                <c:pt idx="1892">
                  <c:v>40275</c:v>
                </c:pt>
                <c:pt idx="1893">
                  <c:v>40282</c:v>
                </c:pt>
                <c:pt idx="1894">
                  <c:v>40289</c:v>
                </c:pt>
                <c:pt idx="1895">
                  <c:v>40296</c:v>
                </c:pt>
                <c:pt idx="1896">
                  <c:v>40303</c:v>
                </c:pt>
                <c:pt idx="1897">
                  <c:v>40310</c:v>
                </c:pt>
                <c:pt idx="1898">
                  <c:v>40317</c:v>
                </c:pt>
                <c:pt idx="1899">
                  <c:v>40324</c:v>
                </c:pt>
                <c:pt idx="1900">
                  <c:v>40331</c:v>
                </c:pt>
                <c:pt idx="1901">
                  <c:v>40338</c:v>
                </c:pt>
                <c:pt idx="1902">
                  <c:v>40345</c:v>
                </c:pt>
                <c:pt idx="1903">
                  <c:v>40352</c:v>
                </c:pt>
                <c:pt idx="1904">
                  <c:v>40359</c:v>
                </c:pt>
                <c:pt idx="1905">
                  <c:v>40366</c:v>
                </c:pt>
                <c:pt idx="1906">
                  <c:v>40373</c:v>
                </c:pt>
                <c:pt idx="1907">
                  <c:v>40380</c:v>
                </c:pt>
                <c:pt idx="1908">
                  <c:v>40387</c:v>
                </c:pt>
                <c:pt idx="1909">
                  <c:v>40394</c:v>
                </c:pt>
                <c:pt idx="1910">
                  <c:v>40401</c:v>
                </c:pt>
                <c:pt idx="1911">
                  <c:v>40408</c:v>
                </c:pt>
                <c:pt idx="1912">
                  <c:v>40415</c:v>
                </c:pt>
                <c:pt idx="1913">
                  <c:v>40422</c:v>
                </c:pt>
                <c:pt idx="1914">
                  <c:v>40429</c:v>
                </c:pt>
                <c:pt idx="1915">
                  <c:v>40436</c:v>
                </c:pt>
                <c:pt idx="1916">
                  <c:v>40443</c:v>
                </c:pt>
                <c:pt idx="1917">
                  <c:v>40450</c:v>
                </c:pt>
                <c:pt idx="1918">
                  <c:v>40457</c:v>
                </c:pt>
                <c:pt idx="1919">
                  <c:v>40464</c:v>
                </c:pt>
                <c:pt idx="1920">
                  <c:v>40471</c:v>
                </c:pt>
                <c:pt idx="1921">
                  <c:v>40478</c:v>
                </c:pt>
                <c:pt idx="1922">
                  <c:v>40485</c:v>
                </c:pt>
                <c:pt idx="1923">
                  <c:v>40492</c:v>
                </c:pt>
                <c:pt idx="1924">
                  <c:v>40499</c:v>
                </c:pt>
                <c:pt idx="1925">
                  <c:v>40506</c:v>
                </c:pt>
                <c:pt idx="1926">
                  <c:v>40513</c:v>
                </c:pt>
                <c:pt idx="1927">
                  <c:v>40520</c:v>
                </c:pt>
                <c:pt idx="1928">
                  <c:v>40527</c:v>
                </c:pt>
                <c:pt idx="1929">
                  <c:v>40534</c:v>
                </c:pt>
                <c:pt idx="1930">
                  <c:v>40541</c:v>
                </c:pt>
                <c:pt idx="1931">
                  <c:v>40548</c:v>
                </c:pt>
                <c:pt idx="1932">
                  <c:v>40555</c:v>
                </c:pt>
                <c:pt idx="1933">
                  <c:v>40562</c:v>
                </c:pt>
                <c:pt idx="1934">
                  <c:v>40569</c:v>
                </c:pt>
                <c:pt idx="1935">
                  <c:v>40576</c:v>
                </c:pt>
                <c:pt idx="1936">
                  <c:v>40583</c:v>
                </c:pt>
                <c:pt idx="1937">
                  <c:v>40590</c:v>
                </c:pt>
                <c:pt idx="1938">
                  <c:v>40597</c:v>
                </c:pt>
                <c:pt idx="1939">
                  <c:v>40604</c:v>
                </c:pt>
                <c:pt idx="1940">
                  <c:v>40611</c:v>
                </c:pt>
                <c:pt idx="1941">
                  <c:v>40618</c:v>
                </c:pt>
                <c:pt idx="1942">
                  <c:v>40625</c:v>
                </c:pt>
                <c:pt idx="1943">
                  <c:v>40632</c:v>
                </c:pt>
                <c:pt idx="1944">
                  <c:v>40639</c:v>
                </c:pt>
                <c:pt idx="1945">
                  <c:v>40646</c:v>
                </c:pt>
                <c:pt idx="1946">
                  <c:v>40653</c:v>
                </c:pt>
                <c:pt idx="1947">
                  <c:v>40660</c:v>
                </c:pt>
                <c:pt idx="1948">
                  <c:v>40667</c:v>
                </c:pt>
                <c:pt idx="1949">
                  <c:v>40674</c:v>
                </c:pt>
                <c:pt idx="1950">
                  <c:v>40681</c:v>
                </c:pt>
                <c:pt idx="1951">
                  <c:v>40688</c:v>
                </c:pt>
                <c:pt idx="1952">
                  <c:v>40695</c:v>
                </c:pt>
                <c:pt idx="1953">
                  <c:v>40702</c:v>
                </c:pt>
                <c:pt idx="1954">
                  <c:v>40709</c:v>
                </c:pt>
                <c:pt idx="1955">
                  <c:v>40716</c:v>
                </c:pt>
                <c:pt idx="1956">
                  <c:v>40723</c:v>
                </c:pt>
                <c:pt idx="1957">
                  <c:v>40730</c:v>
                </c:pt>
                <c:pt idx="1958">
                  <c:v>40737</c:v>
                </c:pt>
                <c:pt idx="1959">
                  <c:v>40744</c:v>
                </c:pt>
                <c:pt idx="1960">
                  <c:v>40751</c:v>
                </c:pt>
                <c:pt idx="1961">
                  <c:v>40758</c:v>
                </c:pt>
                <c:pt idx="1962">
                  <c:v>40765</c:v>
                </c:pt>
                <c:pt idx="1963">
                  <c:v>40772</c:v>
                </c:pt>
                <c:pt idx="1964">
                  <c:v>40779</c:v>
                </c:pt>
                <c:pt idx="1965">
                  <c:v>40786</c:v>
                </c:pt>
                <c:pt idx="1966">
                  <c:v>40793</c:v>
                </c:pt>
                <c:pt idx="1967">
                  <c:v>40800</c:v>
                </c:pt>
                <c:pt idx="1968">
                  <c:v>40807</c:v>
                </c:pt>
                <c:pt idx="1969">
                  <c:v>40814</c:v>
                </c:pt>
                <c:pt idx="1970">
                  <c:v>40821</c:v>
                </c:pt>
                <c:pt idx="1971">
                  <c:v>40828</c:v>
                </c:pt>
                <c:pt idx="1972">
                  <c:v>40835</c:v>
                </c:pt>
                <c:pt idx="1973">
                  <c:v>40842</c:v>
                </c:pt>
                <c:pt idx="1974">
                  <c:v>40849</c:v>
                </c:pt>
                <c:pt idx="1975">
                  <c:v>40856</c:v>
                </c:pt>
                <c:pt idx="1976">
                  <c:v>40863</c:v>
                </c:pt>
                <c:pt idx="1977">
                  <c:v>40870</c:v>
                </c:pt>
                <c:pt idx="1978">
                  <c:v>40877</c:v>
                </c:pt>
                <c:pt idx="1979">
                  <c:v>40884</c:v>
                </c:pt>
                <c:pt idx="1980">
                  <c:v>40891</c:v>
                </c:pt>
                <c:pt idx="1981">
                  <c:v>40898</c:v>
                </c:pt>
                <c:pt idx="1982">
                  <c:v>40905</c:v>
                </c:pt>
                <c:pt idx="1983">
                  <c:v>40912</c:v>
                </c:pt>
                <c:pt idx="1984">
                  <c:v>40919</c:v>
                </c:pt>
                <c:pt idx="1985">
                  <c:v>40926</c:v>
                </c:pt>
                <c:pt idx="1986">
                  <c:v>40933</c:v>
                </c:pt>
                <c:pt idx="1987">
                  <c:v>40940</c:v>
                </c:pt>
                <c:pt idx="1988">
                  <c:v>40947</c:v>
                </c:pt>
                <c:pt idx="1989">
                  <c:v>40954</c:v>
                </c:pt>
                <c:pt idx="1990">
                  <c:v>40961</c:v>
                </c:pt>
                <c:pt idx="1991">
                  <c:v>40968</c:v>
                </c:pt>
                <c:pt idx="1992">
                  <c:v>40975</c:v>
                </c:pt>
                <c:pt idx="1993">
                  <c:v>40982</c:v>
                </c:pt>
                <c:pt idx="1994">
                  <c:v>40989</c:v>
                </c:pt>
                <c:pt idx="1995">
                  <c:v>40996</c:v>
                </c:pt>
                <c:pt idx="1996">
                  <c:v>41003</c:v>
                </c:pt>
                <c:pt idx="1997">
                  <c:v>41010</c:v>
                </c:pt>
                <c:pt idx="1998">
                  <c:v>41017</c:v>
                </c:pt>
                <c:pt idx="1999">
                  <c:v>41024</c:v>
                </c:pt>
                <c:pt idx="2000">
                  <c:v>41031</c:v>
                </c:pt>
                <c:pt idx="2001">
                  <c:v>41038</c:v>
                </c:pt>
                <c:pt idx="2002">
                  <c:v>41045</c:v>
                </c:pt>
                <c:pt idx="2003">
                  <c:v>41052</c:v>
                </c:pt>
                <c:pt idx="2004">
                  <c:v>41059</c:v>
                </c:pt>
                <c:pt idx="2005">
                  <c:v>41066</c:v>
                </c:pt>
                <c:pt idx="2006">
                  <c:v>41073</c:v>
                </c:pt>
                <c:pt idx="2007">
                  <c:v>41080</c:v>
                </c:pt>
                <c:pt idx="2008">
                  <c:v>41087</c:v>
                </c:pt>
                <c:pt idx="2009">
                  <c:v>41094</c:v>
                </c:pt>
                <c:pt idx="2010">
                  <c:v>41101</c:v>
                </c:pt>
                <c:pt idx="2011">
                  <c:v>41108</c:v>
                </c:pt>
                <c:pt idx="2012">
                  <c:v>41115</c:v>
                </c:pt>
                <c:pt idx="2013">
                  <c:v>41122</c:v>
                </c:pt>
                <c:pt idx="2014">
                  <c:v>41129</c:v>
                </c:pt>
                <c:pt idx="2015">
                  <c:v>41136</c:v>
                </c:pt>
                <c:pt idx="2016">
                  <c:v>41143</c:v>
                </c:pt>
                <c:pt idx="2017">
                  <c:v>41150</c:v>
                </c:pt>
                <c:pt idx="2018">
                  <c:v>41157</c:v>
                </c:pt>
                <c:pt idx="2019">
                  <c:v>41164</c:v>
                </c:pt>
                <c:pt idx="2020">
                  <c:v>41171</c:v>
                </c:pt>
                <c:pt idx="2021">
                  <c:v>41178</c:v>
                </c:pt>
                <c:pt idx="2022">
                  <c:v>41185</c:v>
                </c:pt>
                <c:pt idx="2023">
                  <c:v>41192</c:v>
                </c:pt>
                <c:pt idx="2024">
                  <c:v>41199</c:v>
                </c:pt>
                <c:pt idx="2025">
                  <c:v>41206</c:v>
                </c:pt>
                <c:pt idx="2026">
                  <c:v>41213</c:v>
                </c:pt>
                <c:pt idx="2027">
                  <c:v>41220</c:v>
                </c:pt>
                <c:pt idx="2028">
                  <c:v>41227</c:v>
                </c:pt>
                <c:pt idx="2029">
                  <c:v>41234</c:v>
                </c:pt>
                <c:pt idx="2030">
                  <c:v>41241</c:v>
                </c:pt>
                <c:pt idx="2031">
                  <c:v>41248</c:v>
                </c:pt>
                <c:pt idx="2032">
                  <c:v>41255</c:v>
                </c:pt>
                <c:pt idx="2033">
                  <c:v>41262</c:v>
                </c:pt>
                <c:pt idx="2034">
                  <c:v>41269</c:v>
                </c:pt>
                <c:pt idx="2035">
                  <c:v>41276</c:v>
                </c:pt>
                <c:pt idx="2036">
                  <c:v>41283</c:v>
                </c:pt>
                <c:pt idx="2037">
                  <c:v>41290</c:v>
                </c:pt>
                <c:pt idx="2038">
                  <c:v>41297</c:v>
                </c:pt>
                <c:pt idx="2039">
                  <c:v>41304</c:v>
                </c:pt>
                <c:pt idx="2040">
                  <c:v>41311</c:v>
                </c:pt>
                <c:pt idx="2041">
                  <c:v>41318</c:v>
                </c:pt>
                <c:pt idx="2042">
                  <c:v>41325</c:v>
                </c:pt>
                <c:pt idx="2043">
                  <c:v>41332</c:v>
                </c:pt>
                <c:pt idx="2044">
                  <c:v>41339</c:v>
                </c:pt>
                <c:pt idx="2045">
                  <c:v>41346</c:v>
                </c:pt>
                <c:pt idx="2046">
                  <c:v>41353</c:v>
                </c:pt>
                <c:pt idx="2047">
                  <c:v>41360</c:v>
                </c:pt>
                <c:pt idx="2048">
                  <c:v>41367</c:v>
                </c:pt>
                <c:pt idx="2049">
                  <c:v>41374</c:v>
                </c:pt>
                <c:pt idx="2050">
                  <c:v>41381</c:v>
                </c:pt>
                <c:pt idx="2051">
                  <c:v>41388</c:v>
                </c:pt>
                <c:pt idx="2052">
                  <c:v>41395</c:v>
                </c:pt>
                <c:pt idx="2053">
                  <c:v>41402</c:v>
                </c:pt>
                <c:pt idx="2054">
                  <c:v>41409</c:v>
                </c:pt>
                <c:pt idx="2055">
                  <c:v>41416</c:v>
                </c:pt>
                <c:pt idx="2056">
                  <c:v>41423</c:v>
                </c:pt>
                <c:pt idx="2057">
                  <c:v>41430</c:v>
                </c:pt>
                <c:pt idx="2058">
                  <c:v>41437</c:v>
                </c:pt>
                <c:pt idx="2059">
                  <c:v>41444</c:v>
                </c:pt>
                <c:pt idx="2060">
                  <c:v>41451</c:v>
                </c:pt>
                <c:pt idx="2061">
                  <c:v>41458</c:v>
                </c:pt>
                <c:pt idx="2062">
                  <c:v>41465</c:v>
                </c:pt>
                <c:pt idx="2063">
                  <c:v>41472</c:v>
                </c:pt>
                <c:pt idx="2064">
                  <c:v>41479</c:v>
                </c:pt>
                <c:pt idx="2065">
                  <c:v>41486</c:v>
                </c:pt>
                <c:pt idx="2066">
                  <c:v>41493</c:v>
                </c:pt>
                <c:pt idx="2067">
                  <c:v>41500</c:v>
                </c:pt>
                <c:pt idx="2068">
                  <c:v>41507</c:v>
                </c:pt>
                <c:pt idx="2069">
                  <c:v>41514</c:v>
                </c:pt>
                <c:pt idx="2070">
                  <c:v>41521</c:v>
                </c:pt>
                <c:pt idx="2071">
                  <c:v>41528</c:v>
                </c:pt>
                <c:pt idx="2072">
                  <c:v>41535</c:v>
                </c:pt>
                <c:pt idx="2073">
                  <c:v>41542</c:v>
                </c:pt>
                <c:pt idx="2074">
                  <c:v>41549</c:v>
                </c:pt>
                <c:pt idx="2075">
                  <c:v>41556</c:v>
                </c:pt>
                <c:pt idx="2076">
                  <c:v>41563</c:v>
                </c:pt>
                <c:pt idx="2077">
                  <c:v>41570</c:v>
                </c:pt>
                <c:pt idx="2078">
                  <c:v>41577</c:v>
                </c:pt>
                <c:pt idx="2079">
                  <c:v>41584</c:v>
                </c:pt>
                <c:pt idx="2080">
                  <c:v>41591</c:v>
                </c:pt>
                <c:pt idx="2081">
                  <c:v>41598</c:v>
                </c:pt>
                <c:pt idx="2082">
                  <c:v>41605</c:v>
                </c:pt>
                <c:pt idx="2083">
                  <c:v>41612</c:v>
                </c:pt>
                <c:pt idx="2084">
                  <c:v>41619</c:v>
                </c:pt>
                <c:pt idx="2085">
                  <c:v>41626</c:v>
                </c:pt>
                <c:pt idx="2086">
                  <c:v>41633</c:v>
                </c:pt>
                <c:pt idx="2087">
                  <c:v>41640</c:v>
                </c:pt>
                <c:pt idx="2088">
                  <c:v>41647</c:v>
                </c:pt>
                <c:pt idx="2089">
                  <c:v>41654</c:v>
                </c:pt>
                <c:pt idx="2090">
                  <c:v>41661</c:v>
                </c:pt>
                <c:pt idx="2091">
                  <c:v>41668</c:v>
                </c:pt>
                <c:pt idx="2092">
                  <c:v>41675</c:v>
                </c:pt>
                <c:pt idx="2093">
                  <c:v>41682</c:v>
                </c:pt>
                <c:pt idx="2094">
                  <c:v>41689</c:v>
                </c:pt>
                <c:pt idx="2095">
                  <c:v>41696</c:v>
                </c:pt>
                <c:pt idx="2096">
                  <c:v>41703</c:v>
                </c:pt>
                <c:pt idx="2097">
                  <c:v>41710</c:v>
                </c:pt>
                <c:pt idx="2098">
                  <c:v>41717</c:v>
                </c:pt>
                <c:pt idx="2099">
                  <c:v>41724</c:v>
                </c:pt>
                <c:pt idx="2100">
                  <c:v>41731</c:v>
                </c:pt>
                <c:pt idx="2101">
                  <c:v>41738</c:v>
                </c:pt>
                <c:pt idx="2102">
                  <c:v>41745</c:v>
                </c:pt>
                <c:pt idx="2103">
                  <c:v>41752</c:v>
                </c:pt>
                <c:pt idx="2104">
                  <c:v>41759</c:v>
                </c:pt>
                <c:pt idx="2105">
                  <c:v>41766</c:v>
                </c:pt>
                <c:pt idx="2106">
                  <c:v>41773</c:v>
                </c:pt>
                <c:pt idx="2107">
                  <c:v>41780</c:v>
                </c:pt>
                <c:pt idx="2108">
                  <c:v>41787</c:v>
                </c:pt>
                <c:pt idx="2109">
                  <c:v>41794</c:v>
                </c:pt>
                <c:pt idx="2110">
                  <c:v>41801</c:v>
                </c:pt>
                <c:pt idx="2111">
                  <c:v>41808</c:v>
                </c:pt>
                <c:pt idx="2112">
                  <c:v>41815</c:v>
                </c:pt>
                <c:pt idx="2113">
                  <c:v>41822</c:v>
                </c:pt>
                <c:pt idx="2114">
                  <c:v>41829</c:v>
                </c:pt>
                <c:pt idx="2115">
                  <c:v>41836</c:v>
                </c:pt>
                <c:pt idx="2116">
                  <c:v>41843</c:v>
                </c:pt>
                <c:pt idx="2117">
                  <c:v>41850</c:v>
                </c:pt>
                <c:pt idx="2118">
                  <c:v>41857</c:v>
                </c:pt>
                <c:pt idx="2119">
                  <c:v>41864</c:v>
                </c:pt>
                <c:pt idx="2120">
                  <c:v>41871</c:v>
                </c:pt>
                <c:pt idx="2121">
                  <c:v>41878</c:v>
                </c:pt>
                <c:pt idx="2122">
                  <c:v>41885</c:v>
                </c:pt>
                <c:pt idx="2123">
                  <c:v>41892</c:v>
                </c:pt>
                <c:pt idx="2124">
                  <c:v>41899</c:v>
                </c:pt>
                <c:pt idx="2125">
                  <c:v>41906</c:v>
                </c:pt>
                <c:pt idx="2126">
                  <c:v>41913</c:v>
                </c:pt>
                <c:pt idx="2127">
                  <c:v>41920</c:v>
                </c:pt>
                <c:pt idx="2128">
                  <c:v>41927</c:v>
                </c:pt>
                <c:pt idx="2129">
                  <c:v>41934</c:v>
                </c:pt>
                <c:pt idx="2130">
                  <c:v>41941</c:v>
                </c:pt>
                <c:pt idx="2131">
                  <c:v>41948</c:v>
                </c:pt>
                <c:pt idx="2132">
                  <c:v>41955</c:v>
                </c:pt>
                <c:pt idx="2133">
                  <c:v>41962</c:v>
                </c:pt>
                <c:pt idx="2134">
                  <c:v>41969</c:v>
                </c:pt>
                <c:pt idx="2135">
                  <c:v>41976</c:v>
                </c:pt>
                <c:pt idx="2136">
                  <c:v>41983</c:v>
                </c:pt>
                <c:pt idx="2137">
                  <c:v>41990</c:v>
                </c:pt>
                <c:pt idx="2138">
                  <c:v>41997</c:v>
                </c:pt>
                <c:pt idx="2139">
                  <c:v>42004</c:v>
                </c:pt>
                <c:pt idx="2140">
                  <c:v>42011</c:v>
                </c:pt>
                <c:pt idx="2141">
                  <c:v>42018</c:v>
                </c:pt>
                <c:pt idx="2142">
                  <c:v>42025</c:v>
                </c:pt>
                <c:pt idx="2143">
                  <c:v>42032</c:v>
                </c:pt>
                <c:pt idx="2144">
                  <c:v>42039</c:v>
                </c:pt>
                <c:pt idx="2145">
                  <c:v>42046</c:v>
                </c:pt>
                <c:pt idx="2146">
                  <c:v>42053</c:v>
                </c:pt>
                <c:pt idx="2147">
                  <c:v>42060</c:v>
                </c:pt>
                <c:pt idx="2148">
                  <c:v>42067</c:v>
                </c:pt>
                <c:pt idx="2149">
                  <c:v>42074</c:v>
                </c:pt>
                <c:pt idx="2150">
                  <c:v>42081</c:v>
                </c:pt>
                <c:pt idx="2151">
                  <c:v>42088</c:v>
                </c:pt>
                <c:pt idx="2152">
                  <c:v>42095</c:v>
                </c:pt>
                <c:pt idx="2153">
                  <c:v>42102</c:v>
                </c:pt>
                <c:pt idx="2154">
                  <c:v>42109</c:v>
                </c:pt>
                <c:pt idx="2155">
                  <c:v>42116</c:v>
                </c:pt>
                <c:pt idx="2156">
                  <c:v>42123</c:v>
                </c:pt>
                <c:pt idx="2157">
                  <c:v>42130</c:v>
                </c:pt>
                <c:pt idx="2158">
                  <c:v>42137</c:v>
                </c:pt>
                <c:pt idx="2159">
                  <c:v>42144</c:v>
                </c:pt>
                <c:pt idx="2160">
                  <c:v>42151</c:v>
                </c:pt>
                <c:pt idx="2161">
                  <c:v>42158</c:v>
                </c:pt>
                <c:pt idx="2162">
                  <c:v>42165</c:v>
                </c:pt>
                <c:pt idx="2163">
                  <c:v>42172</c:v>
                </c:pt>
                <c:pt idx="2164">
                  <c:v>42179</c:v>
                </c:pt>
                <c:pt idx="2165">
                  <c:v>42186</c:v>
                </c:pt>
                <c:pt idx="2166">
                  <c:v>42193</c:v>
                </c:pt>
                <c:pt idx="2167">
                  <c:v>42200</c:v>
                </c:pt>
                <c:pt idx="2168">
                  <c:v>42207</c:v>
                </c:pt>
                <c:pt idx="2169">
                  <c:v>42214</c:v>
                </c:pt>
                <c:pt idx="2170">
                  <c:v>42221</c:v>
                </c:pt>
                <c:pt idx="2171">
                  <c:v>42228</c:v>
                </c:pt>
                <c:pt idx="2172">
                  <c:v>42235</c:v>
                </c:pt>
                <c:pt idx="2173">
                  <c:v>42242</c:v>
                </c:pt>
                <c:pt idx="2174">
                  <c:v>42249</c:v>
                </c:pt>
                <c:pt idx="2175">
                  <c:v>42256</c:v>
                </c:pt>
                <c:pt idx="2176">
                  <c:v>42263</c:v>
                </c:pt>
                <c:pt idx="2177">
                  <c:v>42270</c:v>
                </c:pt>
                <c:pt idx="2178">
                  <c:v>42277</c:v>
                </c:pt>
                <c:pt idx="2179">
                  <c:v>42284</c:v>
                </c:pt>
                <c:pt idx="2180">
                  <c:v>42291</c:v>
                </c:pt>
                <c:pt idx="2181">
                  <c:v>42298</c:v>
                </c:pt>
                <c:pt idx="2182">
                  <c:v>42305</c:v>
                </c:pt>
                <c:pt idx="2183">
                  <c:v>42312</c:v>
                </c:pt>
                <c:pt idx="2184">
                  <c:v>42319</c:v>
                </c:pt>
                <c:pt idx="2185">
                  <c:v>42326</c:v>
                </c:pt>
                <c:pt idx="2186">
                  <c:v>42333</c:v>
                </c:pt>
                <c:pt idx="2187">
                  <c:v>42340</c:v>
                </c:pt>
                <c:pt idx="2188">
                  <c:v>42347</c:v>
                </c:pt>
                <c:pt idx="2189">
                  <c:v>42354</c:v>
                </c:pt>
                <c:pt idx="2190">
                  <c:v>42361</c:v>
                </c:pt>
                <c:pt idx="2191">
                  <c:v>42368</c:v>
                </c:pt>
                <c:pt idx="2192">
                  <c:v>42375</c:v>
                </c:pt>
                <c:pt idx="2193">
                  <c:v>42382</c:v>
                </c:pt>
                <c:pt idx="2194">
                  <c:v>42389</c:v>
                </c:pt>
                <c:pt idx="2195">
                  <c:v>42396</c:v>
                </c:pt>
                <c:pt idx="2196">
                  <c:v>42403</c:v>
                </c:pt>
                <c:pt idx="2197">
                  <c:v>42410</c:v>
                </c:pt>
                <c:pt idx="2198">
                  <c:v>42417</c:v>
                </c:pt>
                <c:pt idx="2199">
                  <c:v>42424</c:v>
                </c:pt>
                <c:pt idx="2200">
                  <c:v>42431</c:v>
                </c:pt>
                <c:pt idx="2201">
                  <c:v>42438</c:v>
                </c:pt>
                <c:pt idx="2202">
                  <c:v>42445</c:v>
                </c:pt>
                <c:pt idx="2203">
                  <c:v>42452</c:v>
                </c:pt>
                <c:pt idx="2204">
                  <c:v>42459</c:v>
                </c:pt>
                <c:pt idx="2205">
                  <c:v>42466</c:v>
                </c:pt>
                <c:pt idx="2206">
                  <c:v>42473</c:v>
                </c:pt>
                <c:pt idx="2207">
                  <c:v>42480</c:v>
                </c:pt>
                <c:pt idx="2208">
                  <c:v>42487</c:v>
                </c:pt>
                <c:pt idx="2209">
                  <c:v>42494</c:v>
                </c:pt>
                <c:pt idx="2210">
                  <c:v>42501</c:v>
                </c:pt>
                <c:pt idx="2211">
                  <c:v>42508</c:v>
                </c:pt>
                <c:pt idx="2212">
                  <c:v>42515</c:v>
                </c:pt>
                <c:pt idx="2213">
                  <c:v>42522</c:v>
                </c:pt>
                <c:pt idx="2214">
                  <c:v>42529</c:v>
                </c:pt>
                <c:pt idx="2215">
                  <c:v>42536</c:v>
                </c:pt>
                <c:pt idx="2216">
                  <c:v>42543</c:v>
                </c:pt>
                <c:pt idx="2217">
                  <c:v>42550</c:v>
                </c:pt>
                <c:pt idx="2218">
                  <c:v>42557</c:v>
                </c:pt>
                <c:pt idx="2219">
                  <c:v>42564</c:v>
                </c:pt>
                <c:pt idx="2220">
                  <c:v>42571</c:v>
                </c:pt>
                <c:pt idx="2221">
                  <c:v>42578</c:v>
                </c:pt>
                <c:pt idx="2222">
                  <c:v>42585</c:v>
                </c:pt>
                <c:pt idx="2223">
                  <c:v>42592</c:v>
                </c:pt>
                <c:pt idx="2224">
                  <c:v>42599</c:v>
                </c:pt>
                <c:pt idx="2225">
                  <c:v>42606</c:v>
                </c:pt>
                <c:pt idx="2226">
                  <c:v>42613</c:v>
                </c:pt>
                <c:pt idx="2227">
                  <c:v>42620</c:v>
                </c:pt>
                <c:pt idx="2228">
                  <c:v>42627</c:v>
                </c:pt>
                <c:pt idx="2229">
                  <c:v>42634</c:v>
                </c:pt>
                <c:pt idx="2230">
                  <c:v>42641</c:v>
                </c:pt>
                <c:pt idx="2231">
                  <c:v>42648</c:v>
                </c:pt>
                <c:pt idx="2232">
                  <c:v>42655</c:v>
                </c:pt>
                <c:pt idx="2233">
                  <c:v>42662</c:v>
                </c:pt>
                <c:pt idx="2234">
                  <c:v>42669</c:v>
                </c:pt>
                <c:pt idx="2235">
                  <c:v>42676</c:v>
                </c:pt>
                <c:pt idx="2236">
                  <c:v>42683</c:v>
                </c:pt>
                <c:pt idx="2237">
                  <c:v>42690</c:v>
                </c:pt>
                <c:pt idx="2238">
                  <c:v>42697</c:v>
                </c:pt>
                <c:pt idx="2239">
                  <c:v>42704</c:v>
                </c:pt>
                <c:pt idx="2240">
                  <c:v>42711</c:v>
                </c:pt>
                <c:pt idx="2241">
                  <c:v>42718</c:v>
                </c:pt>
                <c:pt idx="2242">
                  <c:v>42725</c:v>
                </c:pt>
                <c:pt idx="2243">
                  <c:v>42732</c:v>
                </c:pt>
                <c:pt idx="2244">
                  <c:v>42739</c:v>
                </c:pt>
                <c:pt idx="2245">
                  <c:v>42746</c:v>
                </c:pt>
                <c:pt idx="2246">
                  <c:v>42753</c:v>
                </c:pt>
                <c:pt idx="2247">
                  <c:v>42760</c:v>
                </c:pt>
                <c:pt idx="2248">
                  <c:v>42767</c:v>
                </c:pt>
                <c:pt idx="2249">
                  <c:v>42774</c:v>
                </c:pt>
                <c:pt idx="2250">
                  <c:v>42781</c:v>
                </c:pt>
                <c:pt idx="2251">
                  <c:v>42788</c:v>
                </c:pt>
                <c:pt idx="2252">
                  <c:v>42795</c:v>
                </c:pt>
                <c:pt idx="2253">
                  <c:v>42802</c:v>
                </c:pt>
                <c:pt idx="2254">
                  <c:v>42809</c:v>
                </c:pt>
                <c:pt idx="2255">
                  <c:v>42816</c:v>
                </c:pt>
                <c:pt idx="2256">
                  <c:v>42823</c:v>
                </c:pt>
                <c:pt idx="2257">
                  <c:v>42830</c:v>
                </c:pt>
                <c:pt idx="2258">
                  <c:v>42837</c:v>
                </c:pt>
                <c:pt idx="2259">
                  <c:v>42844</c:v>
                </c:pt>
                <c:pt idx="2260">
                  <c:v>42851</c:v>
                </c:pt>
                <c:pt idx="2261">
                  <c:v>42858</c:v>
                </c:pt>
                <c:pt idx="2262">
                  <c:v>42865</c:v>
                </c:pt>
                <c:pt idx="2263">
                  <c:v>42872</c:v>
                </c:pt>
                <c:pt idx="2264">
                  <c:v>42879</c:v>
                </c:pt>
                <c:pt idx="2265">
                  <c:v>42886</c:v>
                </c:pt>
                <c:pt idx="2266">
                  <c:v>42893</c:v>
                </c:pt>
                <c:pt idx="2267">
                  <c:v>42900</c:v>
                </c:pt>
                <c:pt idx="2268">
                  <c:v>42907</c:v>
                </c:pt>
                <c:pt idx="2269">
                  <c:v>42914</c:v>
                </c:pt>
                <c:pt idx="2270">
                  <c:v>42921</c:v>
                </c:pt>
                <c:pt idx="2271">
                  <c:v>42928</c:v>
                </c:pt>
                <c:pt idx="2272">
                  <c:v>42935</c:v>
                </c:pt>
                <c:pt idx="2273">
                  <c:v>42942</c:v>
                </c:pt>
                <c:pt idx="2274">
                  <c:v>42949</c:v>
                </c:pt>
                <c:pt idx="2275">
                  <c:v>42956</c:v>
                </c:pt>
                <c:pt idx="2276">
                  <c:v>42963</c:v>
                </c:pt>
                <c:pt idx="2277">
                  <c:v>42970</c:v>
                </c:pt>
                <c:pt idx="2278">
                  <c:v>42977</c:v>
                </c:pt>
                <c:pt idx="2279">
                  <c:v>42984</c:v>
                </c:pt>
                <c:pt idx="2280">
                  <c:v>42991</c:v>
                </c:pt>
                <c:pt idx="2281">
                  <c:v>42998</c:v>
                </c:pt>
                <c:pt idx="2282">
                  <c:v>43005</c:v>
                </c:pt>
                <c:pt idx="2283">
                  <c:v>43012</c:v>
                </c:pt>
                <c:pt idx="2284">
                  <c:v>43019</c:v>
                </c:pt>
                <c:pt idx="2285">
                  <c:v>43026</c:v>
                </c:pt>
                <c:pt idx="2286">
                  <c:v>43033</c:v>
                </c:pt>
                <c:pt idx="2287">
                  <c:v>43040</c:v>
                </c:pt>
                <c:pt idx="2288">
                  <c:v>43047</c:v>
                </c:pt>
                <c:pt idx="2289">
                  <c:v>43054</c:v>
                </c:pt>
                <c:pt idx="2290">
                  <c:v>43061</c:v>
                </c:pt>
                <c:pt idx="2291">
                  <c:v>43068</c:v>
                </c:pt>
                <c:pt idx="2292">
                  <c:v>43075</c:v>
                </c:pt>
                <c:pt idx="2293">
                  <c:v>43082</c:v>
                </c:pt>
                <c:pt idx="2294">
                  <c:v>43089</c:v>
                </c:pt>
                <c:pt idx="2295">
                  <c:v>43096</c:v>
                </c:pt>
                <c:pt idx="2296">
                  <c:v>43103</c:v>
                </c:pt>
                <c:pt idx="2297">
                  <c:v>43110</c:v>
                </c:pt>
                <c:pt idx="2298">
                  <c:v>43117</c:v>
                </c:pt>
                <c:pt idx="2299">
                  <c:v>43124</c:v>
                </c:pt>
                <c:pt idx="2300">
                  <c:v>43131</c:v>
                </c:pt>
                <c:pt idx="2301">
                  <c:v>43138</c:v>
                </c:pt>
                <c:pt idx="2302">
                  <c:v>43145</c:v>
                </c:pt>
                <c:pt idx="2303">
                  <c:v>43152</c:v>
                </c:pt>
                <c:pt idx="2304">
                  <c:v>43159</c:v>
                </c:pt>
                <c:pt idx="2305">
                  <c:v>43166</c:v>
                </c:pt>
                <c:pt idx="2306">
                  <c:v>43173</c:v>
                </c:pt>
                <c:pt idx="2307">
                  <c:v>43180</c:v>
                </c:pt>
                <c:pt idx="2308">
                  <c:v>43187</c:v>
                </c:pt>
                <c:pt idx="2309">
                  <c:v>43194</c:v>
                </c:pt>
                <c:pt idx="2310">
                  <c:v>43201</c:v>
                </c:pt>
                <c:pt idx="2311">
                  <c:v>43208</c:v>
                </c:pt>
                <c:pt idx="2312">
                  <c:v>43215</c:v>
                </c:pt>
                <c:pt idx="2313">
                  <c:v>43222</c:v>
                </c:pt>
                <c:pt idx="2314">
                  <c:v>43229</c:v>
                </c:pt>
                <c:pt idx="2315">
                  <c:v>43236</c:v>
                </c:pt>
                <c:pt idx="2316">
                  <c:v>43243</c:v>
                </c:pt>
                <c:pt idx="2317">
                  <c:v>43250</c:v>
                </c:pt>
                <c:pt idx="2318">
                  <c:v>43257</c:v>
                </c:pt>
                <c:pt idx="2319">
                  <c:v>43264</c:v>
                </c:pt>
                <c:pt idx="2320">
                  <c:v>43271</c:v>
                </c:pt>
                <c:pt idx="2321">
                  <c:v>43278</c:v>
                </c:pt>
                <c:pt idx="2322">
                  <c:v>43285</c:v>
                </c:pt>
                <c:pt idx="2323">
                  <c:v>43292</c:v>
                </c:pt>
                <c:pt idx="2324">
                  <c:v>43299</c:v>
                </c:pt>
                <c:pt idx="2325">
                  <c:v>43306</c:v>
                </c:pt>
                <c:pt idx="2326">
                  <c:v>43313</c:v>
                </c:pt>
                <c:pt idx="2327">
                  <c:v>43320</c:v>
                </c:pt>
                <c:pt idx="2328">
                  <c:v>43327</c:v>
                </c:pt>
                <c:pt idx="2329">
                  <c:v>43334</c:v>
                </c:pt>
                <c:pt idx="2330">
                  <c:v>43341</c:v>
                </c:pt>
                <c:pt idx="2331">
                  <c:v>43348</c:v>
                </c:pt>
                <c:pt idx="2332">
                  <c:v>43355</c:v>
                </c:pt>
                <c:pt idx="2333">
                  <c:v>43362</c:v>
                </c:pt>
                <c:pt idx="2334">
                  <c:v>43369</c:v>
                </c:pt>
                <c:pt idx="2335">
                  <c:v>43376</c:v>
                </c:pt>
                <c:pt idx="2336">
                  <c:v>43383</c:v>
                </c:pt>
                <c:pt idx="2337">
                  <c:v>43390</c:v>
                </c:pt>
                <c:pt idx="2338">
                  <c:v>43397</c:v>
                </c:pt>
                <c:pt idx="2339">
                  <c:v>43404</c:v>
                </c:pt>
                <c:pt idx="2340">
                  <c:v>43411</c:v>
                </c:pt>
                <c:pt idx="2341">
                  <c:v>43418</c:v>
                </c:pt>
                <c:pt idx="2342">
                  <c:v>43425</c:v>
                </c:pt>
                <c:pt idx="2343">
                  <c:v>43432</c:v>
                </c:pt>
                <c:pt idx="2344">
                  <c:v>43439</c:v>
                </c:pt>
                <c:pt idx="2345">
                  <c:v>43446</c:v>
                </c:pt>
                <c:pt idx="2346">
                  <c:v>43453</c:v>
                </c:pt>
                <c:pt idx="2347">
                  <c:v>43460</c:v>
                </c:pt>
                <c:pt idx="2348">
                  <c:v>43467</c:v>
                </c:pt>
                <c:pt idx="2349">
                  <c:v>43474</c:v>
                </c:pt>
                <c:pt idx="2350">
                  <c:v>43481</c:v>
                </c:pt>
                <c:pt idx="2351">
                  <c:v>43488</c:v>
                </c:pt>
                <c:pt idx="2352">
                  <c:v>43495</c:v>
                </c:pt>
                <c:pt idx="2353">
                  <c:v>43502</c:v>
                </c:pt>
                <c:pt idx="2354">
                  <c:v>43509</c:v>
                </c:pt>
                <c:pt idx="2355">
                  <c:v>43516</c:v>
                </c:pt>
                <c:pt idx="2356">
                  <c:v>43523</c:v>
                </c:pt>
                <c:pt idx="2357">
                  <c:v>43530</c:v>
                </c:pt>
                <c:pt idx="2358">
                  <c:v>43537</c:v>
                </c:pt>
                <c:pt idx="2359">
                  <c:v>43544</c:v>
                </c:pt>
                <c:pt idx="2360">
                  <c:v>43551</c:v>
                </c:pt>
                <c:pt idx="2361">
                  <c:v>43558</c:v>
                </c:pt>
                <c:pt idx="2362">
                  <c:v>43565</c:v>
                </c:pt>
                <c:pt idx="2363">
                  <c:v>43572</c:v>
                </c:pt>
                <c:pt idx="2364">
                  <c:v>43579</c:v>
                </c:pt>
                <c:pt idx="2365">
                  <c:v>43586</c:v>
                </c:pt>
                <c:pt idx="2366">
                  <c:v>43593</c:v>
                </c:pt>
                <c:pt idx="2367">
                  <c:v>43600</c:v>
                </c:pt>
                <c:pt idx="2368">
                  <c:v>43607</c:v>
                </c:pt>
                <c:pt idx="2369">
                  <c:v>43614</c:v>
                </c:pt>
                <c:pt idx="2370">
                  <c:v>43621</c:v>
                </c:pt>
                <c:pt idx="2371">
                  <c:v>43628</c:v>
                </c:pt>
                <c:pt idx="2372">
                  <c:v>43635</c:v>
                </c:pt>
                <c:pt idx="2373">
                  <c:v>43642</c:v>
                </c:pt>
                <c:pt idx="2374">
                  <c:v>43649</c:v>
                </c:pt>
                <c:pt idx="2375">
                  <c:v>43656</c:v>
                </c:pt>
                <c:pt idx="2376">
                  <c:v>43663</c:v>
                </c:pt>
                <c:pt idx="2377">
                  <c:v>43670</c:v>
                </c:pt>
                <c:pt idx="2378">
                  <c:v>43677</c:v>
                </c:pt>
                <c:pt idx="2379">
                  <c:v>43684</c:v>
                </c:pt>
                <c:pt idx="2380">
                  <c:v>43691</c:v>
                </c:pt>
                <c:pt idx="2381">
                  <c:v>43698</c:v>
                </c:pt>
                <c:pt idx="2382">
                  <c:v>43705</c:v>
                </c:pt>
                <c:pt idx="2383">
                  <c:v>43712</c:v>
                </c:pt>
                <c:pt idx="2384">
                  <c:v>43719</c:v>
                </c:pt>
                <c:pt idx="2385">
                  <c:v>43726</c:v>
                </c:pt>
                <c:pt idx="2386">
                  <c:v>43733</c:v>
                </c:pt>
                <c:pt idx="2387">
                  <c:v>43740</c:v>
                </c:pt>
                <c:pt idx="2388">
                  <c:v>43747</c:v>
                </c:pt>
                <c:pt idx="2389">
                  <c:v>43754</c:v>
                </c:pt>
                <c:pt idx="2390">
                  <c:v>43761</c:v>
                </c:pt>
                <c:pt idx="2391">
                  <c:v>43768</c:v>
                </c:pt>
                <c:pt idx="2392">
                  <c:v>43775</c:v>
                </c:pt>
                <c:pt idx="2393">
                  <c:v>43782</c:v>
                </c:pt>
                <c:pt idx="2394">
                  <c:v>43789</c:v>
                </c:pt>
                <c:pt idx="2395">
                  <c:v>43796</c:v>
                </c:pt>
                <c:pt idx="2396">
                  <c:v>43803</c:v>
                </c:pt>
                <c:pt idx="2397">
                  <c:v>43810</c:v>
                </c:pt>
                <c:pt idx="2398">
                  <c:v>43817</c:v>
                </c:pt>
                <c:pt idx="2399">
                  <c:v>43824</c:v>
                </c:pt>
                <c:pt idx="2400">
                  <c:v>43831</c:v>
                </c:pt>
                <c:pt idx="2401">
                  <c:v>43838</c:v>
                </c:pt>
                <c:pt idx="2402">
                  <c:v>43845</c:v>
                </c:pt>
                <c:pt idx="2403">
                  <c:v>43852</c:v>
                </c:pt>
                <c:pt idx="2404">
                  <c:v>43859</c:v>
                </c:pt>
                <c:pt idx="2405">
                  <c:v>43866</c:v>
                </c:pt>
                <c:pt idx="2406">
                  <c:v>43873</c:v>
                </c:pt>
                <c:pt idx="2407">
                  <c:v>43880</c:v>
                </c:pt>
                <c:pt idx="2408">
                  <c:v>43887</c:v>
                </c:pt>
                <c:pt idx="2409">
                  <c:v>43894</c:v>
                </c:pt>
                <c:pt idx="2410">
                  <c:v>43901</c:v>
                </c:pt>
                <c:pt idx="2411">
                  <c:v>43908</c:v>
                </c:pt>
                <c:pt idx="2412">
                  <c:v>43915</c:v>
                </c:pt>
                <c:pt idx="2413">
                  <c:v>43922</c:v>
                </c:pt>
                <c:pt idx="2414">
                  <c:v>43929</c:v>
                </c:pt>
                <c:pt idx="2415">
                  <c:v>43936</c:v>
                </c:pt>
                <c:pt idx="2416">
                  <c:v>43943</c:v>
                </c:pt>
                <c:pt idx="2417">
                  <c:v>43950</c:v>
                </c:pt>
                <c:pt idx="2418">
                  <c:v>43957</c:v>
                </c:pt>
                <c:pt idx="2419">
                  <c:v>43964</c:v>
                </c:pt>
                <c:pt idx="2420">
                  <c:v>43971</c:v>
                </c:pt>
                <c:pt idx="2421">
                  <c:v>43978</c:v>
                </c:pt>
                <c:pt idx="2422">
                  <c:v>43985</c:v>
                </c:pt>
                <c:pt idx="2423">
                  <c:v>43992</c:v>
                </c:pt>
                <c:pt idx="2424">
                  <c:v>43999</c:v>
                </c:pt>
                <c:pt idx="2425">
                  <c:v>44006</c:v>
                </c:pt>
                <c:pt idx="2426">
                  <c:v>44013</c:v>
                </c:pt>
                <c:pt idx="2427">
                  <c:v>44020</c:v>
                </c:pt>
                <c:pt idx="2428">
                  <c:v>44027</c:v>
                </c:pt>
                <c:pt idx="2429">
                  <c:v>44034</c:v>
                </c:pt>
                <c:pt idx="2430">
                  <c:v>44041</c:v>
                </c:pt>
                <c:pt idx="2431">
                  <c:v>44048</c:v>
                </c:pt>
                <c:pt idx="2432">
                  <c:v>44055</c:v>
                </c:pt>
                <c:pt idx="2433">
                  <c:v>44062</c:v>
                </c:pt>
                <c:pt idx="2434">
                  <c:v>44069</c:v>
                </c:pt>
                <c:pt idx="2435">
                  <c:v>44076</c:v>
                </c:pt>
                <c:pt idx="2436">
                  <c:v>44083</c:v>
                </c:pt>
                <c:pt idx="2437">
                  <c:v>44090</c:v>
                </c:pt>
                <c:pt idx="2438">
                  <c:v>44097</c:v>
                </c:pt>
                <c:pt idx="2439">
                  <c:v>44104</c:v>
                </c:pt>
                <c:pt idx="2440">
                  <c:v>44111</c:v>
                </c:pt>
                <c:pt idx="2441">
                  <c:v>44118</c:v>
                </c:pt>
                <c:pt idx="2442">
                  <c:v>44125</c:v>
                </c:pt>
                <c:pt idx="2443">
                  <c:v>44132</c:v>
                </c:pt>
                <c:pt idx="2444">
                  <c:v>44139</c:v>
                </c:pt>
                <c:pt idx="2445">
                  <c:v>44146</c:v>
                </c:pt>
                <c:pt idx="2446">
                  <c:v>44153</c:v>
                </c:pt>
                <c:pt idx="2447">
                  <c:v>44160</c:v>
                </c:pt>
                <c:pt idx="2448">
                  <c:v>44167</c:v>
                </c:pt>
                <c:pt idx="2449">
                  <c:v>44174</c:v>
                </c:pt>
                <c:pt idx="2450">
                  <c:v>44181</c:v>
                </c:pt>
                <c:pt idx="2451">
                  <c:v>44188</c:v>
                </c:pt>
                <c:pt idx="2452">
                  <c:v>44195</c:v>
                </c:pt>
                <c:pt idx="2453">
                  <c:v>44202</c:v>
                </c:pt>
                <c:pt idx="2454">
                  <c:v>44209</c:v>
                </c:pt>
                <c:pt idx="2455">
                  <c:v>44216</c:v>
                </c:pt>
                <c:pt idx="2456">
                  <c:v>44223</c:v>
                </c:pt>
                <c:pt idx="2457">
                  <c:v>44230</c:v>
                </c:pt>
                <c:pt idx="2458">
                  <c:v>44237</c:v>
                </c:pt>
                <c:pt idx="2459">
                  <c:v>44244</c:v>
                </c:pt>
                <c:pt idx="2460">
                  <c:v>44251</c:v>
                </c:pt>
                <c:pt idx="2461">
                  <c:v>44258</c:v>
                </c:pt>
                <c:pt idx="2462">
                  <c:v>44265</c:v>
                </c:pt>
                <c:pt idx="2463">
                  <c:v>44272</c:v>
                </c:pt>
                <c:pt idx="2464">
                  <c:v>44279</c:v>
                </c:pt>
                <c:pt idx="2465">
                  <c:v>44286</c:v>
                </c:pt>
                <c:pt idx="2466">
                  <c:v>44293</c:v>
                </c:pt>
                <c:pt idx="2467">
                  <c:v>44300</c:v>
                </c:pt>
                <c:pt idx="2468">
                  <c:v>44307</c:v>
                </c:pt>
                <c:pt idx="2469">
                  <c:v>44314</c:v>
                </c:pt>
                <c:pt idx="2470">
                  <c:v>44321</c:v>
                </c:pt>
                <c:pt idx="2471">
                  <c:v>44328</c:v>
                </c:pt>
                <c:pt idx="2472">
                  <c:v>44335</c:v>
                </c:pt>
                <c:pt idx="2473">
                  <c:v>44342</c:v>
                </c:pt>
                <c:pt idx="2474">
                  <c:v>44349</c:v>
                </c:pt>
                <c:pt idx="2475">
                  <c:v>44356</c:v>
                </c:pt>
                <c:pt idx="2476">
                  <c:v>44363</c:v>
                </c:pt>
                <c:pt idx="2477">
                  <c:v>44370</c:v>
                </c:pt>
                <c:pt idx="2478">
                  <c:v>44377</c:v>
                </c:pt>
                <c:pt idx="2479">
                  <c:v>44384</c:v>
                </c:pt>
                <c:pt idx="2480">
                  <c:v>44391</c:v>
                </c:pt>
                <c:pt idx="2481">
                  <c:v>44398</c:v>
                </c:pt>
                <c:pt idx="2482">
                  <c:v>44405</c:v>
                </c:pt>
                <c:pt idx="2483">
                  <c:v>44412</c:v>
                </c:pt>
                <c:pt idx="2484">
                  <c:v>44419</c:v>
                </c:pt>
                <c:pt idx="2485">
                  <c:v>44426</c:v>
                </c:pt>
                <c:pt idx="2486">
                  <c:v>44433</c:v>
                </c:pt>
                <c:pt idx="2487">
                  <c:v>44440</c:v>
                </c:pt>
                <c:pt idx="2488">
                  <c:v>44447</c:v>
                </c:pt>
                <c:pt idx="2489">
                  <c:v>44454</c:v>
                </c:pt>
                <c:pt idx="2490">
                  <c:v>44461</c:v>
                </c:pt>
                <c:pt idx="2491">
                  <c:v>44468</c:v>
                </c:pt>
                <c:pt idx="2492">
                  <c:v>44475</c:v>
                </c:pt>
                <c:pt idx="2493">
                  <c:v>44482</c:v>
                </c:pt>
                <c:pt idx="2494">
                  <c:v>44489</c:v>
                </c:pt>
                <c:pt idx="2495">
                  <c:v>44496</c:v>
                </c:pt>
                <c:pt idx="2496">
                  <c:v>44503</c:v>
                </c:pt>
                <c:pt idx="2497">
                  <c:v>44510</c:v>
                </c:pt>
                <c:pt idx="2498">
                  <c:v>44517</c:v>
                </c:pt>
                <c:pt idx="2499">
                  <c:v>44524</c:v>
                </c:pt>
                <c:pt idx="2500">
                  <c:v>44531</c:v>
                </c:pt>
                <c:pt idx="2501">
                  <c:v>44538</c:v>
                </c:pt>
                <c:pt idx="2502">
                  <c:v>44545</c:v>
                </c:pt>
                <c:pt idx="2503">
                  <c:v>44552</c:v>
                </c:pt>
                <c:pt idx="2504">
                  <c:v>44559</c:v>
                </c:pt>
              </c:numCache>
            </c:numRef>
          </c:cat>
          <c:val>
            <c:numRef>
              <c:f>货币供给!$U$55:$U$3000</c:f>
              <c:numCache>
                <c:formatCode>###,###,###,###,##0.0_ </c:formatCode>
                <c:ptCount val="2946"/>
                <c:pt idx="0">
                  <c:v>19.697874342589383</c:v>
                </c:pt>
                <c:pt idx="1">
                  <c:v>19.361443932567912</c:v>
                </c:pt>
                <c:pt idx="2">
                  <c:v>19.699800571073478</c:v>
                </c:pt>
                <c:pt idx="3">
                  <c:v>19.34912845771084</c:v>
                </c:pt>
                <c:pt idx="4">
                  <c:v>19.189048625495065</c:v>
                </c:pt>
                <c:pt idx="5">
                  <c:v>19.102423486635512</c:v>
                </c:pt>
                <c:pt idx="6">
                  <c:v>18.917255830049662</c:v>
                </c:pt>
                <c:pt idx="7">
                  <c:v>18.811741448011212</c:v>
                </c:pt>
                <c:pt idx="8">
                  <c:v>18.434867923931165</c:v>
                </c:pt>
                <c:pt idx="9">
                  <c:v>18.143034584901518</c:v>
                </c:pt>
                <c:pt idx="10">
                  <c:v>18.055710579135464</c:v>
                </c:pt>
                <c:pt idx="11">
                  <c:v>18.178086052269492</c:v>
                </c:pt>
                <c:pt idx="12">
                  <c:v>17.808803981875876</c:v>
                </c:pt>
                <c:pt idx="13">
                  <c:v>17.854594121025858</c:v>
                </c:pt>
                <c:pt idx="14">
                  <c:v>17.632388682665479</c:v>
                </c:pt>
                <c:pt idx="15">
                  <c:v>17.656838498126383</c:v>
                </c:pt>
                <c:pt idx="16">
                  <c:v>17.674358619174303</c:v>
                </c:pt>
                <c:pt idx="17">
                  <c:v>17.471382915664879</c:v>
                </c:pt>
                <c:pt idx="18">
                  <c:v>17.57785329030639</c:v>
                </c:pt>
                <c:pt idx="19">
                  <c:v>17.295158881885129</c:v>
                </c:pt>
                <c:pt idx="20">
                  <c:v>17.416628047784855</c:v>
                </c:pt>
                <c:pt idx="21">
                  <c:v>16.918961701792078</c:v>
                </c:pt>
                <c:pt idx="22">
                  <c:v>16.59819972775276</c:v>
                </c:pt>
                <c:pt idx="23">
                  <c:v>16.541441018066806</c:v>
                </c:pt>
                <c:pt idx="24">
                  <c:v>16.449034769109637</c:v>
                </c:pt>
                <c:pt idx="25">
                  <c:v>16.441559092246006</c:v>
                </c:pt>
                <c:pt idx="26">
                  <c:v>16.462638874506254</c:v>
                </c:pt>
                <c:pt idx="27">
                  <c:v>16.180335967924918</c:v>
                </c:pt>
                <c:pt idx="28">
                  <c:v>15.911975215539954</c:v>
                </c:pt>
                <c:pt idx="29">
                  <c:v>15.552366373261894</c:v>
                </c:pt>
                <c:pt idx="30">
                  <c:v>15.330726650636727</c:v>
                </c:pt>
                <c:pt idx="31">
                  <c:v>15.065331294523476</c:v>
                </c:pt>
                <c:pt idx="32">
                  <c:v>14.821973109553198</c:v>
                </c:pt>
                <c:pt idx="33">
                  <c:v>14.859710195065157</c:v>
                </c:pt>
                <c:pt idx="34">
                  <c:v>14.699153121158325</c:v>
                </c:pt>
                <c:pt idx="35">
                  <c:v>14.143811462330813</c:v>
                </c:pt>
                <c:pt idx="36">
                  <c:v>14.043429624385428</c:v>
                </c:pt>
                <c:pt idx="37">
                  <c:v>13.834735912941976</c:v>
                </c:pt>
                <c:pt idx="38">
                  <c:v>13.523378737135538</c:v>
                </c:pt>
                <c:pt idx="39">
                  <c:v>13.103069643129817</c:v>
                </c:pt>
                <c:pt idx="40">
                  <c:v>12.967913732161819</c:v>
                </c:pt>
                <c:pt idx="41">
                  <c:v>12.825749802735453</c:v>
                </c:pt>
                <c:pt idx="42">
                  <c:v>12.892316372894852</c:v>
                </c:pt>
                <c:pt idx="43">
                  <c:v>12.557866631275827</c:v>
                </c:pt>
                <c:pt idx="44">
                  <c:v>12.180651895018379</c:v>
                </c:pt>
                <c:pt idx="45">
                  <c:v>11.981071328773263</c:v>
                </c:pt>
                <c:pt idx="46">
                  <c:v>11.638165824236069</c:v>
                </c:pt>
                <c:pt idx="47">
                  <c:v>11.684014084810567</c:v>
                </c:pt>
                <c:pt idx="48">
                  <c:v>11.297233590010535</c:v>
                </c:pt>
                <c:pt idx="49">
                  <c:v>11.067076301646539</c:v>
                </c:pt>
                <c:pt idx="50">
                  <c:v>10.830313192130504</c:v>
                </c:pt>
                <c:pt idx="51">
                  <c:v>10.784777580852367</c:v>
                </c:pt>
                <c:pt idx="52">
                  <c:v>10.664748731442742</c:v>
                </c:pt>
                <c:pt idx="53">
                  <c:v>10.623349928500447</c:v>
                </c:pt>
                <c:pt idx="54">
                  <c:v>10.1915647708128</c:v>
                </c:pt>
                <c:pt idx="55">
                  <c:v>10.251058606882669</c:v>
                </c:pt>
                <c:pt idx="56">
                  <c:v>9.8939162859474692</c:v>
                </c:pt>
                <c:pt idx="57">
                  <c:v>9.5554069794334229</c:v>
                </c:pt>
                <c:pt idx="58">
                  <c:v>9.4721039941293661</c:v>
                </c:pt>
                <c:pt idx="59">
                  <c:v>9.3868215744308472</c:v>
                </c:pt>
                <c:pt idx="60">
                  <c:v>9.2015205315179482</c:v>
                </c:pt>
                <c:pt idx="61">
                  <c:v>9.027524004944576</c:v>
                </c:pt>
                <c:pt idx="62">
                  <c:v>8.7654943512898811</c:v>
                </c:pt>
                <c:pt idx="63">
                  <c:v>8.2314829178452555</c:v>
                </c:pt>
                <c:pt idx="64">
                  <c:v>8.0764606084564594</c:v>
                </c:pt>
                <c:pt idx="65">
                  <c:v>7.79321690399708</c:v>
                </c:pt>
                <c:pt idx="66">
                  <c:v>7.5809923898889631</c:v>
                </c:pt>
                <c:pt idx="67">
                  <c:v>7.3993684102381829</c:v>
                </c:pt>
                <c:pt idx="68">
                  <c:v>6.8857598877716253</c:v>
                </c:pt>
                <c:pt idx="69">
                  <c:v>6.6918665255215393</c:v>
                </c:pt>
                <c:pt idx="70">
                  <c:v>6.4624555601621836</c:v>
                </c:pt>
                <c:pt idx="71">
                  <c:v>6.2256155989127704</c:v>
                </c:pt>
                <c:pt idx="72">
                  <c:v>5.8817004118878247</c:v>
                </c:pt>
                <c:pt idx="73">
                  <c:v>5.7988052591723349</c:v>
                </c:pt>
                <c:pt idx="74">
                  <c:v>5.8149240710642536</c:v>
                </c:pt>
                <c:pt idx="75">
                  <c:v>5.5261968292575681</c:v>
                </c:pt>
                <c:pt idx="76">
                  <c:v>5.1694609842674044</c:v>
                </c:pt>
                <c:pt idx="77">
                  <c:v>5.0710566261748191</c:v>
                </c:pt>
                <c:pt idx="78">
                  <c:v>4.4931581671699972</c:v>
                </c:pt>
                <c:pt idx="79">
                  <c:v>4.4274683427025785</c:v>
                </c:pt>
                <c:pt idx="80">
                  <c:v>4.1901815126077047</c:v>
                </c:pt>
                <c:pt idx="81">
                  <c:v>3.9223556371097645</c:v>
                </c:pt>
                <c:pt idx="82">
                  <c:v>3.8431468264434887</c:v>
                </c:pt>
                <c:pt idx="83">
                  <c:v>3.9427028388782981</c:v>
                </c:pt>
                <c:pt idx="84">
                  <c:v>3.7149405045029615</c:v>
                </c:pt>
                <c:pt idx="85">
                  <c:v>3.453917826012276</c:v>
                </c:pt>
                <c:pt idx="86">
                  <c:v>3.2868392455751128</c:v>
                </c:pt>
                <c:pt idx="87">
                  <c:v>3.4062288549733033</c:v>
                </c:pt>
                <c:pt idx="88">
                  <c:v>3.3577237745349375</c:v>
                </c:pt>
                <c:pt idx="89">
                  <c:v>3.0748446998832613</c:v>
                </c:pt>
                <c:pt idx="90">
                  <c:v>3.0795872042683747</c:v>
                </c:pt>
                <c:pt idx="91">
                  <c:v>3.3574687329773534</c:v>
                </c:pt>
                <c:pt idx="92">
                  <c:v>3.3940476719414692</c:v>
                </c:pt>
                <c:pt idx="93">
                  <c:v>3.2407828786715331</c:v>
                </c:pt>
                <c:pt idx="94">
                  <c:v>3.2269831045160791</c:v>
                </c:pt>
                <c:pt idx="95">
                  <c:v>3.209601499303405</c:v>
                </c:pt>
                <c:pt idx="96">
                  <c:v>3.2769433906381762</c:v>
                </c:pt>
                <c:pt idx="97">
                  <c:v>3.2192667781060891</c:v>
                </c:pt>
                <c:pt idx="98">
                  <c:v>3.2481191594032843</c:v>
                </c:pt>
                <c:pt idx="99">
                  <c:v>3.0707830662757285</c:v>
                </c:pt>
                <c:pt idx="100">
                  <c:v>3.2504129297170392</c:v>
                </c:pt>
                <c:pt idx="101">
                  <c:v>3.2164186522077864</c:v>
                </c:pt>
                <c:pt idx="102">
                  <c:v>3.2509805039817374</c:v>
                </c:pt>
                <c:pt idx="103">
                  <c:v>3.3598760178586096</c:v>
                </c:pt>
                <c:pt idx="104">
                  <c:v>3.4475106790850196</c:v>
                </c:pt>
                <c:pt idx="105">
                  <c:v>3.76883918859372</c:v>
                </c:pt>
                <c:pt idx="106">
                  <c:v>3.8371525484272695</c:v>
                </c:pt>
                <c:pt idx="107">
                  <c:v>3.7698767883059148</c:v>
                </c:pt>
                <c:pt idx="108">
                  <c:v>3.9416486693230057</c:v>
                </c:pt>
                <c:pt idx="109">
                  <c:v>4.0462583049624357</c:v>
                </c:pt>
                <c:pt idx="110">
                  <c:v>3.9912113370075275</c:v>
                </c:pt>
                <c:pt idx="111">
                  <c:v>4.240868287057209</c:v>
                </c:pt>
                <c:pt idx="112">
                  <c:v>4.6415663986565381</c:v>
                </c:pt>
                <c:pt idx="113">
                  <c:v>4.6612977605125838</c:v>
                </c:pt>
                <c:pt idx="114">
                  <c:v>4.7827104745652438</c:v>
                </c:pt>
                <c:pt idx="115">
                  <c:v>5.0319974749669427</c:v>
                </c:pt>
                <c:pt idx="116">
                  <c:v>5.2846711768623544</c:v>
                </c:pt>
                <c:pt idx="117">
                  <c:v>5.7674010044559632</c:v>
                </c:pt>
                <c:pt idx="118">
                  <c:v>5.8851123877415201</c:v>
                </c:pt>
                <c:pt idx="119">
                  <c:v>6.1133014014061793</c:v>
                </c:pt>
                <c:pt idx="120">
                  <c:v>6.3355286493679497</c:v>
                </c:pt>
                <c:pt idx="121">
                  <c:v>6.5312365964844465</c:v>
                </c:pt>
                <c:pt idx="122">
                  <c:v>6.6149197986806296</c:v>
                </c:pt>
                <c:pt idx="123">
                  <c:v>6.8730796969008523</c:v>
                </c:pt>
                <c:pt idx="124">
                  <c:v>6.9985681727424476</c:v>
                </c:pt>
                <c:pt idx="125">
                  <c:v>7.2945564450327627</c:v>
                </c:pt>
                <c:pt idx="126">
                  <c:v>7.1266843174905281</c:v>
                </c:pt>
                <c:pt idx="127">
                  <c:v>7.2704871733633381</c:v>
                </c:pt>
                <c:pt idx="128">
                  <c:v>7.3570484167369443</c:v>
                </c:pt>
                <c:pt idx="129">
                  <c:v>7.4121851078319256</c:v>
                </c:pt>
                <c:pt idx="130">
                  <c:v>7.7558121865977991</c:v>
                </c:pt>
                <c:pt idx="131">
                  <c:v>7.6467394436473768</c:v>
                </c:pt>
                <c:pt idx="132">
                  <c:v>7.9914354173716617</c:v>
                </c:pt>
                <c:pt idx="133">
                  <c:v>8.3158431483243422</c:v>
                </c:pt>
                <c:pt idx="134">
                  <c:v>8.4793811892635915</c:v>
                </c:pt>
                <c:pt idx="135">
                  <c:v>8.4929118435871587</c:v>
                </c:pt>
                <c:pt idx="136">
                  <c:v>8.7800381595773516</c:v>
                </c:pt>
                <c:pt idx="137">
                  <c:v>8.977727974379901</c:v>
                </c:pt>
                <c:pt idx="138">
                  <c:v>9.2274608117179913</c:v>
                </c:pt>
                <c:pt idx="139">
                  <c:v>9.157142965336007</c:v>
                </c:pt>
                <c:pt idx="140">
                  <c:v>9.3686686030879152</c:v>
                </c:pt>
                <c:pt idx="141">
                  <c:v>9.6182387206894546</c:v>
                </c:pt>
                <c:pt idx="142">
                  <c:v>9.6046069906997609</c:v>
                </c:pt>
                <c:pt idx="143">
                  <c:v>9.6096810338839322</c:v>
                </c:pt>
                <c:pt idx="144">
                  <c:v>9.7055641625861675</c:v>
                </c:pt>
                <c:pt idx="145">
                  <c:v>9.8244318524323369</c:v>
                </c:pt>
                <c:pt idx="146">
                  <c:v>9.8520400875128811</c:v>
                </c:pt>
                <c:pt idx="147">
                  <c:v>10.085245635501639</c:v>
                </c:pt>
                <c:pt idx="148">
                  <c:v>10.126618389620678</c:v>
                </c:pt>
                <c:pt idx="149">
                  <c:v>10.215341970436853</c:v>
                </c:pt>
                <c:pt idx="150">
                  <c:v>10.434267959976484</c:v>
                </c:pt>
                <c:pt idx="151">
                  <c:v>10.494065670747688</c:v>
                </c:pt>
                <c:pt idx="152">
                  <c:v>10.545303135977079</c:v>
                </c:pt>
                <c:pt idx="153">
                  <c:v>10.700702083107828</c:v>
                </c:pt>
                <c:pt idx="154">
                  <c:v>10.818523135258594</c:v>
                </c:pt>
                <c:pt idx="155">
                  <c:v>10.741026127806252</c:v>
                </c:pt>
                <c:pt idx="156">
                  <c:v>10.689419398662903</c:v>
                </c:pt>
                <c:pt idx="157">
                  <c:v>10.318073666588724</c:v>
                </c:pt>
                <c:pt idx="158">
                  <c:v>10.548405583922293</c:v>
                </c:pt>
                <c:pt idx="159">
                  <c:v>10.7873326082498</c:v>
                </c:pt>
                <c:pt idx="160">
                  <c:v>11.003749170586531</c:v>
                </c:pt>
                <c:pt idx="161">
                  <c:v>11.114545944171251</c:v>
                </c:pt>
                <c:pt idx="162">
                  <c:v>11.29926271680899</c:v>
                </c:pt>
                <c:pt idx="163">
                  <c:v>11.288891953935298</c:v>
                </c:pt>
                <c:pt idx="164">
                  <c:v>11.047839819696325</c:v>
                </c:pt>
                <c:pt idx="165">
                  <c:v>11.258039007423303</c:v>
                </c:pt>
                <c:pt idx="166">
                  <c:v>11.224399203595459</c:v>
                </c:pt>
                <c:pt idx="167">
                  <c:v>11.421538845687905</c:v>
                </c:pt>
                <c:pt idx="168">
                  <c:v>11.487757991250946</c:v>
                </c:pt>
                <c:pt idx="169">
                  <c:v>11.17886456785282</c:v>
                </c:pt>
                <c:pt idx="170">
                  <c:v>11.271346540070803</c:v>
                </c:pt>
                <c:pt idx="171">
                  <c:v>11.342705873935754</c:v>
                </c:pt>
                <c:pt idx="172">
                  <c:v>11.599538287033461</c:v>
                </c:pt>
                <c:pt idx="173">
                  <c:v>11.770729413106062</c:v>
                </c:pt>
                <c:pt idx="174">
                  <c:v>12.042658722388655</c:v>
                </c:pt>
                <c:pt idx="175">
                  <c:v>12.3004535260262</c:v>
                </c:pt>
                <c:pt idx="176">
                  <c:v>12.464177586929903</c:v>
                </c:pt>
                <c:pt idx="177">
                  <c:v>12.584526555787345</c:v>
                </c:pt>
                <c:pt idx="178">
                  <c:v>12.919504032968266</c:v>
                </c:pt>
                <c:pt idx="179">
                  <c:v>13.077561371417579</c:v>
                </c:pt>
                <c:pt idx="180">
                  <c:v>13.372021995761575</c:v>
                </c:pt>
                <c:pt idx="181">
                  <c:v>13.641328329914959</c:v>
                </c:pt>
                <c:pt idx="182">
                  <c:v>13.622255658606663</c:v>
                </c:pt>
                <c:pt idx="183">
                  <c:v>13.83388796059657</c:v>
                </c:pt>
                <c:pt idx="184">
                  <c:v>14.217473048776363</c:v>
                </c:pt>
                <c:pt idx="185">
                  <c:v>14.316678050403686</c:v>
                </c:pt>
                <c:pt idx="186">
                  <c:v>14.425690527994695</c:v>
                </c:pt>
                <c:pt idx="187">
                  <c:v>14.679499843971788</c:v>
                </c:pt>
                <c:pt idx="188">
                  <c:v>15.174390933106995</c:v>
                </c:pt>
                <c:pt idx="189">
                  <c:v>15.170689387683268</c:v>
                </c:pt>
                <c:pt idx="190">
                  <c:v>15.222901715461923</c:v>
                </c:pt>
                <c:pt idx="191">
                  <c:v>15.438978699784922</c:v>
                </c:pt>
                <c:pt idx="192">
                  <c:v>15.393213296398889</c:v>
                </c:pt>
                <c:pt idx="193">
                  <c:v>15.544004566948534</c:v>
                </c:pt>
                <c:pt idx="194">
                  <c:v>15.711078216394458</c:v>
                </c:pt>
                <c:pt idx="195">
                  <c:v>16.061928461949137</c:v>
                </c:pt>
                <c:pt idx="196">
                  <c:v>15.945732912856414</c:v>
                </c:pt>
                <c:pt idx="197">
                  <c:v>16.387010103588185</c:v>
                </c:pt>
                <c:pt idx="198">
                  <c:v>16.527881483590456</c:v>
                </c:pt>
                <c:pt idx="199">
                  <c:v>16.785428755377406</c:v>
                </c:pt>
                <c:pt idx="200">
                  <c:v>16.88860499930469</c:v>
                </c:pt>
                <c:pt idx="201">
                  <c:v>17.022607117628262</c:v>
                </c:pt>
                <c:pt idx="202">
                  <c:v>17.212600307834848</c:v>
                </c:pt>
                <c:pt idx="203">
                  <c:v>17.521362597952162</c:v>
                </c:pt>
                <c:pt idx="204">
                  <c:v>17.592360297294896</c:v>
                </c:pt>
                <c:pt idx="205">
                  <c:v>17.472706061648214</c:v>
                </c:pt>
                <c:pt idx="206">
                  <c:v>17.46800128513495</c:v>
                </c:pt>
                <c:pt idx="207">
                  <c:v>17.980758047676648</c:v>
                </c:pt>
                <c:pt idx="208">
                  <c:v>18.263605013037253</c:v>
                </c:pt>
                <c:pt idx="209">
                  <c:v>18.463984882917295</c:v>
                </c:pt>
                <c:pt idx="210">
                  <c:v>18.715452846866508</c:v>
                </c:pt>
                <c:pt idx="211">
                  <c:v>18.673463659523048</c:v>
                </c:pt>
                <c:pt idx="212">
                  <c:v>18.724118627133169</c:v>
                </c:pt>
                <c:pt idx="213">
                  <c:v>18.893907934777342</c:v>
                </c:pt>
                <c:pt idx="214">
                  <c:v>18.837511930812532</c:v>
                </c:pt>
                <c:pt idx="215">
                  <c:v>18.685407383821474</c:v>
                </c:pt>
                <c:pt idx="216">
                  <c:v>18.913981410065727</c:v>
                </c:pt>
                <c:pt idx="217">
                  <c:v>18.898883580097081</c:v>
                </c:pt>
                <c:pt idx="218">
                  <c:v>19.087239821017675</c:v>
                </c:pt>
                <c:pt idx="219">
                  <c:v>18.996690596865172</c:v>
                </c:pt>
                <c:pt idx="220">
                  <c:v>19.023796462503761</c:v>
                </c:pt>
                <c:pt idx="221">
                  <c:v>19.028615778779368</c:v>
                </c:pt>
                <c:pt idx="222">
                  <c:v>18.870116142654524</c:v>
                </c:pt>
                <c:pt idx="223">
                  <c:v>18.960543927435204</c:v>
                </c:pt>
                <c:pt idx="224">
                  <c:v>18.994711974797717</c:v>
                </c:pt>
                <c:pt idx="225">
                  <c:v>18.976270974643938</c:v>
                </c:pt>
                <c:pt idx="226">
                  <c:v>19.160742814800891</c:v>
                </c:pt>
                <c:pt idx="227">
                  <c:v>19.12914416984264</c:v>
                </c:pt>
                <c:pt idx="228">
                  <c:v>19.102161381558069</c:v>
                </c:pt>
                <c:pt idx="229">
                  <c:v>19.038771477312345</c:v>
                </c:pt>
                <c:pt idx="230">
                  <c:v>19.104730798455762</c:v>
                </c:pt>
                <c:pt idx="231">
                  <c:v>19.394469366873103</c:v>
                </c:pt>
                <c:pt idx="232">
                  <c:v>19.429369068255586</c:v>
                </c:pt>
                <c:pt idx="233">
                  <c:v>19.649771119847713</c:v>
                </c:pt>
                <c:pt idx="234">
                  <c:v>19.637427365087092</c:v>
                </c:pt>
                <c:pt idx="235">
                  <c:v>19.516335242216055</c:v>
                </c:pt>
                <c:pt idx="236">
                  <c:v>19.45553559114974</c:v>
                </c:pt>
                <c:pt idx="237">
                  <c:v>19.506300242302864</c:v>
                </c:pt>
                <c:pt idx="238">
                  <c:v>19.747744402006173</c:v>
                </c:pt>
                <c:pt idx="239">
                  <c:v>19.675693839497853</c:v>
                </c:pt>
                <c:pt idx="240">
                  <c:v>19.463763757889009</c:v>
                </c:pt>
                <c:pt idx="241">
                  <c:v>19.633909354448399</c:v>
                </c:pt>
                <c:pt idx="242">
                  <c:v>19.775357016718043</c:v>
                </c:pt>
                <c:pt idx="243">
                  <c:v>19.809270462825946</c:v>
                </c:pt>
                <c:pt idx="244">
                  <c:v>20.005305237181336</c:v>
                </c:pt>
                <c:pt idx="245">
                  <c:v>19.92694220155553</c:v>
                </c:pt>
                <c:pt idx="246">
                  <c:v>20.018795310122627</c:v>
                </c:pt>
                <c:pt idx="247">
                  <c:v>19.835272387559179</c:v>
                </c:pt>
                <c:pt idx="248">
                  <c:v>20.193443499360786</c:v>
                </c:pt>
                <c:pt idx="249">
                  <c:v>20.068818629251272</c:v>
                </c:pt>
                <c:pt idx="250">
                  <c:v>20.06595697819542</c:v>
                </c:pt>
                <c:pt idx="251">
                  <c:v>19.982777449098176</c:v>
                </c:pt>
                <c:pt idx="252">
                  <c:v>20.082849906133383</c:v>
                </c:pt>
                <c:pt idx="253">
                  <c:v>20.279193121285033</c:v>
                </c:pt>
                <c:pt idx="254">
                  <c:v>20.100021731256803</c:v>
                </c:pt>
                <c:pt idx="255">
                  <c:v>19.878706238319111</c:v>
                </c:pt>
                <c:pt idx="256">
                  <c:v>19.91941146330818</c:v>
                </c:pt>
                <c:pt idx="257">
                  <c:v>20.32441312990878</c:v>
                </c:pt>
                <c:pt idx="258">
                  <c:v>20.444366463284915</c:v>
                </c:pt>
                <c:pt idx="259">
                  <c:v>20.068503805545369</c:v>
                </c:pt>
                <c:pt idx="260">
                  <c:v>20.166539121331173</c:v>
                </c:pt>
                <c:pt idx="261">
                  <c:v>19.70357469086148</c:v>
                </c:pt>
                <c:pt idx="262">
                  <c:v>19.474335363304583</c:v>
                </c:pt>
                <c:pt idx="263">
                  <c:v>19.185220141369829</c:v>
                </c:pt>
                <c:pt idx="264">
                  <c:v>19.146468024649323</c:v>
                </c:pt>
                <c:pt idx="265">
                  <c:v>18.769612937851242</c:v>
                </c:pt>
                <c:pt idx="266">
                  <c:v>18.622304903112962</c:v>
                </c:pt>
                <c:pt idx="267">
                  <c:v>18.555038125877598</c:v>
                </c:pt>
                <c:pt idx="268">
                  <c:v>18.293010931211718</c:v>
                </c:pt>
                <c:pt idx="269">
                  <c:v>18.206628733777521</c:v>
                </c:pt>
                <c:pt idx="270">
                  <c:v>18.043657892307884</c:v>
                </c:pt>
                <c:pt idx="271">
                  <c:v>17.750789298065328</c:v>
                </c:pt>
                <c:pt idx="272">
                  <c:v>17.584156990142308</c:v>
                </c:pt>
                <c:pt idx="273">
                  <c:v>17.713793159706537</c:v>
                </c:pt>
                <c:pt idx="274">
                  <c:v>17.782479020838558</c:v>
                </c:pt>
                <c:pt idx="275">
                  <c:v>17.455766409479146</c:v>
                </c:pt>
                <c:pt idx="276">
                  <c:v>17.314329881436397</c:v>
                </c:pt>
                <c:pt idx="277">
                  <c:v>17.166360152271199</c:v>
                </c:pt>
                <c:pt idx="278">
                  <c:v>16.869732258470506</c:v>
                </c:pt>
                <c:pt idx="279">
                  <c:v>16.775512742352383</c:v>
                </c:pt>
                <c:pt idx="280">
                  <c:v>16.626338176636679</c:v>
                </c:pt>
                <c:pt idx="281">
                  <c:v>16.672033055547942</c:v>
                </c:pt>
                <c:pt idx="282">
                  <c:v>16.544183583146932</c:v>
                </c:pt>
                <c:pt idx="283">
                  <c:v>16.492647643937385</c:v>
                </c:pt>
                <c:pt idx="284">
                  <c:v>16.352574867788338</c:v>
                </c:pt>
                <c:pt idx="285">
                  <c:v>16.252218496313841</c:v>
                </c:pt>
                <c:pt idx="286">
                  <c:v>16.799969708569474</c:v>
                </c:pt>
                <c:pt idx="287">
                  <c:v>17.163673304755434</c:v>
                </c:pt>
                <c:pt idx="288">
                  <c:v>17.014460692683777</c:v>
                </c:pt>
                <c:pt idx="289">
                  <c:v>16.99870881991885</c:v>
                </c:pt>
                <c:pt idx="290">
                  <c:v>16.794060952363466</c:v>
                </c:pt>
                <c:pt idx="291">
                  <c:v>16.580676436133501</c:v>
                </c:pt>
                <c:pt idx="292">
                  <c:v>16.490889716339339</c:v>
                </c:pt>
                <c:pt idx="293">
                  <c:v>16.439632328585631</c:v>
                </c:pt>
                <c:pt idx="294">
                  <c:v>16.345170666119181</c:v>
                </c:pt>
                <c:pt idx="295">
                  <c:v>16.284181953263065</c:v>
                </c:pt>
                <c:pt idx="296">
                  <c:v>16.195360923214473</c:v>
                </c:pt>
                <c:pt idx="297">
                  <c:v>16.36607212772654</c:v>
                </c:pt>
                <c:pt idx="298">
                  <c:v>16.34001257795974</c:v>
                </c:pt>
                <c:pt idx="299">
                  <c:v>16.244542566126885</c:v>
                </c:pt>
                <c:pt idx="300">
                  <c:v>16.120630183582453</c:v>
                </c:pt>
                <c:pt idx="301">
                  <c:v>15.896177248488907</c:v>
                </c:pt>
                <c:pt idx="302">
                  <c:v>15.774996783697691</c:v>
                </c:pt>
                <c:pt idx="303">
                  <c:v>15.611273444317607</c:v>
                </c:pt>
                <c:pt idx="304">
                  <c:v>15.658703820893516</c:v>
                </c:pt>
                <c:pt idx="305">
                  <c:v>15.397354919610429</c:v>
                </c:pt>
                <c:pt idx="306">
                  <c:v>15.216002501355863</c:v>
                </c:pt>
                <c:pt idx="307">
                  <c:v>15.169075758311878</c:v>
                </c:pt>
                <c:pt idx="308">
                  <c:v>15.131582417698342</c:v>
                </c:pt>
                <c:pt idx="309">
                  <c:v>14.716876175100669</c:v>
                </c:pt>
                <c:pt idx="310">
                  <c:v>14.84606745905741</c:v>
                </c:pt>
                <c:pt idx="311">
                  <c:v>14.856043460082425</c:v>
                </c:pt>
                <c:pt idx="312">
                  <c:v>14.52839774600243</c:v>
                </c:pt>
                <c:pt idx="313">
                  <c:v>15.189018015568291</c:v>
                </c:pt>
                <c:pt idx="314">
                  <c:v>15.070668880206428</c:v>
                </c:pt>
                <c:pt idx="315">
                  <c:v>15.182760968469422</c:v>
                </c:pt>
                <c:pt idx="316">
                  <c:v>15.110379945310015</c:v>
                </c:pt>
                <c:pt idx="317">
                  <c:v>15.1071295231342</c:v>
                </c:pt>
                <c:pt idx="318">
                  <c:v>15.622944284565254</c:v>
                </c:pt>
                <c:pt idx="319">
                  <c:v>15.532409923501046</c:v>
                </c:pt>
                <c:pt idx="320">
                  <c:v>15.651849678991002</c:v>
                </c:pt>
                <c:pt idx="321">
                  <c:v>15.575360864516675</c:v>
                </c:pt>
                <c:pt idx="322">
                  <c:v>15.463325908253566</c:v>
                </c:pt>
                <c:pt idx="323">
                  <c:v>15.552454991322096</c:v>
                </c:pt>
                <c:pt idx="324">
                  <c:v>15.487423316440729</c:v>
                </c:pt>
                <c:pt idx="325">
                  <c:v>15.061401235278016</c:v>
                </c:pt>
                <c:pt idx="326">
                  <c:v>15.453595565328859</c:v>
                </c:pt>
                <c:pt idx="327">
                  <c:v>15.215997660117342</c:v>
                </c:pt>
                <c:pt idx="328">
                  <c:v>14.920264053397547</c:v>
                </c:pt>
                <c:pt idx="329">
                  <c:v>14.630323536366241</c:v>
                </c:pt>
                <c:pt idx="330">
                  <c:v>14.521804404916461</c:v>
                </c:pt>
                <c:pt idx="331">
                  <c:v>14.24394338143793</c:v>
                </c:pt>
                <c:pt idx="332">
                  <c:v>14.038698155567463</c:v>
                </c:pt>
                <c:pt idx="333">
                  <c:v>13.721378544047781</c:v>
                </c:pt>
                <c:pt idx="334">
                  <c:v>13.596421160749017</c:v>
                </c:pt>
                <c:pt idx="335">
                  <c:v>13.094247265824443</c:v>
                </c:pt>
                <c:pt idx="336">
                  <c:v>12.78709555380939</c:v>
                </c:pt>
                <c:pt idx="337">
                  <c:v>12.520992939225884</c:v>
                </c:pt>
                <c:pt idx="338">
                  <c:v>12.009249361963658</c:v>
                </c:pt>
                <c:pt idx="339">
                  <c:v>11.761009291078018</c:v>
                </c:pt>
                <c:pt idx="340">
                  <c:v>11.399875108202151</c:v>
                </c:pt>
                <c:pt idx="341">
                  <c:v>11.082175000164352</c:v>
                </c:pt>
                <c:pt idx="342">
                  <c:v>10.831170010935987</c:v>
                </c:pt>
                <c:pt idx="343">
                  <c:v>10.930352496025098</c:v>
                </c:pt>
                <c:pt idx="344">
                  <c:v>10.585805711105699</c:v>
                </c:pt>
                <c:pt idx="345">
                  <c:v>10.50447844686464</c:v>
                </c:pt>
                <c:pt idx="346">
                  <c:v>10.342438351365324</c:v>
                </c:pt>
                <c:pt idx="347">
                  <c:v>10.184363923755747</c:v>
                </c:pt>
                <c:pt idx="348">
                  <c:v>10.0365488141003</c:v>
                </c:pt>
                <c:pt idx="349">
                  <c:v>9.6609841130235843</c:v>
                </c:pt>
                <c:pt idx="350">
                  <c:v>9.3876956250664954</c:v>
                </c:pt>
                <c:pt idx="351">
                  <c:v>9.3825015402523739</c:v>
                </c:pt>
                <c:pt idx="352">
                  <c:v>9.1192145505195832</c:v>
                </c:pt>
                <c:pt idx="353">
                  <c:v>9.1879050170108769</c:v>
                </c:pt>
                <c:pt idx="354">
                  <c:v>9.0184163393200123</c:v>
                </c:pt>
                <c:pt idx="355">
                  <c:v>8.9662557954587108</c:v>
                </c:pt>
                <c:pt idx="356">
                  <c:v>8.7986371253994999</c:v>
                </c:pt>
                <c:pt idx="357">
                  <c:v>8.972869054214506</c:v>
                </c:pt>
                <c:pt idx="358">
                  <c:v>8.9899423073057214</c:v>
                </c:pt>
                <c:pt idx="359">
                  <c:v>8.9029134932054674</c:v>
                </c:pt>
                <c:pt idx="360">
                  <c:v>8.6898499849847646</c:v>
                </c:pt>
                <c:pt idx="361">
                  <c:v>8.695749813792597</c:v>
                </c:pt>
                <c:pt idx="362">
                  <c:v>8.5052565604411221</c:v>
                </c:pt>
                <c:pt idx="363">
                  <c:v>8.3062518464650061</c:v>
                </c:pt>
                <c:pt idx="364">
                  <c:v>8.630909808013687</c:v>
                </c:pt>
                <c:pt idx="365">
                  <c:v>8.3050680570724502</c:v>
                </c:pt>
                <c:pt idx="366">
                  <c:v>8.0397372273931289</c:v>
                </c:pt>
                <c:pt idx="367">
                  <c:v>8.1753589010369776</c:v>
                </c:pt>
                <c:pt idx="368">
                  <c:v>7.8023444765807914</c:v>
                </c:pt>
                <c:pt idx="369">
                  <c:v>8.0324090527696956</c:v>
                </c:pt>
                <c:pt idx="370">
                  <c:v>7.3895616578543377</c:v>
                </c:pt>
                <c:pt idx="371">
                  <c:v>7.3303289262117266</c:v>
                </c:pt>
                <c:pt idx="372">
                  <c:v>7.3126016875172617</c:v>
                </c:pt>
                <c:pt idx="373">
                  <c:v>7.1583630554017175</c:v>
                </c:pt>
                <c:pt idx="374">
                  <c:v>7.297118084177967</c:v>
                </c:pt>
                <c:pt idx="375">
                  <c:v>7.2457878589750058</c:v>
                </c:pt>
                <c:pt idx="376">
                  <c:v>7.1712518511645618</c:v>
                </c:pt>
                <c:pt idx="377">
                  <c:v>7.2343289131441946</c:v>
                </c:pt>
                <c:pt idx="378">
                  <c:v>6.7382671761180069</c:v>
                </c:pt>
                <c:pt idx="379">
                  <c:v>7.0383401820515168</c:v>
                </c:pt>
                <c:pt idx="380">
                  <c:v>7.0248665866612159</c:v>
                </c:pt>
                <c:pt idx="381">
                  <c:v>7.2859545863682484</c:v>
                </c:pt>
                <c:pt idx="382">
                  <c:v>7.2479885625394536</c:v>
                </c:pt>
                <c:pt idx="383">
                  <c:v>7.5645428612408194</c:v>
                </c:pt>
                <c:pt idx="384">
                  <c:v>7.8136114494276487</c:v>
                </c:pt>
                <c:pt idx="385">
                  <c:v>7.9739725411582141</c:v>
                </c:pt>
                <c:pt idx="386">
                  <c:v>8.0317845351122408</c:v>
                </c:pt>
                <c:pt idx="387">
                  <c:v>8.3595830301720131</c:v>
                </c:pt>
                <c:pt idx="388">
                  <c:v>8.577011840516068</c:v>
                </c:pt>
                <c:pt idx="389">
                  <c:v>8.6208018977649061</c:v>
                </c:pt>
                <c:pt idx="390">
                  <c:v>8.5944782038640977</c:v>
                </c:pt>
                <c:pt idx="391">
                  <c:v>8.0074861226771876</c:v>
                </c:pt>
                <c:pt idx="392">
                  <c:v>8.2003180830950484</c:v>
                </c:pt>
                <c:pt idx="393">
                  <c:v>8.2096671864248414</c:v>
                </c:pt>
                <c:pt idx="394">
                  <c:v>8.3565040304403038</c:v>
                </c:pt>
                <c:pt idx="395">
                  <c:v>8.4750796001408233</c:v>
                </c:pt>
                <c:pt idx="396">
                  <c:v>8.5149094065723574</c:v>
                </c:pt>
                <c:pt idx="397">
                  <c:v>8.5476377623678435</c:v>
                </c:pt>
                <c:pt idx="398">
                  <c:v>8.5555863033479618</c:v>
                </c:pt>
                <c:pt idx="399">
                  <c:v>8.6750323010062367</c:v>
                </c:pt>
                <c:pt idx="400">
                  <c:v>8.8006089184968985</c:v>
                </c:pt>
                <c:pt idx="401">
                  <c:v>8.8192449737288126</c:v>
                </c:pt>
                <c:pt idx="402">
                  <c:v>8.8289721389586795</c:v>
                </c:pt>
                <c:pt idx="403">
                  <c:v>8.6313364575863361</c:v>
                </c:pt>
                <c:pt idx="404">
                  <c:v>8.6554881513341453</c:v>
                </c:pt>
                <c:pt idx="405">
                  <c:v>8.5235160240766596</c:v>
                </c:pt>
                <c:pt idx="406">
                  <c:v>8.4712780128369793</c:v>
                </c:pt>
                <c:pt idx="407">
                  <c:v>8.3750562267961737</c:v>
                </c:pt>
                <c:pt idx="408">
                  <c:v>8.3051103235042056</c:v>
                </c:pt>
                <c:pt idx="409">
                  <c:v>7.9949644928239083</c:v>
                </c:pt>
                <c:pt idx="410">
                  <c:v>8.0516797771978297</c:v>
                </c:pt>
                <c:pt idx="411">
                  <c:v>8.0455740847347847</c:v>
                </c:pt>
                <c:pt idx="412">
                  <c:v>8.0426452763278533</c:v>
                </c:pt>
                <c:pt idx="413">
                  <c:v>8.0537236295435513</c:v>
                </c:pt>
                <c:pt idx="414">
                  <c:v>8.0052078319190478</c:v>
                </c:pt>
                <c:pt idx="415">
                  <c:v>8.0410424272944638</c:v>
                </c:pt>
                <c:pt idx="416">
                  <c:v>7.9634751924200886</c:v>
                </c:pt>
                <c:pt idx="417">
                  <c:v>8.3871900307734393</c:v>
                </c:pt>
                <c:pt idx="418">
                  <c:v>8.2572879397514463</c:v>
                </c:pt>
                <c:pt idx="419">
                  <c:v>8.0951064564801953</c:v>
                </c:pt>
                <c:pt idx="420">
                  <c:v>8.2499884339754423</c:v>
                </c:pt>
                <c:pt idx="421">
                  <c:v>8.0931320871152614</c:v>
                </c:pt>
                <c:pt idx="422">
                  <c:v>8.2430017867778371</c:v>
                </c:pt>
                <c:pt idx="423">
                  <c:v>8.3291079361648812</c:v>
                </c:pt>
                <c:pt idx="424">
                  <c:v>8.1855651604867639</c:v>
                </c:pt>
                <c:pt idx="425">
                  <c:v>8.7196584821773051</c:v>
                </c:pt>
                <c:pt idx="426">
                  <c:v>8.637586814849719</c:v>
                </c:pt>
                <c:pt idx="427">
                  <c:v>8.6471378298680115</c:v>
                </c:pt>
                <c:pt idx="428">
                  <c:v>8.7114925934754339</c:v>
                </c:pt>
                <c:pt idx="429">
                  <c:v>8.6512755380954154</c:v>
                </c:pt>
                <c:pt idx="430">
                  <c:v>9.0006937938179377</c:v>
                </c:pt>
                <c:pt idx="431">
                  <c:v>8.6833609964540592</c:v>
                </c:pt>
                <c:pt idx="432">
                  <c:v>8.6303304214534258</c:v>
                </c:pt>
                <c:pt idx="433">
                  <c:v>8.5601030569751444</c:v>
                </c:pt>
                <c:pt idx="434">
                  <c:v>8.5479465898236295</c:v>
                </c:pt>
                <c:pt idx="435">
                  <c:v>8.5584372628320295</c:v>
                </c:pt>
                <c:pt idx="436">
                  <c:v>8.3793686105042333</c:v>
                </c:pt>
                <c:pt idx="437">
                  <c:v>8.2010883201779183</c:v>
                </c:pt>
                <c:pt idx="438">
                  <c:v>8.1849321994943871</c:v>
                </c:pt>
                <c:pt idx="439">
                  <c:v>8.1272605723183169</c:v>
                </c:pt>
                <c:pt idx="440">
                  <c:v>8.0492166009945123</c:v>
                </c:pt>
                <c:pt idx="441">
                  <c:v>8.0014340286520778</c:v>
                </c:pt>
                <c:pt idx="442">
                  <c:v>8.063353722516764</c:v>
                </c:pt>
                <c:pt idx="443">
                  <c:v>8.4051663383308153</c:v>
                </c:pt>
                <c:pt idx="444">
                  <c:v>7.9321343060491545</c:v>
                </c:pt>
                <c:pt idx="445">
                  <c:v>7.8641443279647838</c:v>
                </c:pt>
                <c:pt idx="446">
                  <c:v>7.6120010910082581</c:v>
                </c:pt>
                <c:pt idx="447">
                  <c:v>7.3701577125784068</c:v>
                </c:pt>
                <c:pt idx="448">
                  <c:v>7.5313099606397316</c:v>
                </c:pt>
                <c:pt idx="449">
                  <c:v>7.3323425283458477</c:v>
                </c:pt>
                <c:pt idx="450">
                  <c:v>7.2140614855998875</c:v>
                </c:pt>
                <c:pt idx="451">
                  <c:v>7.0386274444106833</c:v>
                </c:pt>
                <c:pt idx="452">
                  <c:v>7.0123803504806181</c:v>
                </c:pt>
                <c:pt idx="453">
                  <c:v>6.9561316424270547</c:v>
                </c:pt>
                <c:pt idx="454">
                  <c:v>6.7792345223087302</c:v>
                </c:pt>
                <c:pt idx="455">
                  <c:v>6.8571826077976628</c:v>
                </c:pt>
                <c:pt idx="456">
                  <c:v>6.9285213617141572</c:v>
                </c:pt>
                <c:pt idx="457">
                  <c:v>6.6547687229945751</c:v>
                </c:pt>
                <c:pt idx="458">
                  <c:v>6.6763447034186685</c:v>
                </c:pt>
                <c:pt idx="459">
                  <c:v>6.6253302493996413</c:v>
                </c:pt>
                <c:pt idx="460">
                  <c:v>6.5083384589726512</c:v>
                </c:pt>
                <c:pt idx="461">
                  <c:v>6.4891120546954228</c:v>
                </c:pt>
                <c:pt idx="462">
                  <c:v>6.3501766693977668</c:v>
                </c:pt>
                <c:pt idx="463">
                  <c:v>6.2049897484537597</c:v>
                </c:pt>
                <c:pt idx="464">
                  <c:v>6.2787782657456992</c:v>
                </c:pt>
                <c:pt idx="465">
                  <c:v>5.9629179677859634</c:v>
                </c:pt>
                <c:pt idx="466">
                  <c:v>5.9792581902558872</c:v>
                </c:pt>
                <c:pt idx="467">
                  <c:v>5.6974301552881634</c:v>
                </c:pt>
                <c:pt idx="468">
                  <c:v>5.7733435654080179</c:v>
                </c:pt>
                <c:pt idx="469">
                  <c:v>5.0736651482076844</c:v>
                </c:pt>
                <c:pt idx="470">
                  <c:v>5.6002698197161527</c:v>
                </c:pt>
                <c:pt idx="471">
                  <c:v>5.9104836169148411</c:v>
                </c:pt>
                <c:pt idx="472">
                  <c:v>5.9303458396287256</c:v>
                </c:pt>
                <c:pt idx="473">
                  <c:v>5.9111080948906158</c:v>
                </c:pt>
                <c:pt idx="474">
                  <c:v>5.685428861394537</c:v>
                </c:pt>
                <c:pt idx="475">
                  <c:v>5.5690688281702316</c:v>
                </c:pt>
                <c:pt idx="476">
                  <c:v>5.7006896633426951</c:v>
                </c:pt>
                <c:pt idx="477">
                  <c:v>5.0712332839377261</c:v>
                </c:pt>
                <c:pt idx="478">
                  <c:v>5.0187048588369088</c:v>
                </c:pt>
                <c:pt idx="479">
                  <c:v>4.9884562764637375</c:v>
                </c:pt>
                <c:pt idx="480">
                  <c:v>4.8844956624895186</c:v>
                </c:pt>
                <c:pt idx="481">
                  <c:v>4.6983786086201906</c:v>
                </c:pt>
                <c:pt idx="482">
                  <c:v>4.6988066321318911</c:v>
                </c:pt>
                <c:pt idx="483">
                  <c:v>5.0985614137177615</c:v>
                </c:pt>
                <c:pt idx="484">
                  <c:v>4.9079146175700084</c:v>
                </c:pt>
                <c:pt idx="485">
                  <c:v>4.8495827080148102</c:v>
                </c:pt>
                <c:pt idx="486">
                  <c:v>4.9435261750419901</c:v>
                </c:pt>
                <c:pt idx="487">
                  <c:v>4.7566097669990981</c:v>
                </c:pt>
                <c:pt idx="488">
                  <c:v>4.8530409263040308</c:v>
                </c:pt>
                <c:pt idx="489">
                  <c:v>4.9648309857812212</c:v>
                </c:pt>
                <c:pt idx="490">
                  <c:v>5.0021176401806366</c:v>
                </c:pt>
                <c:pt idx="491">
                  <c:v>4.9203128879049096</c:v>
                </c:pt>
                <c:pt idx="492">
                  <c:v>4.9773875219772945</c:v>
                </c:pt>
                <c:pt idx="493">
                  <c:v>5.1357326885243859</c:v>
                </c:pt>
                <c:pt idx="494">
                  <c:v>5.0739689150820277</c:v>
                </c:pt>
                <c:pt idx="495">
                  <c:v>5.2356035087743003</c:v>
                </c:pt>
                <c:pt idx="496">
                  <c:v>5.8620709484520805</c:v>
                </c:pt>
                <c:pt idx="497">
                  <c:v>5.9827236747989065</c:v>
                </c:pt>
                <c:pt idx="498">
                  <c:v>6.193045699294486</c:v>
                </c:pt>
                <c:pt idx="499">
                  <c:v>6.3637659213190645</c:v>
                </c:pt>
                <c:pt idx="500">
                  <c:v>6.4046085958344712</c:v>
                </c:pt>
                <c:pt idx="501">
                  <c:v>6.535505660137142</c:v>
                </c:pt>
                <c:pt idx="502">
                  <c:v>6.717201806359574</c:v>
                </c:pt>
                <c:pt idx="503">
                  <c:v>6.8897806086626989</c:v>
                </c:pt>
                <c:pt idx="504">
                  <c:v>7.0778072695279137</c:v>
                </c:pt>
                <c:pt idx="505">
                  <c:v>7.3468248720455209</c:v>
                </c:pt>
                <c:pt idx="506">
                  <c:v>7.6929800351164701</c:v>
                </c:pt>
                <c:pt idx="507">
                  <c:v>7.7106166446368141</c:v>
                </c:pt>
                <c:pt idx="508">
                  <c:v>7.6548925713734395</c:v>
                </c:pt>
                <c:pt idx="509">
                  <c:v>7.9416370793868651</c:v>
                </c:pt>
                <c:pt idx="510">
                  <c:v>8.1845290429198858</c:v>
                </c:pt>
                <c:pt idx="511">
                  <c:v>8.5191120643546512</c:v>
                </c:pt>
                <c:pt idx="512">
                  <c:v>8.8514474763683673</c:v>
                </c:pt>
                <c:pt idx="513">
                  <c:v>8.9448576472261454</c:v>
                </c:pt>
                <c:pt idx="514">
                  <c:v>9.0922861324529869</c:v>
                </c:pt>
                <c:pt idx="515">
                  <c:v>9.2943739828920116</c:v>
                </c:pt>
                <c:pt idx="516">
                  <c:v>9.4666445959286314</c:v>
                </c:pt>
                <c:pt idx="517">
                  <c:v>9.8605080442455204</c:v>
                </c:pt>
                <c:pt idx="518">
                  <c:v>9.9318065457972828</c:v>
                </c:pt>
                <c:pt idx="519">
                  <c:v>10.163163855397528</c:v>
                </c:pt>
                <c:pt idx="520">
                  <c:v>10.252445251983699</c:v>
                </c:pt>
                <c:pt idx="521">
                  <c:v>10.501017385739498</c:v>
                </c:pt>
                <c:pt idx="522">
                  <c:v>10.390591626443735</c:v>
                </c:pt>
                <c:pt idx="523">
                  <c:v>10.192994868574278</c:v>
                </c:pt>
                <c:pt idx="524">
                  <c:v>10.347150478392631</c:v>
                </c:pt>
                <c:pt idx="525">
                  <c:v>10.433829635017112</c:v>
                </c:pt>
                <c:pt idx="526">
                  <c:v>10.892172110758324</c:v>
                </c:pt>
                <c:pt idx="527">
                  <c:v>11.076105461420971</c:v>
                </c:pt>
                <c:pt idx="528">
                  <c:v>11.121824603320585</c:v>
                </c:pt>
                <c:pt idx="529">
                  <c:v>11.477721339001533</c:v>
                </c:pt>
                <c:pt idx="530">
                  <c:v>11.744478152162863</c:v>
                </c:pt>
                <c:pt idx="531">
                  <c:v>11.88392745844391</c:v>
                </c:pt>
                <c:pt idx="532">
                  <c:v>12.295862220393206</c:v>
                </c:pt>
                <c:pt idx="533">
                  <c:v>12.612047715301289</c:v>
                </c:pt>
                <c:pt idx="534">
                  <c:v>12.307192646274668</c:v>
                </c:pt>
                <c:pt idx="535">
                  <c:v>12.756016972198658</c:v>
                </c:pt>
                <c:pt idx="536">
                  <c:v>12.852923185623011</c:v>
                </c:pt>
                <c:pt idx="537">
                  <c:v>13.053480081823142</c:v>
                </c:pt>
                <c:pt idx="538">
                  <c:v>13.151383702157492</c:v>
                </c:pt>
                <c:pt idx="539">
                  <c:v>13.220527889610834</c:v>
                </c:pt>
                <c:pt idx="540">
                  <c:v>13.262644135324564</c:v>
                </c:pt>
                <c:pt idx="541">
                  <c:v>13.26848505276763</c:v>
                </c:pt>
                <c:pt idx="542">
                  <c:v>13.45453744989662</c:v>
                </c:pt>
                <c:pt idx="543">
                  <c:v>13.536067421577824</c:v>
                </c:pt>
                <c:pt idx="544">
                  <c:v>13.609520730028478</c:v>
                </c:pt>
                <c:pt idx="545">
                  <c:v>13.647005056210526</c:v>
                </c:pt>
                <c:pt idx="546">
                  <c:v>13.858150090222887</c:v>
                </c:pt>
                <c:pt idx="547">
                  <c:v>13.84901840849122</c:v>
                </c:pt>
                <c:pt idx="548">
                  <c:v>13.537954413356257</c:v>
                </c:pt>
                <c:pt idx="549">
                  <c:v>13.671336890515695</c:v>
                </c:pt>
                <c:pt idx="550">
                  <c:v>13.63723010759259</c:v>
                </c:pt>
                <c:pt idx="551">
                  <c:v>13.515525804690999</c:v>
                </c:pt>
                <c:pt idx="552">
                  <c:v>13.657983305832676</c:v>
                </c:pt>
                <c:pt idx="553">
                  <c:v>13.580496719049107</c:v>
                </c:pt>
                <c:pt idx="554">
                  <c:v>13.61616920290083</c:v>
                </c:pt>
                <c:pt idx="555">
                  <c:v>13.744215514135938</c:v>
                </c:pt>
                <c:pt idx="556">
                  <c:v>13.582295867433579</c:v>
                </c:pt>
                <c:pt idx="557">
                  <c:v>13.28136340202315</c:v>
                </c:pt>
                <c:pt idx="558">
                  <c:v>13.70610523319078</c:v>
                </c:pt>
                <c:pt idx="559">
                  <c:v>13.828782672711014</c:v>
                </c:pt>
                <c:pt idx="560">
                  <c:v>13.850847320513203</c:v>
                </c:pt>
                <c:pt idx="561">
                  <c:v>13.548107809988498</c:v>
                </c:pt>
                <c:pt idx="562">
                  <c:v>13.55232039202563</c:v>
                </c:pt>
                <c:pt idx="563">
                  <c:v>13.351719917747683</c:v>
                </c:pt>
                <c:pt idx="564">
                  <c:v>13.059874793250859</c:v>
                </c:pt>
                <c:pt idx="565">
                  <c:v>13.430593436325333</c:v>
                </c:pt>
                <c:pt idx="566">
                  <c:v>13.630680625223167</c:v>
                </c:pt>
                <c:pt idx="567">
                  <c:v>13.684866243978266</c:v>
                </c:pt>
                <c:pt idx="568">
                  <c:v>13.560067156755306</c:v>
                </c:pt>
                <c:pt idx="569">
                  <c:v>13.729625687837865</c:v>
                </c:pt>
                <c:pt idx="570">
                  <c:v>13.828069283799627</c:v>
                </c:pt>
                <c:pt idx="571">
                  <c:v>13.961986641496281</c:v>
                </c:pt>
                <c:pt idx="572">
                  <c:v>13.791170973630429</c:v>
                </c:pt>
                <c:pt idx="573">
                  <c:v>13.976755130891828</c:v>
                </c:pt>
                <c:pt idx="574">
                  <c:v>13.54302193779926</c:v>
                </c:pt>
                <c:pt idx="575">
                  <c:v>13.531302838334414</c:v>
                </c:pt>
                <c:pt idx="576">
                  <c:v>13.3979029364105</c:v>
                </c:pt>
                <c:pt idx="577">
                  <c:v>13.522166073274388</c:v>
                </c:pt>
                <c:pt idx="578">
                  <c:v>13.496821873167653</c:v>
                </c:pt>
                <c:pt idx="579">
                  <c:v>13.388612835084146</c:v>
                </c:pt>
                <c:pt idx="580">
                  <c:v>13.392742984534012</c:v>
                </c:pt>
                <c:pt idx="581">
                  <c:v>13.431341808995878</c:v>
                </c:pt>
                <c:pt idx="582">
                  <c:v>13.42013308745571</c:v>
                </c:pt>
                <c:pt idx="583">
                  <c:v>13.490316248002099</c:v>
                </c:pt>
                <c:pt idx="584">
                  <c:v>13.294926275895058</c:v>
                </c:pt>
                <c:pt idx="585">
                  <c:v>12.981845922712921</c:v>
                </c:pt>
                <c:pt idx="586">
                  <c:v>12.793967362217984</c:v>
                </c:pt>
                <c:pt idx="587">
                  <c:v>13.204270005153651</c:v>
                </c:pt>
                <c:pt idx="588">
                  <c:v>13.229100664978199</c:v>
                </c:pt>
                <c:pt idx="589">
                  <c:v>12.645649298424022</c:v>
                </c:pt>
                <c:pt idx="590">
                  <c:v>12.615766162296605</c:v>
                </c:pt>
                <c:pt idx="591">
                  <c:v>12.483189311580922</c:v>
                </c:pt>
                <c:pt idx="592">
                  <c:v>12.630974409135254</c:v>
                </c:pt>
                <c:pt idx="593">
                  <c:v>12.889881783486935</c:v>
                </c:pt>
                <c:pt idx="594">
                  <c:v>12.700000570655746</c:v>
                </c:pt>
                <c:pt idx="595">
                  <c:v>12.713268165411185</c:v>
                </c:pt>
                <c:pt idx="596">
                  <c:v>12.581183471449986</c:v>
                </c:pt>
                <c:pt idx="597">
                  <c:v>12.347341842127024</c:v>
                </c:pt>
                <c:pt idx="598">
                  <c:v>12.179493515387275</c:v>
                </c:pt>
                <c:pt idx="599">
                  <c:v>12.363802519220002</c:v>
                </c:pt>
                <c:pt idx="600">
                  <c:v>12.461686322463894</c:v>
                </c:pt>
                <c:pt idx="601">
                  <c:v>12.127330743649335</c:v>
                </c:pt>
                <c:pt idx="602">
                  <c:v>12.272735674107116</c:v>
                </c:pt>
                <c:pt idx="603">
                  <c:v>12.430148104618333</c:v>
                </c:pt>
                <c:pt idx="604">
                  <c:v>12.154392756759202</c:v>
                </c:pt>
                <c:pt idx="605">
                  <c:v>12.298622129436332</c:v>
                </c:pt>
                <c:pt idx="606">
                  <c:v>12.344449657116364</c:v>
                </c:pt>
                <c:pt idx="607">
                  <c:v>12.259399770113433</c:v>
                </c:pt>
                <c:pt idx="608">
                  <c:v>12.310480402658541</c:v>
                </c:pt>
                <c:pt idx="609">
                  <c:v>12.500721457285735</c:v>
                </c:pt>
                <c:pt idx="610">
                  <c:v>12.234972304054992</c:v>
                </c:pt>
                <c:pt idx="611">
                  <c:v>12.030986611679584</c:v>
                </c:pt>
                <c:pt idx="612">
                  <c:v>12.312403409021044</c:v>
                </c:pt>
                <c:pt idx="613">
                  <c:v>12.707680492979833</c:v>
                </c:pt>
                <c:pt idx="614">
                  <c:v>12.645307781484583</c:v>
                </c:pt>
                <c:pt idx="615">
                  <c:v>12.615401276315197</c:v>
                </c:pt>
                <c:pt idx="616">
                  <c:v>12.798225011493326</c:v>
                </c:pt>
                <c:pt idx="617">
                  <c:v>12.621554308226713</c:v>
                </c:pt>
                <c:pt idx="618">
                  <c:v>12.412083670288609</c:v>
                </c:pt>
                <c:pt idx="619">
                  <c:v>12.339358588348848</c:v>
                </c:pt>
                <c:pt idx="620">
                  <c:v>12.547421130783398</c:v>
                </c:pt>
                <c:pt idx="621">
                  <c:v>12.278472549103526</c:v>
                </c:pt>
                <c:pt idx="622">
                  <c:v>12.258363072852486</c:v>
                </c:pt>
                <c:pt idx="623">
                  <c:v>12.292155910509116</c:v>
                </c:pt>
                <c:pt idx="624">
                  <c:v>12.424754143519468</c:v>
                </c:pt>
                <c:pt idx="625">
                  <c:v>12.247934226208002</c:v>
                </c:pt>
                <c:pt idx="626">
                  <c:v>12.664896936345716</c:v>
                </c:pt>
                <c:pt idx="627">
                  <c:v>12.702985572148396</c:v>
                </c:pt>
                <c:pt idx="628">
                  <c:v>12.743480987584753</c:v>
                </c:pt>
                <c:pt idx="629">
                  <c:v>12.702497628833376</c:v>
                </c:pt>
                <c:pt idx="630">
                  <c:v>12.774949966118786</c:v>
                </c:pt>
                <c:pt idx="631">
                  <c:v>12.788678453386492</c:v>
                </c:pt>
                <c:pt idx="632">
                  <c:v>12.638188450366483</c:v>
                </c:pt>
                <c:pt idx="633">
                  <c:v>12.792954285153989</c:v>
                </c:pt>
                <c:pt idx="634">
                  <c:v>12.714699850194</c:v>
                </c:pt>
                <c:pt idx="635">
                  <c:v>12.675201191100015</c:v>
                </c:pt>
                <c:pt idx="636">
                  <c:v>12.599571331723936</c:v>
                </c:pt>
                <c:pt idx="637">
                  <c:v>13.085532364709195</c:v>
                </c:pt>
                <c:pt idx="638">
                  <c:v>12.996794776435072</c:v>
                </c:pt>
                <c:pt idx="639">
                  <c:v>12.850068172802654</c:v>
                </c:pt>
                <c:pt idx="640">
                  <c:v>13.017839484319115</c:v>
                </c:pt>
                <c:pt idx="641">
                  <c:v>13.173318870681738</c:v>
                </c:pt>
                <c:pt idx="642">
                  <c:v>13.189686901867791</c:v>
                </c:pt>
                <c:pt idx="643">
                  <c:v>13.310527746612477</c:v>
                </c:pt>
                <c:pt idx="644">
                  <c:v>13.345784094725666</c:v>
                </c:pt>
                <c:pt idx="645">
                  <c:v>13.029306952999375</c:v>
                </c:pt>
                <c:pt idx="646">
                  <c:v>13.295291305323097</c:v>
                </c:pt>
                <c:pt idx="647">
                  <c:v>13.145981533244866</c:v>
                </c:pt>
                <c:pt idx="648">
                  <c:v>13.293738748910378</c:v>
                </c:pt>
                <c:pt idx="649">
                  <c:v>13.454301996829932</c:v>
                </c:pt>
                <c:pt idx="650">
                  <c:v>13.583814155816686</c:v>
                </c:pt>
                <c:pt idx="651">
                  <c:v>13.351529329127176</c:v>
                </c:pt>
                <c:pt idx="652">
                  <c:v>13.537567804830196</c:v>
                </c:pt>
                <c:pt idx="653">
                  <c:v>13.796317798807234</c:v>
                </c:pt>
                <c:pt idx="654">
                  <c:v>13.941021909753903</c:v>
                </c:pt>
                <c:pt idx="655">
                  <c:v>13.991040515706477</c:v>
                </c:pt>
                <c:pt idx="656">
                  <c:v>14.065416405222631</c:v>
                </c:pt>
                <c:pt idx="657">
                  <c:v>14.138017533527281</c:v>
                </c:pt>
                <c:pt idx="658">
                  <c:v>14.246632445125961</c:v>
                </c:pt>
                <c:pt idx="659">
                  <c:v>14.344255018184725</c:v>
                </c:pt>
                <c:pt idx="660">
                  <c:v>14.394103913434719</c:v>
                </c:pt>
                <c:pt idx="661">
                  <c:v>14.408053194403681</c:v>
                </c:pt>
                <c:pt idx="662">
                  <c:v>14.390250524611826</c:v>
                </c:pt>
                <c:pt idx="663">
                  <c:v>14.657766233664704</c:v>
                </c:pt>
                <c:pt idx="664">
                  <c:v>14.450779143671944</c:v>
                </c:pt>
                <c:pt idx="665">
                  <c:v>14.497481139178792</c:v>
                </c:pt>
                <c:pt idx="666">
                  <c:v>14.208786676503227</c:v>
                </c:pt>
                <c:pt idx="667">
                  <c:v>14.229085608401192</c:v>
                </c:pt>
                <c:pt idx="668">
                  <c:v>14.553064762128809</c:v>
                </c:pt>
                <c:pt idx="669">
                  <c:v>14.303185127511387</c:v>
                </c:pt>
                <c:pt idx="670">
                  <c:v>14.338738592600929</c:v>
                </c:pt>
                <c:pt idx="671">
                  <c:v>14.38206212913682</c:v>
                </c:pt>
                <c:pt idx="672">
                  <c:v>14.227821663052055</c:v>
                </c:pt>
                <c:pt idx="673">
                  <c:v>14.517820642823231</c:v>
                </c:pt>
                <c:pt idx="674">
                  <c:v>14.896432794709579</c:v>
                </c:pt>
                <c:pt idx="675">
                  <c:v>15.16343571046872</c:v>
                </c:pt>
                <c:pt idx="676">
                  <c:v>15.40970676869029</c:v>
                </c:pt>
                <c:pt idx="677">
                  <c:v>16.421993205090036</c:v>
                </c:pt>
                <c:pt idx="678">
                  <c:v>17.547878819291473</c:v>
                </c:pt>
                <c:pt idx="679">
                  <c:v>17.56129258390391</c:v>
                </c:pt>
                <c:pt idx="680">
                  <c:v>17.686656397891511</c:v>
                </c:pt>
                <c:pt idx="681">
                  <c:v>17.697585825773277</c:v>
                </c:pt>
                <c:pt idx="682">
                  <c:v>17.482467809519541</c:v>
                </c:pt>
                <c:pt idx="683">
                  <c:v>17.599826035588272</c:v>
                </c:pt>
                <c:pt idx="684">
                  <c:v>17.672390366717838</c:v>
                </c:pt>
                <c:pt idx="685">
                  <c:v>17.520252338391096</c:v>
                </c:pt>
                <c:pt idx="686">
                  <c:v>17.606291219455073</c:v>
                </c:pt>
                <c:pt idx="687">
                  <c:v>17.842903041304137</c:v>
                </c:pt>
                <c:pt idx="688">
                  <c:v>17.965958969958272</c:v>
                </c:pt>
                <c:pt idx="689">
                  <c:v>18.153176318578048</c:v>
                </c:pt>
                <c:pt idx="690">
                  <c:v>18.268174920299685</c:v>
                </c:pt>
                <c:pt idx="691">
                  <c:v>18.34224620745799</c:v>
                </c:pt>
                <c:pt idx="692">
                  <c:v>18.580755255627324</c:v>
                </c:pt>
                <c:pt idx="693">
                  <c:v>18.833740277598633</c:v>
                </c:pt>
                <c:pt idx="694">
                  <c:v>18.773552671716697</c:v>
                </c:pt>
                <c:pt idx="695">
                  <c:v>18.781094723870172</c:v>
                </c:pt>
                <c:pt idx="696">
                  <c:v>18.836950967191648</c:v>
                </c:pt>
                <c:pt idx="697">
                  <c:v>19.03889384578261</c:v>
                </c:pt>
                <c:pt idx="698">
                  <c:v>19.048354352025765</c:v>
                </c:pt>
                <c:pt idx="699">
                  <c:v>19.151061296165906</c:v>
                </c:pt>
                <c:pt idx="700">
                  <c:v>19.537555983282573</c:v>
                </c:pt>
                <c:pt idx="701">
                  <c:v>19.512747865283586</c:v>
                </c:pt>
                <c:pt idx="702">
                  <c:v>20.345889744541058</c:v>
                </c:pt>
                <c:pt idx="703">
                  <c:v>20.279246387088314</c:v>
                </c:pt>
                <c:pt idx="704">
                  <c:v>20.10064816057686</c:v>
                </c:pt>
                <c:pt idx="705">
                  <c:v>20.242749649744994</c:v>
                </c:pt>
                <c:pt idx="706">
                  <c:v>20.193130937924764</c:v>
                </c:pt>
                <c:pt idx="707">
                  <c:v>19.853899200400171</c:v>
                </c:pt>
                <c:pt idx="708">
                  <c:v>20.278391411756914</c:v>
                </c:pt>
                <c:pt idx="709">
                  <c:v>20.09793467633736</c:v>
                </c:pt>
                <c:pt idx="710">
                  <c:v>20.008768951333412</c:v>
                </c:pt>
                <c:pt idx="711">
                  <c:v>19.983807515616082</c:v>
                </c:pt>
                <c:pt idx="712">
                  <c:v>19.968262540725302</c:v>
                </c:pt>
                <c:pt idx="713">
                  <c:v>20.041478133758606</c:v>
                </c:pt>
                <c:pt idx="714">
                  <c:v>19.946063056443908</c:v>
                </c:pt>
                <c:pt idx="715">
                  <c:v>19.871569234912645</c:v>
                </c:pt>
                <c:pt idx="716">
                  <c:v>19.996321899685654</c:v>
                </c:pt>
                <c:pt idx="717">
                  <c:v>19.94544528994615</c:v>
                </c:pt>
                <c:pt idx="718">
                  <c:v>20.310017785056832</c:v>
                </c:pt>
                <c:pt idx="719">
                  <c:v>20.547858278729002</c:v>
                </c:pt>
                <c:pt idx="720">
                  <c:v>20.162684076864636</c:v>
                </c:pt>
                <c:pt idx="721">
                  <c:v>20.482194344415028</c:v>
                </c:pt>
                <c:pt idx="722">
                  <c:v>20.545937088397093</c:v>
                </c:pt>
                <c:pt idx="723">
                  <c:v>20.510246676377374</c:v>
                </c:pt>
                <c:pt idx="724">
                  <c:v>20.635144044041919</c:v>
                </c:pt>
                <c:pt idx="725">
                  <c:v>20.433354168335029</c:v>
                </c:pt>
                <c:pt idx="726">
                  <c:v>20.220270748686463</c:v>
                </c:pt>
                <c:pt idx="727">
                  <c:v>19.802375852156384</c:v>
                </c:pt>
                <c:pt idx="728">
                  <c:v>19.82798279008966</c:v>
                </c:pt>
                <c:pt idx="729">
                  <c:v>19.22726311547034</c:v>
                </c:pt>
                <c:pt idx="730">
                  <c:v>17.958825526586143</c:v>
                </c:pt>
                <c:pt idx="731">
                  <c:v>17.610937747289924</c:v>
                </c:pt>
                <c:pt idx="732">
                  <c:v>17.654601982543248</c:v>
                </c:pt>
                <c:pt idx="733">
                  <c:v>17.58845251204022</c:v>
                </c:pt>
                <c:pt idx="734">
                  <c:v>17.635431672752855</c:v>
                </c:pt>
                <c:pt idx="735">
                  <c:v>17.425439659051033</c:v>
                </c:pt>
                <c:pt idx="736">
                  <c:v>17.345880376356028</c:v>
                </c:pt>
                <c:pt idx="737">
                  <c:v>16.989844990475312</c:v>
                </c:pt>
                <c:pt idx="738">
                  <c:v>17.029396598205192</c:v>
                </c:pt>
                <c:pt idx="739">
                  <c:v>16.849058687066186</c:v>
                </c:pt>
                <c:pt idx="740">
                  <c:v>16.533233487802157</c:v>
                </c:pt>
                <c:pt idx="741">
                  <c:v>16.284401538121941</c:v>
                </c:pt>
                <c:pt idx="742">
                  <c:v>16.441657575895441</c:v>
                </c:pt>
                <c:pt idx="743">
                  <c:v>15.752651404235474</c:v>
                </c:pt>
                <c:pt idx="744">
                  <c:v>15.979580231882707</c:v>
                </c:pt>
                <c:pt idx="745">
                  <c:v>15.843149912478705</c:v>
                </c:pt>
                <c:pt idx="746">
                  <c:v>15.985744655007172</c:v>
                </c:pt>
                <c:pt idx="747">
                  <c:v>15.917147991357329</c:v>
                </c:pt>
                <c:pt idx="748">
                  <c:v>15.934746478566808</c:v>
                </c:pt>
                <c:pt idx="749">
                  <c:v>15.775864409745544</c:v>
                </c:pt>
                <c:pt idx="750">
                  <c:v>15.570027082649784</c:v>
                </c:pt>
                <c:pt idx="751">
                  <c:v>15.798585543585419</c:v>
                </c:pt>
                <c:pt idx="752">
                  <c:v>15.381936979550703</c:v>
                </c:pt>
                <c:pt idx="753">
                  <c:v>15.312466769336242</c:v>
                </c:pt>
                <c:pt idx="754">
                  <c:v>14.418846119563412</c:v>
                </c:pt>
                <c:pt idx="755">
                  <c:v>14.745764021701802</c:v>
                </c:pt>
                <c:pt idx="756">
                  <c:v>14.822485326552348</c:v>
                </c:pt>
                <c:pt idx="757">
                  <c:v>14.587173916224083</c:v>
                </c:pt>
                <c:pt idx="758">
                  <c:v>14.495331768544006</c:v>
                </c:pt>
                <c:pt idx="759">
                  <c:v>14.722285549467262</c:v>
                </c:pt>
                <c:pt idx="760">
                  <c:v>14.427445616848145</c:v>
                </c:pt>
                <c:pt idx="761">
                  <c:v>14.459060076468067</c:v>
                </c:pt>
                <c:pt idx="762">
                  <c:v>14.465692794635721</c:v>
                </c:pt>
                <c:pt idx="763">
                  <c:v>14.474794870393758</c:v>
                </c:pt>
                <c:pt idx="764">
                  <c:v>14.444575665489335</c:v>
                </c:pt>
                <c:pt idx="765">
                  <c:v>14.552135032608525</c:v>
                </c:pt>
                <c:pt idx="766">
                  <c:v>14.22004348443069</c:v>
                </c:pt>
                <c:pt idx="767">
                  <c:v>14.201067421462255</c:v>
                </c:pt>
                <c:pt idx="768">
                  <c:v>14.354563083745786</c:v>
                </c:pt>
                <c:pt idx="769">
                  <c:v>14.332425453270092</c:v>
                </c:pt>
                <c:pt idx="770">
                  <c:v>14.315745713777384</c:v>
                </c:pt>
                <c:pt idx="771">
                  <c:v>14.145749240754135</c:v>
                </c:pt>
                <c:pt idx="772">
                  <c:v>14.114692624271253</c:v>
                </c:pt>
                <c:pt idx="773">
                  <c:v>13.928933357824459</c:v>
                </c:pt>
                <c:pt idx="774">
                  <c:v>13.715708639230151</c:v>
                </c:pt>
                <c:pt idx="775">
                  <c:v>13.790678650796906</c:v>
                </c:pt>
                <c:pt idx="776">
                  <c:v>13.614302287780266</c:v>
                </c:pt>
                <c:pt idx="777">
                  <c:v>13.692605076501252</c:v>
                </c:pt>
                <c:pt idx="778">
                  <c:v>13.359489320097428</c:v>
                </c:pt>
                <c:pt idx="779">
                  <c:v>13.280186160528441</c:v>
                </c:pt>
                <c:pt idx="780">
                  <c:v>12.884392482869966</c:v>
                </c:pt>
                <c:pt idx="781">
                  <c:v>12.901841617522901</c:v>
                </c:pt>
                <c:pt idx="782">
                  <c:v>12.998960145715532</c:v>
                </c:pt>
                <c:pt idx="783">
                  <c:v>14.060164032443566</c:v>
                </c:pt>
                <c:pt idx="784">
                  <c:v>14.181714389032173</c:v>
                </c:pt>
                <c:pt idx="785">
                  <c:v>14.351352474370515</c:v>
                </c:pt>
                <c:pt idx="786">
                  <c:v>14.341558622988471</c:v>
                </c:pt>
                <c:pt idx="787">
                  <c:v>14.389529889914886</c:v>
                </c:pt>
                <c:pt idx="788">
                  <c:v>14.410850470465153</c:v>
                </c:pt>
                <c:pt idx="789">
                  <c:v>14.797033456600172</c:v>
                </c:pt>
                <c:pt idx="790">
                  <c:v>14.702495921579107</c:v>
                </c:pt>
                <c:pt idx="791">
                  <c:v>14.36785331971917</c:v>
                </c:pt>
                <c:pt idx="792">
                  <c:v>14.482914709243122</c:v>
                </c:pt>
                <c:pt idx="793">
                  <c:v>14.494869698176128</c:v>
                </c:pt>
                <c:pt idx="794">
                  <c:v>14.534028464511128</c:v>
                </c:pt>
                <c:pt idx="795">
                  <c:v>14.460199814103314</c:v>
                </c:pt>
                <c:pt idx="796">
                  <c:v>14.5529217291257</c:v>
                </c:pt>
                <c:pt idx="797">
                  <c:v>14.665055295245555</c:v>
                </c:pt>
                <c:pt idx="798">
                  <c:v>14.682997011720866</c:v>
                </c:pt>
                <c:pt idx="799">
                  <c:v>14.762515962041899</c:v>
                </c:pt>
                <c:pt idx="800">
                  <c:v>14.316289909598856</c:v>
                </c:pt>
                <c:pt idx="801">
                  <c:v>14.332069090926257</c:v>
                </c:pt>
                <c:pt idx="802">
                  <c:v>14.370314281291808</c:v>
                </c:pt>
                <c:pt idx="803">
                  <c:v>14.209808082749721</c:v>
                </c:pt>
                <c:pt idx="804">
                  <c:v>14.086515321124505</c:v>
                </c:pt>
                <c:pt idx="805">
                  <c:v>14.257546992166038</c:v>
                </c:pt>
                <c:pt idx="806">
                  <c:v>14.354005452854235</c:v>
                </c:pt>
                <c:pt idx="807">
                  <c:v>14.30738516552681</c:v>
                </c:pt>
                <c:pt idx="808">
                  <c:v>14.121358322508804</c:v>
                </c:pt>
                <c:pt idx="809">
                  <c:v>14.369993943055137</c:v>
                </c:pt>
                <c:pt idx="810">
                  <c:v>14.180812062876157</c:v>
                </c:pt>
                <c:pt idx="811">
                  <c:v>14.406291922819792</c:v>
                </c:pt>
                <c:pt idx="812">
                  <c:v>14.35514271265761</c:v>
                </c:pt>
                <c:pt idx="813">
                  <c:v>14.456630267182335</c:v>
                </c:pt>
                <c:pt idx="814">
                  <c:v>14.523155809243416</c:v>
                </c:pt>
                <c:pt idx="815">
                  <c:v>14.560491411756772</c:v>
                </c:pt>
                <c:pt idx="816">
                  <c:v>14.600669205102834</c:v>
                </c:pt>
                <c:pt idx="817">
                  <c:v>14.592963955371086</c:v>
                </c:pt>
                <c:pt idx="818">
                  <c:v>15.002689238581812</c:v>
                </c:pt>
                <c:pt idx="819">
                  <c:v>14.907224797041362</c:v>
                </c:pt>
                <c:pt idx="820">
                  <c:v>14.598643399832923</c:v>
                </c:pt>
                <c:pt idx="821">
                  <c:v>14.470710157106947</c:v>
                </c:pt>
                <c:pt idx="822">
                  <c:v>14.249317600678758</c:v>
                </c:pt>
                <c:pt idx="823">
                  <c:v>14.162892665358285</c:v>
                </c:pt>
                <c:pt idx="824">
                  <c:v>14.222772701090069</c:v>
                </c:pt>
                <c:pt idx="825">
                  <c:v>14.491704812330685</c:v>
                </c:pt>
                <c:pt idx="826">
                  <c:v>14.715297042739127</c:v>
                </c:pt>
                <c:pt idx="827">
                  <c:v>14.508428302070264</c:v>
                </c:pt>
                <c:pt idx="828">
                  <c:v>14.499723159498235</c:v>
                </c:pt>
                <c:pt idx="829">
                  <c:v>14.503742345547543</c:v>
                </c:pt>
                <c:pt idx="830">
                  <c:v>14.615777737044189</c:v>
                </c:pt>
                <c:pt idx="831">
                  <c:v>14.834561337592156</c:v>
                </c:pt>
                <c:pt idx="832">
                  <c:v>14.858651737806339</c:v>
                </c:pt>
                <c:pt idx="833">
                  <c:v>14.613867052288022</c:v>
                </c:pt>
                <c:pt idx="834">
                  <c:v>14.578438327665078</c:v>
                </c:pt>
                <c:pt idx="835">
                  <c:v>13.367674354169345</c:v>
                </c:pt>
                <c:pt idx="836">
                  <c:v>13.181700241824167</c:v>
                </c:pt>
                <c:pt idx="837">
                  <c:v>12.998350660311964</c:v>
                </c:pt>
                <c:pt idx="838">
                  <c:v>13.217813223870568</c:v>
                </c:pt>
                <c:pt idx="839">
                  <c:v>13.188026641425111</c:v>
                </c:pt>
                <c:pt idx="840">
                  <c:v>13.455193826576606</c:v>
                </c:pt>
                <c:pt idx="841">
                  <c:v>13.292758080565648</c:v>
                </c:pt>
                <c:pt idx="842">
                  <c:v>13.361744476092419</c:v>
                </c:pt>
                <c:pt idx="843">
                  <c:v>13.466577991304529</c:v>
                </c:pt>
                <c:pt idx="844">
                  <c:v>13.45605661926621</c:v>
                </c:pt>
                <c:pt idx="845">
                  <c:v>13.551365716361573</c:v>
                </c:pt>
                <c:pt idx="846">
                  <c:v>13.563679029940424</c:v>
                </c:pt>
                <c:pt idx="847">
                  <c:v>13.286314522339836</c:v>
                </c:pt>
                <c:pt idx="848">
                  <c:v>12.896525647181956</c:v>
                </c:pt>
                <c:pt idx="849">
                  <c:v>12.999230960896767</c:v>
                </c:pt>
                <c:pt idx="850">
                  <c:v>12.825358330173732</c:v>
                </c:pt>
                <c:pt idx="851">
                  <c:v>12.92669716142758</c:v>
                </c:pt>
                <c:pt idx="852">
                  <c:v>13.058572094991172</c:v>
                </c:pt>
                <c:pt idx="853">
                  <c:v>13.142936102229609</c:v>
                </c:pt>
                <c:pt idx="854">
                  <c:v>13.060759326491645</c:v>
                </c:pt>
                <c:pt idx="855">
                  <c:v>13.367951195925642</c:v>
                </c:pt>
                <c:pt idx="856">
                  <c:v>13.459083518827564</c:v>
                </c:pt>
                <c:pt idx="857">
                  <c:v>13.272887307548054</c:v>
                </c:pt>
                <c:pt idx="858">
                  <c:v>13.130899974270527</c:v>
                </c:pt>
                <c:pt idx="859">
                  <c:v>13.075621670000759</c:v>
                </c:pt>
                <c:pt idx="860">
                  <c:v>13.130312388395215</c:v>
                </c:pt>
                <c:pt idx="861">
                  <c:v>12.951116204374834</c:v>
                </c:pt>
                <c:pt idx="862">
                  <c:v>13.157520405199152</c:v>
                </c:pt>
                <c:pt idx="863">
                  <c:v>13.00358786737279</c:v>
                </c:pt>
                <c:pt idx="864">
                  <c:v>12.879072472334752</c:v>
                </c:pt>
                <c:pt idx="865">
                  <c:v>12.8915930394502</c:v>
                </c:pt>
                <c:pt idx="866">
                  <c:v>12.620226946050206</c:v>
                </c:pt>
                <c:pt idx="867">
                  <c:v>12.246898526951068</c:v>
                </c:pt>
                <c:pt idx="868">
                  <c:v>12.01376785800905</c:v>
                </c:pt>
                <c:pt idx="869">
                  <c:v>11.596621812797792</c:v>
                </c:pt>
                <c:pt idx="870">
                  <c:v>11.286435585797051</c:v>
                </c:pt>
                <c:pt idx="871">
                  <c:v>11.374388003134396</c:v>
                </c:pt>
                <c:pt idx="872">
                  <c:v>11.368964471073429</c:v>
                </c:pt>
                <c:pt idx="873">
                  <c:v>11.355089466280365</c:v>
                </c:pt>
                <c:pt idx="874">
                  <c:v>11.348448935210032</c:v>
                </c:pt>
                <c:pt idx="875">
                  <c:v>11.390241948351765</c:v>
                </c:pt>
                <c:pt idx="876">
                  <c:v>11.381576808613115</c:v>
                </c:pt>
                <c:pt idx="877">
                  <c:v>11.169535925638874</c:v>
                </c:pt>
                <c:pt idx="878">
                  <c:v>10.902213594181775</c:v>
                </c:pt>
                <c:pt idx="879">
                  <c:v>11.01457405828825</c:v>
                </c:pt>
                <c:pt idx="880">
                  <c:v>10.865929307108324</c:v>
                </c:pt>
                <c:pt idx="881">
                  <c:v>10.838727018628669</c:v>
                </c:pt>
                <c:pt idx="882">
                  <c:v>10.510899370143289</c:v>
                </c:pt>
                <c:pt idx="883">
                  <c:v>10.739525070603539</c:v>
                </c:pt>
                <c:pt idx="884">
                  <c:v>10.561616258517459</c:v>
                </c:pt>
                <c:pt idx="885">
                  <c:v>11.021423731827751</c:v>
                </c:pt>
                <c:pt idx="886">
                  <c:v>10.737251055541419</c:v>
                </c:pt>
                <c:pt idx="887">
                  <c:v>10.643734133637484</c:v>
                </c:pt>
                <c:pt idx="888">
                  <c:v>10.629466836110101</c:v>
                </c:pt>
                <c:pt idx="889">
                  <c:v>10.624933333054454</c:v>
                </c:pt>
                <c:pt idx="890">
                  <c:v>10.385087918671033</c:v>
                </c:pt>
                <c:pt idx="891">
                  <c:v>10.376175887036275</c:v>
                </c:pt>
                <c:pt idx="892">
                  <c:v>10.044143273729244</c:v>
                </c:pt>
                <c:pt idx="893">
                  <c:v>9.8625335979275022</c:v>
                </c:pt>
                <c:pt idx="894">
                  <c:v>9.8603623654318628</c:v>
                </c:pt>
                <c:pt idx="895">
                  <c:v>9.9248833587332719</c:v>
                </c:pt>
                <c:pt idx="896">
                  <c:v>9.8957203583672992</c:v>
                </c:pt>
                <c:pt idx="897">
                  <c:v>9.7194176394852949</c:v>
                </c:pt>
                <c:pt idx="898">
                  <c:v>9.7040050985648385</c:v>
                </c:pt>
                <c:pt idx="899">
                  <c:v>9.5045666286566188</c:v>
                </c:pt>
                <c:pt idx="900">
                  <c:v>9.3458275979447549</c:v>
                </c:pt>
                <c:pt idx="901">
                  <c:v>9.2944793618831447</c:v>
                </c:pt>
                <c:pt idx="902">
                  <c:v>9.0987167476139099</c:v>
                </c:pt>
                <c:pt idx="903">
                  <c:v>9.027584183112026</c:v>
                </c:pt>
                <c:pt idx="904">
                  <c:v>8.7632558712689388</c:v>
                </c:pt>
                <c:pt idx="905">
                  <c:v>8.488569851522886</c:v>
                </c:pt>
                <c:pt idx="906">
                  <c:v>8.136848057723034</c:v>
                </c:pt>
                <c:pt idx="907">
                  <c:v>7.8001994456510682</c:v>
                </c:pt>
                <c:pt idx="908">
                  <c:v>7.7430386509531601</c:v>
                </c:pt>
                <c:pt idx="909">
                  <c:v>7.8337956460061919</c:v>
                </c:pt>
                <c:pt idx="910">
                  <c:v>7.7091649972218068</c:v>
                </c:pt>
                <c:pt idx="911">
                  <c:v>7.4594253925954535</c:v>
                </c:pt>
                <c:pt idx="912">
                  <c:v>7.2173747046488934</c:v>
                </c:pt>
                <c:pt idx="913">
                  <c:v>6.9361764427896988</c:v>
                </c:pt>
                <c:pt idx="914">
                  <c:v>6.6466817193998606</c:v>
                </c:pt>
                <c:pt idx="915">
                  <c:v>6.063419768405609</c:v>
                </c:pt>
                <c:pt idx="916">
                  <c:v>6.0060473073645149</c:v>
                </c:pt>
                <c:pt idx="917">
                  <c:v>5.4676820718530417</c:v>
                </c:pt>
                <c:pt idx="918">
                  <c:v>5.3873099312487627</c:v>
                </c:pt>
                <c:pt idx="919">
                  <c:v>5.4534100633403471</c:v>
                </c:pt>
                <c:pt idx="920">
                  <c:v>5.4266050983431846</c:v>
                </c:pt>
                <c:pt idx="921">
                  <c:v>5.4088685385427882</c:v>
                </c:pt>
                <c:pt idx="922">
                  <c:v>5.4240837185535629</c:v>
                </c:pt>
                <c:pt idx="923">
                  <c:v>5.1931085143852362</c:v>
                </c:pt>
                <c:pt idx="924">
                  <c:v>4.8633468619527331</c:v>
                </c:pt>
                <c:pt idx="925">
                  <c:v>4.7586423533111599</c:v>
                </c:pt>
                <c:pt idx="926">
                  <c:v>4.7303469090645756</c:v>
                </c:pt>
                <c:pt idx="927">
                  <c:v>4.5564993663939957</c:v>
                </c:pt>
                <c:pt idx="928">
                  <c:v>4.3119997558894951</c:v>
                </c:pt>
                <c:pt idx="929">
                  <c:v>4.3311629936575446</c:v>
                </c:pt>
                <c:pt idx="930">
                  <c:v>4.3209368439952378</c:v>
                </c:pt>
                <c:pt idx="931">
                  <c:v>4.0407827501936611</c:v>
                </c:pt>
                <c:pt idx="932">
                  <c:v>4.0248384791904623</c:v>
                </c:pt>
                <c:pt idx="933">
                  <c:v>3.8849294074119856</c:v>
                </c:pt>
                <c:pt idx="934">
                  <c:v>3.9100313977967538</c:v>
                </c:pt>
                <c:pt idx="935">
                  <c:v>3.3883617306444291</c:v>
                </c:pt>
                <c:pt idx="936">
                  <c:v>3.3753050442928867</c:v>
                </c:pt>
                <c:pt idx="937">
                  <c:v>2.8112913720701016</c:v>
                </c:pt>
                <c:pt idx="938">
                  <c:v>2.9162722304414412</c:v>
                </c:pt>
                <c:pt idx="939">
                  <c:v>3.2868335812409555</c:v>
                </c:pt>
                <c:pt idx="940">
                  <c:v>3.0062763527716863</c:v>
                </c:pt>
                <c:pt idx="941">
                  <c:v>2.7414657986768454</c:v>
                </c:pt>
                <c:pt idx="942">
                  <c:v>2.6994373784091197</c:v>
                </c:pt>
                <c:pt idx="943">
                  <c:v>2.9013492238489258</c:v>
                </c:pt>
                <c:pt idx="944">
                  <c:v>2.9032301747531353</c:v>
                </c:pt>
                <c:pt idx="945">
                  <c:v>2.8352265953401679</c:v>
                </c:pt>
                <c:pt idx="946">
                  <c:v>2.3863073621657405</c:v>
                </c:pt>
                <c:pt idx="947">
                  <c:v>2.1706754933063621</c:v>
                </c:pt>
                <c:pt idx="948">
                  <c:v>2.0832804707086927</c:v>
                </c:pt>
                <c:pt idx="949">
                  <c:v>2.0448438554183213</c:v>
                </c:pt>
                <c:pt idx="950">
                  <c:v>1.7721054990708529</c:v>
                </c:pt>
                <c:pt idx="951">
                  <c:v>1.7163673378455702</c:v>
                </c:pt>
                <c:pt idx="952">
                  <c:v>2.4672594611277132</c:v>
                </c:pt>
                <c:pt idx="953">
                  <c:v>2.310003024513918</c:v>
                </c:pt>
                <c:pt idx="954">
                  <c:v>2.4896714275581378</c:v>
                </c:pt>
                <c:pt idx="955">
                  <c:v>2.2219917424030733</c:v>
                </c:pt>
                <c:pt idx="956">
                  <c:v>2.4053273049336354</c:v>
                </c:pt>
                <c:pt idx="957">
                  <c:v>2.480587426127534</c:v>
                </c:pt>
                <c:pt idx="958">
                  <c:v>2.5778688129470151</c:v>
                </c:pt>
                <c:pt idx="959">
                  <c:v>2.2994850902454234</c:v>
                </c:pt>
                <c:pt idx="960">
                  <c:v>1.8509426000095974</c:v>
                </c:pt>
                <c:pt idx="961">
                  <c:v>1.6316503620229295</c:v>
                </c:pt>
                <c:pt idx="962">
                  <c:v>1.7182855401621344</c:v>
                </c:pt>
                <c:pt idx="963">
                  <c:v>1.5402822809870154</c:v>
                </c:pt>
                <c:pt idx="964">
                  <c:v>1.4241969732133875</c:v>
                </c:pt>
                <c:pt idx="965">
                  <c:v>1.5294673847414453</c:v>
                </c:pt>
                <c:pt idx="966">
                  <c:v>1.4126011144816708</c:v>
                </c:pt>
                <c:pt idx="967">
                  <c:v>1.5837475949367574</c:v>
                </c:pt>
                <c:pt idx="968">
                  <c:v>1.5707127151584954</c:v>
                </c:pt>
                <c:pt idx="969">
                  <c:v>1.9627880609715209</c:v>
                </c:pt>
                <c:pt idx="970">
                  <c:v>2.0228883768584893</c:v>
                </c:pt>
                <c:pt idx="971">
                  <c:v>1.8647500408174533</c:v>
                </c:pt>
                <c:pt idx="972">
                  <c:v>1.7510280494944741</c:v>
                </c:pt>
                <c:pt idx="973">
                  <c:v>1.9033731228500717</c:v>
                </c:pt>
                <c:pt idx="974">
                  <c:v>2.0079420476684762</c:v>
                </c:pt>
                <c:pt idx="975">
                  <c:v>2.0137897641362201</c:v>
                </c:pt>
                <c:pt idx="976">
                  <c:v>2.1579508965250183</c:v>
                </c:pt>
                <c:pt idx="977">
                  <c:v>2.2341150562252388</c:v>
                </c:pt>
                <c:pt idx="978">
                  <c:v>2.2228102733875099</c:v>
                </c:pt>
                <c:pt idx="979">
                  <c:v>2.3796952098676494</c:v>
                </c:pt>
                <c:pt idx="980">
                  <c:v>2.3130939157337549</c:v>
                </c:pt>
                <c:pt idx="981">
                  <c:v>2.1445056211403024</c:v>
                </c:pt>
                <c:pt idx="982">
                  <c:v>2.2953265214967988</c:v>
                </c:pt>
                <c:pt idx="983">
                  <c:v>2.4431848087753671</c:v>
                </c:pt>
                <c:pt idx="984">
                  <c:v>2.4917265899012442</c:v>
                </c:pt>
                <c:pt idx="985">
                  <c:v>2.1859407504619011</c:v>
                </c:pt>
                <c:pt idx="986">
                  <c:v>2.208654651076869</c:v>
                </c:pt>
                <c:pt idx="987">
                  <c:v>2.1644792493759502</c:v>
                </c:pt>
                <c:pt idx="988">
                  <c:v>2.3746366607946712</c:v>
                </c:pt>
                <c:pt idx="989">
                  <c:v>2.3575076123816707</c:v>
                </c:pt>
                <c:pt idx="990">
                  <c:v>2.2668417722357059</c:v>
                </c:pt>
                <c:pt idx="991">
                  <c:v>2.0747496735171955</c:v>
                </c:pt>
                <c:pt idx="992">
                  <c:v>1.8195951609126348</c:v>
                </c:pt>
                <c:pt idx="993">
                  <c:v>2.0442274763605051</c:v>
                </c:pt>
                <c:pt idx="994">
                  <c:v>1.7627829176730003</c:v>
                </c:pt>
                <c:pt idx="995">
                  <c:v>1.3791191247227719</c:v>
                </c:pt>
                <c:pt idx="996">
                  <c:v>1.4072045237254693</c:v>
                </c:pt>
                <c:pt idx="997">
                  <c:v>1.5109879577142493</c:v>
                </c:pt>
                <c:pt idx="998">
                  <c:v>1.5231401794163046</c:v>
                </c:pt>
                <c:pt idx="999">
                  <c:v>1.5247696167279612</c:v>
                </c:pt>
                <c:pt idx="1000">
                  <c:v>1.8432788053978966</c:v>
                </c:pt>
                <c:pt idx="1001">
                  <c:v>1.7102933423378763</c:v>
                </c:pt>
                <c:pt idx="1002">
                  <c:v>1.6613485759190638</c:v>
                </c:pt>
                <c:pt idx="1003">
                  <c:v>1.9175184796215605</c:v>
                </c:pt>
                <c:pt idx="1004">
                  <c:v>1.4867644885943943</c:v>
                </c:pt>
                <c:pt idx="1005">
                  <c:v>1.3636255661977792</c:v>
                </c:pt>
                <c:pt idx="1006">
                  <c:v>1.2325108576770827</c:v>
                </c:pt>
                <c:pt idx="1007">
                  <c:v>1.2236319387036509</c:v>
                </c:pt>
                <c:pt idx="1008">
                  <c:v>1.3434162289124085</c:v>
                </c:pt>
                <c:pt idx="1009">
                  <c:v>1.4435724369324721</c:v>
                </c:pt>
                <c:pt idx="1010">
                  <c:v>1.6509797975531537</c:v>
                </c:pt>
                <c:pt idx="1011">
                  <c:v>1.6730827284421768</c:v>
                </c:pt>
                <c:pt idx="1012">
                  <c:v>2.1917787042361692</c:v>
                </c:pt>
                <c:pt idx="1013">
                  <c:v>2.4349047725133799</c:v>
                </c:pt>
                <c:pt idx="1014">
                  <c:v>2.4195348847772857</c:v>
                </c:pt>
                <c:pt idx="1015">
                  <c:v>2.5958657390178885</c:v>
                </c:pt>
                <c:pt idx="1016">
                  <c:v>2.5676868721194124</c:v>
                </c:pt>
                <c:pt idx="1017">
                  <c:v>2.9223417560837905</c:v>
                </c:pt>
                <c:pt idx="1018">
                  <c:v>2.9635977638800437</c:v>
                </c:pt>
                <c:pt idx="1019">
                  <c:v>3.0151026329304553</c:v>
                </c:pt>
                <c:pt idx="1020">
                  <c:v>2.8842121081716243</c:v>
                </c:pt>
                <c:pt idx="1021">
                  <c:v>2.8579338635783547</c:v>
                </c:pt>
                <c:pt idx="1022">
                  <c:v>2.9707830530756318</c:v>
                </c:pt>
                <c:pt idx="1023">
                  <c:v>3.1476915556919671</c:v>
                </c:pt>
                <c:pt idx="1024">
                  <c:v>3.0872714925344935</c:v>
                </c:pt>
                <c:pt idx="1025">
                  <c:v>2.997456078853844</c:v>
                </c:pt>
                <c:pt idx="1026">
                  <c:v>3.1103849866883193</c:v>
                </c:pt>
                <c:pt idx="1027">
                  <c:v>3.1673397372219858</c:v>
                </c:pt>
                <c:pt idx="1028">
                  <c:v>3.1526117570372714</c:v>
                </c:pt>
                <c:pt idx="1029">
                  <c:v>2.9835119592461767</c:v>
                </c:pt>
                <c:pt idx="1030">
                  <c:v>3.2141035556905395</c:v>
                </c:pt>
                <c:pt idx="1031">
                  <c:v>3.1361822700346265</c:v>
                </c:pt>
                <c:pt idx="1032">
                  <c:v>3.4649032846436834</c:v>
                </c:pt>
                <c:pt idx="1033">
                  <c:v>3.4251675269554971</c:v>
                </c:pt>
                <c:pt idx="1034">
                  <c:v>3.1459289272097513</c:v>
                </c:pt>
                <c:pt idx="1035">
                  <c:v>3.1169234159839077</c:v>
                </c:pt>
                <c:pt idx="1036">
                  <c:v>3.2819093091225549</c:v>
                </c:pt>
                <c:pt idx="1037">
                  <c:v>3.418928027707091</c:v>
                </c:pt>
                <c:pt idx="1038">
                  <c:v>3.5949692291154411</c:v>
                </c:pt>
                <c:pt idx="1039">
                  <c:v>4.5819043984272945</c:v>
                </c:pt>
                <c:pt idx="1040">
                  <c:v>4.475495335796742</c:v>
                </c:pt>
                <c:pt idx="1041">
                  <c:v>4.6676195070711524</c:v>
                </c:pt>
                <c:pt idx="1042">
                  <c:v>4.3648881270250683</c:v>
                </c:pt>
                <c:pt idx="1043">
                  <c:v>4.7808280714528362</c:v>
                </c:pt>
                <c:pt idx="1044">
                  <c:v>4.9781996518537763</c:v>
                </c:pt>
                <c:pt idx="1045">
                  <c:v>4.8936282680551724</c:v>
                </c:pt>
                <c:pt idx="1046">
                  <c:v>4.7946962984761754</c:v>
                </c:pt>
                <c:pt idx="1047">
                  <c:v>4.8747250199870029</c:v>
                </c:pt>
                <c:pt idx="1048">
                  <c:v>4.9911710819532162</c:v>
                </c:pt>
                <c:pt idx="1049">
                  <c:v>4.9196150541950034</c:v>
                </c:pt>
                <c:pt idx="1050">
                  <c:v>4.8435597238825512</c:v>
                </c:pt>
                <c:pt idx="1051">
                  <c:v>4.6982067060663324</c:v>
                </c:pt>
                <c:pt idx="1052">
                  <c:v>4.6067393488743669</c:v>
                </c:pt>
                <c:pt idx="1053">
                  <c:v>4.703702674869481</c:v>
                </c:pt>
                <c:pt idx="1054">
                  <c:v>4.9059074092509647</c:v>
                </c:pt>
                <c:pt idx="1055">
                  <c:v>4.7327033987156097</c:v>
                </c:pt>
                <c:pt idx="1056">
                  <c:v>4.5254790231053166</c:v>
                </c:pt>
                <c:pt idx="1057">
                  <c:v>4.8440744710910977</c:v>
                </c:pt>
                <c:pt idx="1058">
                  <c:v>4.947597547551319</c:v>
                </c:pt>
                <c:pt idx="1059">
                  <c:v>4.8715977999886695</c:v>
                </c:pt>
                <c:pt idx="1060">
                  <c:v>4.5274131576445331</c:v>
                </c:pt>
                <c:pt idx="1061">
                  <c:v>4.6502494773344782</c:v>
                </c:pt>
                <c:pt idx="1062">
                  <c:v>4.5976999970368082</c:v>
                </c:pt>
                <c:pt idx="1063">
                  <c:v>4.592909813267898</c:v>
                </c:pt>
                <c:pt idx="1064">
                  <c:v>4.5996764714093974</c:v>
                </c:pt>
                <c:pt idx="1065">
                  <c:v>4.6395179813806031</c:v>
                </c:pt>
                <c:pt idx="1066">
                  <c:v>4.5786952822324922</c:v>
                </c:pt>
                <c:pt idx="1067">
                  <c:v>4.6070188904486553</c:v>
                </c:pt>
                <c:pt idx="1068">
                  <c:v>4.751530069001153</c:v>
                </c:pt>
                <c:pt idx="1069">
                  <c:v>4.756817775998945</c:v>
                </c:pt>
                <c:pt idx="1070">
                  <c:v>4.8224614426973789</c:v>
                </c:pt>
                <c:pt idx="1071">
                  <c:v>5.1487590992035814</c:v>
                </c:pt>
                <c:pt idx="1072">
                  <c:v>5.34001596075937</c:v>
                </c:pt>
                <c:pt idx="1073">
                  <c:v>5.3486426882646043</c:v>
                </c:pt>
                <c:pt idx="1074">
                  <c:v>5.2650944169553515</c:v>
                </c:pt>
                <c:pt idx="1075">
                  <c:v>5.1678683846094087</c:v>
                </c:pt>
                <c:pt idx="1076">
                  <c:v>5.5908803201974555</c:v>
                </c:pt>
                <c:pt idx="1077">
                  <c:v>5.713329407275558</c:v>
                </c:pt>
                <c:pt idx="1078">
                  <c:v>5.7330227030444103</c:v>
                </c:pt>
                <c:pt idx="1079">
                  <c:v>5.597496111980238</c:v>
                </c:pt>
                <c:pt idx="1080">
                  <c:v>5.8763772493112931</c:v>
                </c:pt>
                <c:pt idx="1081">
                  <c:v>6.2639331181748359</c:v>
                </c:pt>
                <c:pt idx="1082">
                  <c:v>6.0538694916727476</c:v>
                </c:pt>
                <c:pt idx="1083">
                  <c:v>6.150439057419832</c:v>
                </c:pt>
                <c:pt idx="1084">
                  <c:v>5.9266599100803896</c:v>
                </c:pt>
                <c:pt idx="1085">
                  <c:v>6.1002586833836192</c:v>
                </c:pt>
                <c:pt idx="1086">
                  <c:v>6.2217489533207493</c:v>
                </c:pt>
                <c:pt idx="1087">
                  <c:v>6.4852515240945818</c:v>
                </c:pt>
                <c:pt idx="1088">
                  <c:v>6.2366326495688185</c:v>
                </c:pt>
                <c:pt idx="1089">
                  <c:v>6.5804142197697368</c:v>
                </c:pt>
                <c:pt idx="1090">
                  <c:v>6.6512900383577156</c:v>
                </c:pt>
                <c:pt idx="1091">
                  <c:v>5.8075122377486466</c:v>
                </c:pt>
                <c:pt idx="1092">
                  <c:v>6.054529594714686</c:v>
                </c:pt>
                <c:pt idx="1093">
                  <c:v>6.0200264542553006</c:v>
                </c:pt>
                <c:pt idx="1094">
                  <c:v>6.8137544509556669</c:v>
                </c:pt>
                <c:pt idx="1095">
                  <c:v>6.4816442282212172</c:v>
                </c:pt>
                <c:pt idx="1096">
                  <c:v>6.5430274290725565</c:v>
                </c:pt>
                <c:pt idx="1097">
                  <c:v>6.7026729653513195</c:v>
                </c:pt>
                <c:pt idx="1098">
                  <c:v>7.2712879355381288</c:v>
                </c:pt>
                <c:pt idx="1099">
                  <c:v>7.6839835932886569</c:v>
                </c:pt>
                <c:pt idx="1100">
                  <c:v>7.7532312385030444</c:v>
                </c:pt>
                <c:pt idx="1101">
                  <c:v>7.6998609848658806</c:v>
                </c:pt>
                <c:pt idx="1102">
                  <c:v>8.0508684260238041</c:v>
                </c:pt>
                <c:pt idx="1103">
                  <c:v>8.6972217992433265</c:v>
                </c:pt>
                <c:pt idx="1104">
                  <c:v>8.6526877443964914</c:v>
                </c:pt>
                <c:pt idx="1105">
                  <c:v>8.4440789116823964</c:v>
                </c:pt>
                <c:pt idx="1106">
                  <c:v>8.6683262130427643</c:v>
                </c:pt>
                <c:pt idx="1107">
                  <c:v>9.0169785031825711</c:v>
                </c:pt>
                <c:pt idx="1108">
                  <c:v>8.9122749497894347</c:v>
                </c:pt>
                <c:pt idx="1109">
                  <c:v>8.6575913771131283</c:v>
                </c:pt>
                <c:pt idx="1110">
                  <c:v>8.5916238686084334</c:v>
                </c:pt>
                <c:pt idx="1111">
                  <c:v>9.0879554222490064</c:v>
                </c:pt>
                <c:pt idx="1112">
                  <c:v>9.4450787245060184</c:v>
                </c:pt>
                <c:pt idx="1113">
                  <c:v>9.2519126899009088</c:v>
                </c:pt>
                <c:pt idx="1114">
                  <c:v>9.1638854829291247</c:v>
                </c:pt>
                <c:pt idx="1115">
                  <c:v>9.403156237126332</c:v>
                </c:pt>
                <c:pt idx="1116">
                  <c:v>9.5179025673020501</c:v>
                </c:pt>
                <c:pt idx="1117">
                  <c:v>9.3180772703239647</c:v>
                </c:pt>
                <c:pt idx="1118">
                  <c:v>9.39117000418468</c:v>
                </c:pt>
                <c:pt idx="1119">
                  <c:v>9.3973394457409931</c:v>
                </c:pt>
                <c:pt idx="1120">
                  <c:v>9.8168262808560502</c:v>
                </c:pt>
                <c:pt idx="1121">
                  <c:v>9.5834439778494271</c:v>
                </c:pt>
                <c:pt idx="1122">
                  <c:v>9.6873058582423575</c:v>
                </c:pt>
                <c:pt idx="1123">
                  <c:v>9.7249389383210261</c:v>
                </c:pt>
                <c:pt idx="1124">
                  <c:v>9.8360461146563605</c:v>
                </c:pt>
                <c:pt idx="1125">
                  <c:v>9.7775856003167849</c:v>
                </c:pt>
                <c:pt idx="1126">
                  <c:v>9.7598264373809371</c:v>
                </c:pt>
                <c:pt idx="1127">
                  <c:v>9.6550162403734596</c:v>
                </c:pt>
                <c:pt idx="1128">
                  <c:v>9.5481288500645967</c:v>
                </c:pt>
                <c:pt idx="1129">
                  <c:v>9.6541268890281362</c:v>
                </c:pt>
                <c:pt idx="1130">
                  <c:v>9.36563288746175</c:v>
                </c:pt>
                <c:pt idx="1131">
                  <c:v>9.3612578037703074</c:v>
                </c:pt>
                <c:pt idx="1132">
                  <c:v>9.3063684277971515</c:v>
                </c:pt>
                <c:pt idx="1133">
                  <c:v>9.2503738619282849</c:v>
                </c:pt>
                <c:pt idx="1134">
                  <c:v>9.2573744456600835</c:v>
                </c:pt>
                <c:pt idx="1135">
                  <c:v>8.9420272454246117</c:v>
                </c:pt>
                <c:pt idx="1136">
                  <c:v>8.8890669301402205</c:v>
                </c:pt>
                <c:pt idx="1137">
                  <c:v>8.7628492333962527</c:v>
                </c:pt>
                <c:pt idx="1138">
                  <c:v>8.961488285923803</c:v>
                </c:pt>
                <c:pt idx="1139">
                  <c:v>8.6347575550421709</c:v>
                </c:pt>
                <c:pt idx="1140">
                  <c:v>8.7755602477997297</c:v>
                </c:pt>
                <c:pt idx="1141">
                  <c:v>8.4945434249912957</c:v>
                </c:pt>
                <c:pt idx="1142">
                  <c:v>8.4488123290760608</c:v>
                </c:pt>
                <c:pt idx="1143">
                  <c:v>8.19065598308406</c:v>
                </c:pt>
                <c:pt idx="1144">
                  <c:v>7.7488116445115995</c:v>
                </c:pt>
                <c:pt idx="1145">
                  <c:v>7.5651198963361255</c:v>
                </c:pt>
                <c:pt idx="1146">
                  <c:v>7.4522827427598859</c:v>
                </c:pt>
                <c:pt idx="1147">
                  <c:v>7.2877811256788938</c:v>
                </c:pt>
                <c:pt idx="1148">
                  <c:v>7.4046086480944906</c:v>
                </c:pt>
                <c:pt idx="1149">
                  <c:v>7.4488673937261884</c:v>
                </c:pt>
                <c:pt idx="1150">
                  <c:v>7.1718999296855879</c:v>
                </c:pt>
                <c:pt idx="1151">
                  <c:v>6.9735282931784104</c:v>
                </c:pt>
                <c:pt idx="1152">
                  <c:v>6.8002445373345655</c:v>
                </c:pt>
                <c:pt idx="1153">
                  <c:v>6.6131290991768399</c:v>
                </c:pt>
                <c:pt idx="1154">
                  <c:v>6.5203976483589665</c:v>
                </c:pt>
                <c:pt idx="1155">
                  <c:v>6.4014534314515315</c:v>
                </c:pt>
                <c:pt idx="1156">
                  <c:v>6.2864610376212715</c:v>
                </c:pt>
                <c:pt idx="1157">
                  <c:v>6.4127037769953432</c:v>
                </c:pt>
                <c:pt idx="1158">
                  <c:v>6.3719575622999125</c:v>
                </c:pt>
                <c:pt idx="1159">
                  <c:v>6.2052200538555535</c:v>
                </c:pt>
                <c:pt idx="1160">
                  <c:v>6.2542775476033041</c:v>
                </c:pt>
                <c:pt idx="1161">
                  <c:v>5.9490413724008206</c:v>
                </c:pt>
                <c:pt idx="1162">
                  <c:v>5.957086000391576</c:v>
                </c:pt>
                <c:pt idx="1163">
                  <c:v>5.9133495256718849</c:v>
                </c:pt>
                <c:pt idx="1164">
                  <c:v>5.6848315808071703</c:v>
                </c:pt>
                <c:pt idx="1165">
                  <c:v>5.418366316748191</c:v>
                </c:pt>
                <c:pt idx="1166">
                  <c:v>5.3121071356028171</c:v>
                </c:pt>
                <c:pt idx="1167">
                  <c:v>5.3495689352055731</c:v>
                </c:pt>
                <c:pt idx="1168">
                  <c:v>5.2100030255940233</c:v>
                </c:pt>
                <c:pt idx="1169">
                  <c:v>4.9548677831158683</c:v>
                </c:pt>
                <c:pt idx="1170">
                  <c:v>4.8591921618835965</c:v>
                </c:pt>
                <c:pt idx="1171">
                  <c:v>5.0113638223426182</c:v>
                </c:pt>
                <c:pt idx="1172">
                  <c:v>4.784356739605089</c:v>
                </c:pt>
                <c:pt idx="1173">
                  <c:v>4.6559121485449273</c:v>
                </c:pt>
                <c:pt idx="1174">
                  <c:v>4.2180953715295511</c:v>
                </c:pt>
                <c:pt idx="1175">
                  <c:v>3.9369397811840789</c:v>
                </c:pt>
                <c:pt idx="1176">
                  <c:v>3.0719912564100227</c:v>
                </c:pt>
                <c:pt idx="1177">
                  <c:v>3.2221478819391303</c:v>
                </c:pt>
                <c:pt idx="1178">
                  <c:v>3.1138325844464854</c:v>
                </c:pt>
                <c:pt idx="1179">
                  <c:v>3.6283342209585623</c:v>
                </c:pt>
                <c:pt idx="1180">
                  <c:v>3.7160320619114007</c:v>
                </c:pt>
                <c:pt idx="1181">
                  <c:v>3.9340898480910269</c:v>
                </c:pt>
                <c:pt idx="1182">
                  <c:v>3.826046133665284</c:v>
                </c:pt>
                <c:pt idx="1183">
                  <c:v>3.8699522238220485</c:v>
                </c:pt>
                <c:pt idx="1184">
                  <c:v>3.913535161072379</c:v>
                </c:pt>
                <c:pt idx="1185">
                  <c:v>3.4552800881381351</c:v>
                </c:pt>
                <c:pt idx="1186">
                  <c:v>3.9918349561470112</c:v>
                </c:pt>
                <c:pt idx="1187">
                  <c:v>4.3491730509618298</c:v>
                </c:pt>
                <c:pt idx="1188">
                  <c:v>4.400674229654733</c:v>
                </c:pt>
                <c:pt idx="1189">
                  <c:v>4.5698374276290421</c:v>
                </c:pt>
                <c:pt idx="1190">
                  <c:v>4.5522805231764663</c:v>
                </c:pt>
                <c:pt idx="1191">
                  <c:v>4.519803042137327</c:v>
                </c:pt>
                <c:pt idx="1192">
                  <c:v>4.2505129034926536</c:v>
                </c:pt>
                <c:pt idx="1193">
                  <c:v>4.3285956710648943</c:v>
                </c:pt>
                <c:pt idx="1194">
                  <c:v>4.9946519090359631</c:v>
                </c:pt>
                <c:pt idx="1195">
                  <c:v>5.311904067088169</c:v>
                </c:pt>
                <c:pt idx="1196">
                  <c:v>5.6953455342379833</c:v>
                </c:pt>
                <c:pt idx="1197">
                  <c:v>5.5194585011101971</c:v>
                </c:pt>
                <c:pt idx="1198">
                  <c:v>5.5326437836800579</c:v>
                </c:pt>
                <c:pt idx="1199">
                  <c:v>5.772274386996834</c:v>
                </c:pt>
                <c:pt idx="1200">
                  <c:v>6.0764410372739164</c:v>
                </c:pt>
                <c:pt idx="1201">
                  <c:v>5.633776945221225</c:v>
                </c:pt>
                <c:pt idx="1202">
                  <c:v>5.5919477660531625</c:v>
                </c:pt>
                <c:pt idx="1203">
                  <c:v>5.7445317914837535</c:v>
                </c:pt>
                <c:pt idx="1204">
                  <c:v>5.8593552630239687</c:v>
                </c:pt>
                <c:pt idx="1205">
                  <c:v>6.016427214256681</c:v>
                </c:pt>
                <c:pt idx="1206">
                  <c:v>5.9591014530194553</c:v>
                </c:pt>
                <c:pt idx="1207">
                  <c:v>5.8016022130129352</c:v>
                </c:pt>
                <c:pt idx="1208">
                  <c:v>5.7247553151752006</c:v>
                </c:pt>
                <c:pt idx="1209">
                  <c:v>6.4148524751937996</c:v>
                </c:pt>
                <c:pt idx="1210">
                  <c:v>6.4365774906035567</c:v>
                </c:pt>
                <c:pt idx="1211">
                  <c:v>6.3734320298314051</c:v>
                </c:pt>
                <c:pt idx="1212">
                  <c:v>6.5009978018176984</c:v>
                </c:pt>
                <c:pt idx="1213">
                  <c:v>6.995899874631939</c:v>
                </c:pt>
                <c:pt idx="1214">
                  <c:v>7.3910992323576785</c:v>
                </c:pt>
                <c:pt idx="1215">
                  <c:v>7.2165496973479515</c:v>
                </c:pt>
                <c:pt idx="1216">
                  <c:v>7.5522912312784074</c:v>
                </c:pt>
                <c:pt idx="1217">
                  <c:v>8.0843101625090554</c:v>
                </c:pt>
                <c:pt idx="1218">
                  <c:v>8.0785538528723499</c:v>
                </c:pt>
                <c:pt idx="1219">
                  <c:v>7.9849487853195678</c:v>
                </c:pt>
                <c:pt idx="1220">
                  <c:v>8.3130048511486301</c:v>
                </c:pt>
                <c:pt idx="1221">
                  <c:v>8.7086670486233189</c:v>
                </c:pt>
                <c:pt idx="1222">
                  <c:v>9.0844693287251985</c:v>
                </c:pt>
                <c:pt idx="1223">
                  <c:v>8.950840831253327</c:v>
                </c:pt>
                <c:pt idx="1224">
                  <c:v>9.0134169577351209</c:v>
                </c:pt>
                <c:pt idx="1225">
                  <c:v>9.0646851851698518</c:v>
                </c:pt>
                <c:pt idx="1226">
                  <c:v>9.5116792727164103</c:v>
                </c:pt>
                <c:pt idx="1227">
                  <c:v>9.5152499066049945</c:v>
                </c:pt>
                <c:pt idx="1228">
                  <c:v>10.314996444387692</c:v>
                </c:pt>
                <c:pt idx="1229">
                  <c:v>10.474230599636257</c:v>
                </c:pt>
                <c:pt idx="1230">
                  <c:v>10.52810355783742</c:v>
                </c:pt>
                <c:pt idx="1231">
                  <c:v>10.029086321018909</c:v>
                </c:pt>
                <c:pt idx="1232">
                  <c:v>9.6012526063400827</c:v>
                </c:pt>
                <c:pt idx="1233">
                  <c:v>9.6764343048124424</c:v>
                </c:pt>
                <c:pt idx="1234">
                  <c:v>9.8041482464031215</c:v>
                </c:pt>
                <c:pt idx="1235">
                  <c:v>10.191942156802147</c:v>
                </c:pt>
                <c:pt idx="1236">
                  <c:v>10.174556934376788</c:v>
                </c:pt>
                <c:pt idx="1237">
                  <c:v>10.529383646438028</c:v>
                </c:pt>
                <c:pt idx="1238">
                  <c:v>9.8871391011646992</c:v>
                </c:pt>
                <c:pt idx="1239">
                  <c:v>10.135382330502596</c:v>
                </c:pt>
                <c:pt idx="1240">
                  <c:v>10.145470443322946</c:v>
                </c:pt>
                <c:pt idx="1241">
                  <c:v>9.7963864727931735</c:v>
                </c:pt>
                <c:pt idx="1242">
                  <c:v>9.8625449609576421</c:v>
                </c:pt>
                <c:pt idx="1243">
                  <c:v>9.8850039542401689</c:v>
                </c:pt>
                <c:pt idx="1244">
                  <c:v>10.239816541585235</c:v>
                </c:pt>
                <c:pt idx="1245">
                  <c:v>10.373490445839174</c:v>
                </c:pt>
                <c:pt idx="1246">
                  <c:v>9.3020932951183291</c:v>
                </c:pt>
                <c:pt idx="1247">
                  <c:v>9.2063272353254177</c:v>
                </c:pt>
                <c:pt idx="1248">
                  <c:v>8.7059003919231372</c:v>
                </c:pt>
                <c:pt idx="1249">
                  <c:v>9.0333982968376692</c:v>
                </c:pt>
                <c:pt idx="1250">
                  <c:v>8.7130330652170898</c:v>
                </c:pt>
                <c:pt idx="1251">
                  <c:v>8.69372278379692</c:v>
                </c:pt>
                <c:pt idx="1252">
                  <c:v>8.2273726850826243</c:v>
                </c:pt>
                <c:pt idx="1253">
                  <c:v>8.4999674839276285</c:v>
                </c:pt>
                <c:pt idx="1254">
                  <c:v>8.3175402658912212</c:v>
                </c:pt>
                <c:pt idx="1255">
                  <c:v>8.3872965700640059</c:v>
                </c:pt>
                <c:pt idx="1256">
                  <c:v>8.1480208420364075</c:v>
                </c:pt>
                <c:pt idx="1257">
                  <c:v>8.4560906390547697</c:v>
                </c:pt>
                <c:pt idx="1258">
                  <c:v>9.0000779780468942</c:v>
                </c:pt>
                <c:pt idx="1259">
                  <c:v>9.0372585391913276</c:v>
                </c:pt>
                <c:pt idx="1260">
                  <c:v>9.3080811487650461</c:v>
                </c:pt>
                <c:pt idx="1261">
                  <c:v>8.8918973952764482</c:v>
                </c:pt>
                <c:pt idx="1262">
                  <c:v>9.0051153490398939</c:v>
                </c:pt>
                <c:pt idx="1263">
                  <c:v>9.0206144244506561</c:v>
                </c:pt>
                <c:pt idx="1264">
                  <c:v>9.0303504386459732</c:v>
                </c:pt>
                <c:pt idx="1265">
                  <c:v>9.4440264765421666</c:v>
                </c:pt>
                <c:pt idx="1266">
                  <c:v>8.9493807973144648</c:v>
                </c:pt>
                <c:pt idx="1267">
                  <c:v>8.5722484660418985</c:v>
                </c:pt>
                <c:pt idx="1268">
                  <c:v>7.9922640164594938</c:v>
                </c:pt>
                <c:pt idx="1269">
                  <c:v>8.0950617313572781</c:v>
                </c:pt>
                <c:pt idx="1270">
                  <c:v>8.1033479154504207</c:v>
                </c:pt>
                <c:pt idx="1271">
                  <c:v>7.9324389116252059</c:v>
                </c:pt>
                <c:pt idx="1272">
                  <c:v>7.0116461858722001</c:v>
                </c:pt>
                <c:pt idx="1273">
                  <c:v>7.2407530670216103</c:v>
                </c:pt>
                <c:pt idx="1274">
                  <c:v>6.7354046870668149</c:v>
                </c:pt>
                <c:pt idx="1275">
                  <c:v>6.4597282913871901</c:v>
                </c:pt>
                <c:pt idx="1276">
                  <c:v>6.43966589981253</c:v>
                </c:pt>
                <c:pt idx="1277">
                  <c:v>6.5293129363007241</c:v>
                </c:pt>
                <c:pt idx="1278">
                  <c:v>6.5543434686580193</c:v>
                </c:pt>
                <c:pt idx="1279">
                  <c:v>6.622936857233408</c:v>
                </c:pt>
                <c:pt idx="1280">
                  <c:v>6.3274996259150118</c:v>
                </c:pt>
                <c:pt idx="1281">
                  <c:v>5.9063104533857214</c:v>
                </c:pt>
                <c:pt idx="1282">
                  <c:v>6.207178876026509</c:v>
                </c:pt>
                <c:pt idx="1283">
                  <c:v>6.5030764006062558</c:v>
                </c:pt>
                <c:pt idx="1284">
                  <c:v>6.9009968369403651</c:v>
                </c:pt>
                <c:pt idx="1285">
                  <c:v>5.7750360841167581</c:v>
                </c:pt>
                <c:pt idx="1286">
                  <c:v>6.197086066018942</c:v>
                </c:pt>
                <c:pt idx="1287">
                  <c:v>6.0646767537803736</c:v>
                </c:pt>
                <c:pt idx="1288">
                  <c:v>5.6560727670724065</c:v>
                </c:pt>
                <c:pt idx="1289">
                  <c:v>5.4435136971544562</c:v>
                </c:pt>
                <c:pt idx="1290">
                  <c:v>5.4643046695177944</c:v>
                </c:pt>
                <c:pt idx="1291">
                  <c:v>5.2876391812455958</c:v>
                </c:pt>
                <c:pt idx="1292">
                  <c:v>5.3292762765112078</c:v>
                </c:pt>
                <c:pt idx="1293">
                  <c:v>5.4532846522734379</c:v>
                </c:pt>
                <c:pt idx="1294">
                  <c:v>5.3937512330257675</c:v>
                </c:pt>
                <c:pt idx="1295">
                  <c:v>6.103693466629978</c:v>
                </c:pt>
                <c:pt idx="1296">
                  <c:v>6.4826669028177353</c:v>
                </c:pt>
                <c:pt idx="1297">
                  <c:v>6.6114947279713787</c:v>
                </c:pt>
                <c:pt idx="1298">
                  <c:v>6.5169906018651913</c:v>
                </c:pt>
                <c:pt idx="1299">
                  <c:v>7.0302820024338075</c:v>
                </c:pt>
                <c:pt idx="1300">
                  <c:v>7.5726204018162768</c:v>
                </c:pt>
                <c:pt idx="1301">
                  <c:v>7.8140411206813365</c:v>
                </c:pt>
                <c:pt idx="1302">
                  <c:v>7.1223548555458427</c:v>
                </c:pt>
                <c:pt idx="1303">
                  <c:v>7.0866761082998941</c:v>
                </c:pt>
                <c:pt idx="1304">
                  <c:v>7.5697683756974721</c:v>
                </c:pt>
                <c:pt idx="1305">
                  <c:v>7.5846013830593639</c:v>
                </c:pt>
                <c:pt idx="1306">
                  <c:v>8.1992291294344497</c:v>
                </c:pt>
                <c:pt idx="1307">
                  <c:v>7.4098184694215696</c:v>
                </c:pt>
                <c:pt idx="1308">
                  <c:v>7.1961989659441006</c:v>
                </c:pt>
                <c:pt idx="1309">
                  <c:v>7.4579815688802009</c:v>
                </c:pt>
                <c:pt idx="1310">
                  <c:v>7.0168214799600559</c:v>
                </c:pt>
                <c:pt idx="1311">
                  <c:v>6.6456585941876201</c:v>
                </c:pt>
                <c:pt idx="1312">
                  <c:v>6.068560812656143</c:v>
                </c:pt>
                <c:pt idx="1313">
                  <c:v>6.2225056103294651</c:v>
                </c:pt>
                <c:pt idx="1314">
                  <c:v>6.256547128156531</c:v>
                </c:pt>
                <c:pt idx="1315">
                  <c:v>6.130426153999724</c:v>
                </c:pt>
                <c:pt idx="1316">
                  <c:v>5.5582319710723693</c:v>
                </c:pt>
                <c:pt idx="1317">
                  <c:v>5.316980439930985</c:v>
                </c:pt>
                <c:pt idx="1318">
                  <c:v>5.5919276417728092</c:v>
                </c:pt>
                <c:pt idx="1319">
                  <c:v>5.7147199598986065</c:v>
                </c:pt>
                <c:pt idx="1320">
                  <c:v>6.3785245287518499</c:v>
                </c:pt>
                <c:pt idx="1321">
                  <c:v>5.5107883088159726</c:v>
                </c:pt>
                <c:pt idx="1322">
                  <c:v>5.7808400219601097</c:v>
                </c:pt>
                <c:pt idx="1323">
                  <c:v>6.3826693541075175</c:v>
                </c:pt>
                <c:pt idx="1324">
                  <c:v>6.9435318638122245</c:v>
                </c:pt>
                <c:pt idx="1325">
                  <c:v>6.3085690510992221</c:v>
                </c:pt>
                <c:pt idx="1326">
                  <c:v>6.7546267853866748</c:v>
                </c:pt>
                <c:pt idx="1327">
                  <c:v>7.1380878340623122</c:v>
                </c:pt>
                <c:pt idx="1328">
                  <c:v>7.0171108747672628</c:v>
                </c:pt>
                <c:pt idx="1329">
                  <c:v>6.7591587899028527</c:v>
                </c:pt>
                <c:pt idx="1330">
                  <c:v>6.3599243660820148</c:v>
                </c:pt>
                <c:pt idx="1331">
                  <c:v>6.3276182056001939</c:v>
                </c:pt>
                <c:pt idx="1332">
                  <c:v>6.7610921863487494</c:v>
                </c:pt>
                <c:pt idx="1333">
                  <c:v>7.5512868942299249</c:v>
                </c:pt>
                <c:pt idx="1334">
                  <c:v>7.2579384231529431</c:v>
                </c:pt>
                <c:pt idx="1335">
                  <c:v>7.2397091172702766</c:v>
                </c:pt>
                <c:pt idx="1336">
                  <c:v>7.2454603455622824</c:v>
                </c:pt>
                <c:pt idx="1337">
                  <c:v>8.3155675050843527</c:v>
                </c:pt>
                <c:pt idx="1338">
                  <c:v>7.7834593280006859</c:v>
                </c:pt>
                <c:pt idx="1339">
                  <c:v>7.6839268827894713</c:v>
                </c:pt>
                <c:pt idx="1340">
                  <c:v>7.8853321687308187</c:v>
                </c:pt>
                <c:pt idx="1341">
                  <c:v>8.1711427011879287</c:v>
                </c:pt>
                <c:pt idx="1342">
                  <c:v>9.8999564966813391</c:v>
                </c:pt>
                <c:pt idx="1343">
                  <c:v>9.7180221132460822</c:v>
                </c:pt>
                <c:pt idx="1344">
                  <c:v>9.7559943983898112</c:v>
                </c:pt>
                <c:pt idx="1345">
                  <c:v>10.196875667062045</c:v>
                </c:pt>
                <c:pt idx="1346">
                  <c:v>10.307861711137356</c:v>
                </c:pt>
                <c:pt idx="1347">
                  <c:v>9.7086860141180953</c:v>
                </c:pt>
                <c:pt idx="1348">
                  <c:v>9.198839724319674</c:v>
                </c:pt>
                <c:pt idx="1349">
                  <c:v>8.9514813902564327</c:v>
                </c:pt>
                <c:pt idx="1350">
                  <c:v>9.7393152908157088</c:v>
                </c:pt>
                <c:pt idx="1351">
                  <c:v>9.399660065996752</c:v>
                </c:pt>
                <c:pt idx="1352">
                  <c:v>9.3743946667016687</c:v>
                </c:pt>
                <c:pt idx="1353">
                  <c:v>10.12024134955003</c:v>
                </c:pt>
                <c:pt idx="1354">
                  <c:v>11.348376767136648</c:v>
                </c:pt>
                <c:pt idx="1355">
                  <c:v>12.127206098445086</c:v>
                </c:pt>
                <c:pt idx="1356">
                  <c:v>11.857551570876623</c:v>
                </c:pt>
                <c:pt idx="1357">
                  <c:v>12.0537780682197</c:v>
                </c:pt>
                <c:pt idx="1358">
                  <c:v>11.877634213631548</c:v>
                </c:pt>
                <c:pt idx="1359">
                  <c:v>12.872086504023583</c:v>
                </c:pt>
                <c:pt idx="1360">
                  <c:v>12.885538472684477</c:v>
                </c:pt>
                <c:pt idx="1361">
                  <c:v>12.137885923580383</c:v>
                </c:pt>
                <c:pt idx="1362">
                  <c:v>11.998940401437519</c:v>
                </c:pt>
                <c:pt idx="1363">
                  <c:v>12.630456299880223</c:v>
                </c:pt>
                <c:pt idx="1364">
                  <c:v>13.691447404499101</c:v>
                </c:pt>
                <c:pt idx="1365">
                  <c:v>13.935626231660269</c:v>
                </c:pt>
                <c:pt idx="1366">
                  <c:v>13.529774063580158</c:v>
                </c:pt>
                <c:pt idx="1367">
                  <c:v>14.190423609830338</c:v>
                </c:pt>
                <c:pt idx="1368">
                  <c:v>15.068340319897434</c:v>
                </c:pt>
                <c:pt idx="1369">
                  <c:v>14.653133038203281</c:v>
                </c:pt>
                <c:pt idx="1370">
                  <c:v>15.025550263525943</c:v>
                </c:pt>
                <c:pt idx="1371">
                  <c:v>15.379358204175396</c:v>
                </c:pt>
                <c:pt idx="1372">
                  <c:v>15.415381634085223</c:v>
                </c:pt>
                <c:pt idx="1373">
                  <c:v>16.286749772829779</c:v>
                </c:pt>
                <c:pt idx="1374">
                  <c:v>16.444416260719841</c:v>
                </c:pt>
                <c:pt idx="1375">
                  <c:v>16.070064144039129</c:v>
                </c:pt>
                <c:pt idx="1376">
                  <c:v>16.311746563988173</c:v>
                </c:pt>
                <c:pt idx="1377">
                  <c:v>17.15359333994413</c:v>
                </c:pt>
                <c:pt idx="1378">
                  <c:v>17.120381659567109</c:v>
                </c:pt>
                <c:pt idx="1379">
                  <c:v>16.956730915153749</c:v>
                </c:pt>
                <c:pt idx="1380">
                  <c:v>17.221315567246155</c:v>
                </c:pt>
                <c:pt idx="1381">
                  <c:v>17.846824985289356</c:v>
                </c:pt>
                <c:pt idx="1382">
                  <c:v>18.480929487322449</c:v>
                </c:pt>
                <c:pt idx="1383">
                  <c:v>18.333674345609332</c:v>
                </c:pt>
                <c:pt idx="1384">
                  <c:v>18.255561380337483</c:v>
                </c:pt>
                <c:pt idx="1385">
                  <c:v>17.872251714819875</c:v>
                </c:pt>
                <c:pt idx="1386">
                  <c:v>18.036239730932536</c:v>
                </c:pt>
                <c:pt idx="1387">
                  <c:v>17.968592171914068</c:v>
                </c:pt>
                <c:pt idx="1388">
                  <c:v>17.544430409590884</c:v>
                </c:pt>
                <c:pt idx="1389">
                  <c:v>17.384782717806502</c:v>
                </c:pt>
                <c:pt idx="1390">
                  <c:v>17.96971976493522</c:v>
                </c:pt>
                <c:pt idx="1391">
                  <c:v>17.884286250687651</c:v>
                </c:pt>
                <c:pt idx="1392">
                  <c:v>17.845412533351013</c:v>
                </c:pt>
                <c:pt idx="1393">
                  <c:v>17.807696392573249</c:v>
                </c:pt>
                <c:pt idx="1394">
                  <c:v>16.344737475732018</c:v>
                </c:pt>
                <c:pt idx="1395">
                  <c:v>16.03133599839277</c:v>
                </c:pt>
                <c:pt idx="1396">
                  <c:v>15.475658688749249</c:v>
                </c:pt>
                <c:pt idx="1397">
                  <c:v>15.037317473046595</c:v>
                </c:pt>
                <c:pt idx="1398">
                  <c:v>14.960708622033515</c:v>
                </c:pt>
                <c:pt idx="1399">
                  <c:v>14.944153004306248</c:v>
                </c:pt>
                <c:pt idx="1400">
                  <c:v>15.102660077938213</c:v>
                </c:pt>
                <c:pt idx="1401">
                  <c:v>14.896580125509896</c:v>
                </c:pt>
                <c:pt idx="1402">
                  <c:v>14.573008485007733</c:v>
                </c:pt>
                <c:pt idx="1403">
                  <c:v>14.807811958015415</c:v>
                </c:pt>
                <c:pt idx="1404">
                  <c:v>14.316851570065769</c:v>
                </c:pt>
                <c:pt idx="1405">
                  <c:v>13.199421515086884</c:v>
                </c:pt>
                <c:pt idx="1406">
                  <c:v>12.189461457168083</c:v>
                </c:pt>
                <c:pt idx="1407">
                  <c:v>11.81403953025697</c:v>
                </c:pt>
                <c:pt idx="1408">
                  <c:v>11.747202370734676</c:v>
                </c:pt>
                <c:pt idx="1409">
                  <c:v>11.083206102365528</c:v>
                </c:pt>
                <c:pt idx="1410">
                  <c:v>10.696705314264566</c:v>
                </c:pt>
                <c:pt idx="1411">
                  <c:v>10.143744871578232</c:v>
                </c:pt>
                <c:pt idx="1412">
                  <c:v>10.761656205288972</c:v>
                </c:pt>
                <c:pt idx="1413">
                  <c:v>11.551929482269131</c:v>
                </c:pt>
                <c:pt idx="1414">
                  <c:v>11.186379269821668</c:v>
                </c:pt>
                <c:pt idx="1415">
                  <c:v>10.858756496090315</c:v>
                </c:pt>
                <c:pt idx="1416">
                  <c:v>10.689260780973363</c:v>
                </c:pt>
                <c:pt idx="1417">
                  <c:v>10.618177498047032</c:v>
                </c:pt>
                <c:pt idx="1418">
                  <c:v>10.499420532998149</c:v>
                </c:pt>
                <c:pt idx="1419">
                  <c:v>9.5165253773394696</c:v>
                </c:pt>
                <c:pt idx="1420">
                  <c:v>9.6739031468786365</c:v>
                </c:pt>
                <c:pt idx="1421">
                  <c:v>9.9383128869241499</c:v>
                </c:pt>
                <c:pt idx="1422">
                  <c:v>9.4577558947328768</c:v>
                </c:pt>
                <c:pt idx="1423">
                  <c:v>9.6437629217094756</c:v>
                </c:pt>
                <c:pt idx="1424">
                  <c:v>9.1588011372943932</c:v>
                </c:pt>
                <c:pt idx="1425">
                  <c:v>8.6194797452308514</c:v>
                </c:pt>
                <c:pt idx="1426">
                  <c:v>8.743577681409743</c:v>
                </c:pt>
                <c:pt idx="1427">
                  <c:v>8.7109750943286546</c:v>
                </c:pt>
                <c:pt idx="1428">
                  <c:v>8.3520495919507951</c:v>
                </c:pt>
                <c:pt idx="1429">
                  <c:v>7.8489241619453809</c:v>
                </c:pt>
                <c:pt idx="1430">
                  <c:v>8.1046672054988722</c:v>
                </c:pt>
                <c:pt idx="1431">
                  <c:v>7.8869724429753152</c:v>
                </c:pt>
                <c:pt idx="1432">
                  <c:v>7.3390151964439321</c:v>
                </c:pt>
                <c:pt idx="1433">
                  <c:v>6.9165862283367519</c:v>
                </c:pt>
                <c:pt idx="1434">
                  <c:v>6.970896415696326</c:v>
                </c:pt>
                <c:pt idx="1435">
                  <c:v>6.6931447720548265</c:v>
                </c:pt>
                <c:pt idx="1436">
                  <c:v>6.7038368605104592</c:v>
                </c:pt>
                <c:pt idx="1437">
                  <c:v>6.3582287144407168</c:v>
                </c:pt>
                <c:pt idx="1438">
                  <c:v>6.0462024208662424</c:v>
                </c:pt>
                <c:pt idx="1439">
                  <c:v>5.9969533490673355</c:v>
                </c:pt>
                <c:pt idx="1440">
                  <c:v>5.8794618589760317</c:v>
                </c:pt>
                <c:pt idx="1441">
                  <c:v>5.7027368008206514</c:v>
                </c:pt>
                <c:pt idx="1442">
                  <c:v>5.3053345576984823</c:v>
                </c:pt>
                <c:pt idx="1443">
                  <c:v>5.3093802050273364</c:v>
                </c:pt>
                <c:pt idx="1444">
                  <c:v>5.4488579007476501</c:v>
                </c:pt>
                <c:pt idx="1445">
                  <c:v>5.6473717755517683</c:v>
                </c:pt>
                <c:pt idx="1446">
                  <c:v>5.4999044126955221</c:v>
                </c:pt>
                <c:pt idx="1447">
                  <c:v>5.5684333824004062</c:v>
                </c:pt>
                <c:pt idx="1448">
                  <c:v>5.3650042505081208</c:v>
                </c:pt>
                <c:pt idx="1449">
                  <c:v>5.5376453485413535</c:v>
                </c:pt>
                <c:pt idx="1450">
                  <c:v>5.5867628488346366</c:v>
                </c:pt>
                <c:pt idx="1451">
                  <c:v>5.6261276414693029</c:v>
                </c:pt>
                <c:pt idx="1452">
                  <c:v>5.9551665114296215</c:v>
                </c:pt>
                <c:pt idx="1453">
                  <c:v>6.0661215457573192</c:v>
                </c:pt>
                <c:pt idx="1454">
                  <c:v>6.3299726819467939</c:v>
                </c:pt>
                <c:pt idx="1455">
                  <c:v>6.289224750064859</c:v>
                </c:pt>
                <c:pt idx="1456">
                  <c:v>6.5594309541149753</c:v>
                </c:pt>
                <c:pt idx="1457">
                  <c:v>7.0219277099026645</c:v>
                </c:pt>
                <c:pt idx="1458">
                  <c:v>8.1921948634201556</c:v>
                </c:pt>
                <c:pt idx="1459">
                  <c:v>7.2236550480260009</c:v>
                </c:pt>
                <c:pt idx="1460">
                  <c:v>6.6997972904107472</c:v>
                </c:pt>
                <c:pt idx="1461">
                  <c:v>7.1277783721124477</c:v>
                </c:pt>
                <c:pt idx="1462">
                  <c:v>6.9962198814581766</c:v>
                </c:pt>
                <c:pt idx="1463">
                  <c:v>7.2005100535165178</c:v>
                </c:pt>
                <c:pt idx="1464">
                  <c:v>6.9860112517662998</c:v>
                </c:pt>
                <c:pt idx="1465">
                  <c:v>6.4450724324230046</c:v>
                </c:pt>
                <c:pt idx="1466">
                  <c:v>7.1518034056559321</c:v>
                </c:pt>
                <c:pt idx="1467">
                  <c:v>7.1715246702731772</c:v>
                </c:pt>
                <c:pt idx="1468">
                  <c:v>6.8305368457126203</c:v>
                </c:pt>
                <c:pt idx="1469">
                  <c:v>5.8940952727466023</c:v>
                </c:pt>
                <c:pt idx="1470">
                  <c:v>5.8897848789236651</c:v>
                </c:pt>
                <c:pt idx="1471">
                  <c:v>6.4274533103259701</c:v>
                </c:pt>
                <c:pt idx="1472">
                  <c:v>6.1642802927848184</c:v>
                </c:pt>
                <c:pt idx="1473">
                  <c:v>6.2275894414356658</c:v>
                </c:pt>
                <c:pt idx="1474">
                  <c:v>6.0257881531684765</c:v>
                </c:pt>
                <c:pt idx="1475">
                  <c:v>5.9361619457512838</c:v>
                </c:pt>
                <c:pt idx="1476">
                  <c:v>5.8004722833662203</c:v>
                </c:pt>
                <c:pt idx="1477">
                  <c:v>6.1694840686940866</c:v>
                </c:pt>
                <c:pt idx="1478">
                  <c:v>5.5735230160455673</c:v>
                </c:pt>
                <c:pt idx="1479">
                  <c:v>5.409198482827815</c:v>
                </c:pt>
                <c:pt idx="1480">
                  <c:v>5.5916183709960654</c:v>
                </c:pt>
                <c:pt idx="1481">
                  <c:v>5.8910501275512894</c:v>
                </c:pt>
                <c:pt idx="1482">
                  <c:v>5.4604018511266394</c:v>
                </c:pt>
                <c:pt idx="1483">
                  <c:v>5.9606742121509626</c:v>
                </c:pt>
                <c:pt idx="1484">
                  <c:v>6.8872063344240786</c:v>
                </c:pt>
                <c:pt idx="1485">
                  <c:v>7.1958055921473196</c:v>
                </c:pt>
                <c:pt idx="1486">
                  <c:v>6.9510415625479549</c:v>
                </c:pt>
                <c:pt idx="1487">
                  <c:v>7.4563055309254889</c:v>
                </c:pt>
                <c:pt idx="1488">
                  <c:v>7.5666824978731118</c:v>
                </c:pt>
                <c:pt idx="1489">
                  <c:v>7.6004241198439182</c:v>
                </c:pt>
                <c:pt idx="1490">
                  <c:v>8.2677938696439579</c:v>
                </c:pt>
                <c:pt idx="1491">
                  <c:v>8.2852232418572758</c:v>
                </c:pt>
                <c:pt idx="1492">
                  <c:v>8.8895322444096934</c:v>
                </c:pt>
                <c:pt idx="1493">
                  <c:v>9.4273455905892867</c:v>
                </c:pt>
                <c:pt idx="1494">
                  <c:v>9.5847496737073268</c:v>
                </c:pt>
                <c:pt idx="1495">
                  <c:v>10.044039911121839</c:v>
                </c:pt>
                <c:pt idx="1496">
                  <c:v>10.207492041668175</c:v>
                </c:pt>
                <c:pt idx="1497">
                  <c:v>10.423439868202355</c:v>
                </c:pt>
                <c:pt idx="1498">
                  <c:v>10.745671090830466</c:v>
                </c:pt>
                <c:pt idx="1499">
                  <c:v>10.764129682891244</c:v>
                </c:pt>
                <c:pt idx="1500">
                  <c:v>12.793087693472494</c:v>
                </c:pt>
                <c:pt idx="1501">
                  <c:v>13.310992622235274</c:v>
                </c:pt>
                <c:pt idx="1502">
                  <c:v>13.201826662195826</c:v>
                </c:pt>
                <c:pt idx="1503">
                  <c:v>13.452341693212656</c:v>
                </c:pt>
                <c:pt idx="1504">
                  <c:v>13.419365756656255</c:v>
                </c:pt>
                <c:pt idx="1505">
                  <c:v>13.93792430377796</c:v>
                </c:pt>
                <c:pt idx="1506">
                  <c:v>14.31612307256993</c:v>
                </c:pt>
                <c:pt idx="1507">
                  <c:v>13.300568983782446</c:v>
                </c:pt>
                <c:pt idx="1508">
                  <c:v>13.806720700975728</c:v>
                </c:pt>
                <c:pt idx="1509">
                  <c:v>13.640208373564032</c:v>
                </c:pt>
                <c:pt idx="1510">
                  <c:v>13.634591798899054</c:v>
                </c:pt>
                <c:pt idx="1511">
                  <c:v>14.176843777216707</c:v>
                </c:pt>
                <c:pt idx="1512">
                  <c:v>14.833440599823501</c:v>
                </c:pt>
                <c:pt idx="1513">
                  <c:v>15.222117762022492</c:v>
                </c:pt>
                <c:pt idx="1514">
                  <c:v>15.768849522241846</c:v>
                </c:pt>
                <c:pt idx="1515">
                  <c:v>15.63619113852619</c:v>
                </c:pt>
                <c:pt idx="1516">
                  <c:v>15.685127436899382</c:v>
                </c:pt>
                <c:pt idx="1517">
                  <c:v>16.151836436580957</c:v>
                </c:pt>
                <c:pt idx="1518">
                  <c:v>16.519614385535686</c:v>
                </c:pt>
                <c:pt idx="1519">
                  <c:v>17.045221080675343</c:v>
                </c:pt>
                <c:pt idx="1520">
                  <c:v>16.788251640189532</c:v>
                </c:pt>
                <c:pt idx="1521">
                  <c:v>17.453117017983068</c:v>
                </c:pt>
                <c:pt idx="1522">
                  <c:v>17.932991408942691</c:v>
                </c:pt>
                <c:pt idx="1523">
                  <c:v>18.41475400652859</c:v>
                </c:pt>
                <c:pt idx="1524">
                  <c:v>17.404968357129768</c:v>
                </c:pt>
                <c:pt idx="1525">
                  <c:v>16.881403352907732</c:v>
                </c:pt>
                <c:pt idx="1526">
                  <c:v>17.364303925081526</c:v>
                </c:pt>
                <c:pt idx="1527">
                  <c:v>17.927858622061208</c:v>
                </c:pt>
                <c:pt idx="1528">
                  <c:v>18.354049810549157</c:v>
                </c:pt>
                <c:pt idx="1529">
                  <c:v>18.083105295397495</c:v>
                </c:pt>
                <c:pt idx="1530">
                  <c:v>18.697217828643311</c:v>
                </c:pt>
                <c:pt idx="1531">
                  <c:v>19.420431944134297</c:v>
                </c:pt>
                <c:pt idx="1532">
                  <c:v>19.439195560302846</c:v>
                </c:pt>
                <c:pt idx="1533">
                  <c:v>18.737043423510436</c:v>
                </c:pt>
                <c:pt idx="1534">
                  <c:v>18.433788651074213</c:v>
                </c:pt>
                <c:pt idx="1535">
                  <c:v>18.817098515105357</c:v>
                </c:pt>
                <c:pt idx="1536">
                  <c:v>18.848976293962004</c:v>
                </c:pt>
                <c:pt idx="1537">
                  <c:v>17.973392539392719</c:v>
                </c:pt>
                <c:pt idx="1538">
                  <c:v>17.493901529716858</c:v>
                </c:pt>
                <c:pt idx="1539">
                  <c:v>18.783858415725273</c:v>
                </c:pt>
                <c:pt idx="1540">
                  <c:v>18.750528162209502</c:v>
                </c:pt>
                <c:pt idx="1541">
                  <c:v>18.469660647991958</c:v>
                </c:pt>
                <c:pt idx="1542">
                  <c:v>17.862460081470878</c:v>
                </c:pt>
                <c:pt idx="1543">
                  <c:v>18.661949752255769</c:v>
                </c:pt>
                <c:pt idx="1544">
                  <c:v>19.676975980272115</c:v>
                </c:pt>
                <c:pt idx="1545">
                  <c:v>18.899832145612173</c:v>
                </c:pt>
                <c:pt idx="1546">
                  <c:v>18.920973490576266</c:v>
                </c:pt>
                <c:pt idx="1547">
                  <c:v>18.326986613909302</c:v>
                </c:pt>
                <c:pt idx="1548">
                  <c:v>18.861355226838516</c:v>
                </c:pt>
                <c:pt idx="1549">
                  <c:v>18.831569043522567</c:v>
                </c:pt>
                <c:pt idx="1550">
                  <c:v>17.780039205000019</c:v>
                </c:pt>
                <c:pt idx="1551">
                  <c:v>16.733446966811893</c:v>
                </c:pt>
                <c:pt idx="1552">
                  <c:v>15.570337938435808</c:v>
                </c:pt>
                <c:pt idx="1553">
                  <c:v>14.767887831879856</c:v>
                </c:pt>
                <c:pt idx="1554">
                  <c:v>14.449897019281011</c:v>
                </c:pt>
                <c:pt idx="1555">
                  <c:v>13.184716789849848</c:v>
                </c:pt>
                <c:pt idx="1556">
                  <c:v>12.216472790241205</c:v>
                </c:pt>
                <c:pt idx="1557">
                  <c:v>11.970260060740356</c:v>
                </c:pt>
                <c:pt idx="1558">
                  <c:v>11.10348809506052</c:v>
                </c:pt>
                <c:pt idx="1559">
                  <c:v>11.493784805564889</c:v>
                </c:pt>
                <c:pt idx="1560">
                  <c:v>10.785269640046224</c:v>
                </c:pt>
                <c:pt idx="1561">
                  <c:v>10.298227936223569</c:v>
                </c:pt>
                <c:pt idx="1562">
                  <c:v>9.6357285488784186</c:v>
                </c:pt>
                <c:pt idx="1563">
                  <c:v>9.7283703180168324</c:v>
                </c:pt>
                <c:pt idx="1564">
                  <c:v>9.7515144898740793</c:v>
                </c:pt>
                <c:pt idx="1565">
                  <c:v>9.8006184096715465</c:v>
                </c:pt>
                <c:pt idx="1566">
                  <c:v>9.3168659164511567</c:v>
                </c:pt>
                <c:pt idx="1567">
                  <c:v>9.2952802389687506</c:v>
                </c:pt>
                <c:pt idx="1568">
                  <c:v>9.5437363610098469</c:v>
                </c:pt>
                <c:pt idx="1569">
                  <c:v>9.3146791653333736</c:v>
                </c:pt>
                <c:pt idx="1570">
                  <c:v>8.7873021308138011</c:v>
                </c:pt>
                <c:pt idx="1571">
                  <c:v>8.5891661101379135</c:v>
                </c:pt>
                <c:pt idx="1572">
                  <c:v>9.0796196674097338</c:v>
                </c:pt>
                <c:pt idx="1573">
                  <c:v>8.8883220063217472</c:v>
                </c:pt>
                <c:pt idx="1574">
                  <c:v>8.8539655332340317</c:v>
                </c:pt>
                <c:pt idx="1575">
                  <c:v>8.7145678109757476</c:v>
                </c:pt>
                <c:pt idx="1576">
                  <c:v>9.8554622671952696</c:v>
                </c:pt>
                <c:pt idx="1577">
                  <c:v>10.38510305968372</c:v>
                </c:pt>
                <c:pt idx="1578">
                  <c:v>10.788235801829792</c:v>
                </c:pt>
                <c:pt idx="1579">
                  <c:v>10.217581006655351</c:v>
                </c:pt>
                <c:pt idx="1580">
                  <c:v>11.14162657211013</c:v>
                </c:pt>
                <c:pt idx="1581">
                  <c:v>11.619585405912325</c:v>
                </c:pt>
                <c:pt idx="1582">
                  <c:v>11.245192870689081</c:v>
                </c:pt>
                <c:pt idx="1583">
                  <c:v>11.149821580170816</c:v>
                </c:pt>
                <c:pt idx="1584">
                  <c:v>11.640955615411631</c:v>
                </c:pt>
                <c:pt idx="1585">
                  <c:v>11.867458895895112</c:v>
                </c:pt>
                <c:pt idx="1586">
                  <c:v>12.258291923637499</c:v>
                </c:pt>
                <c:pt idx="1587">
                  <c:v>12.010373842214284</c:v>
                </c:pt>
                <c:pt idx="1588">
                  <c:v>11.588228474407082</c:v>
                </c:pt>
                <c:pt idx="1589">
                  <c:v>12.308637029885695</c:v>
                </c:pt>
                <c:pt idx="1590">
                  <c:v>12.702978290850275</c:v>
                </c:pt>
                <c:pt idx="1591">
                  <c:v>11.145894827154201</c:v>
                </c:pt>
                <c:pt idx="1592">
                  <c:v>10.526055208379969</c:v>
                </c:pt>
                <c:pt idx="1593">
                  <c:v>11.348005885253576</c:v>
                </c:pt>
                <c:pt idx="1594">
                  <c:v>11.376944774621588</c:v>
                </c:pt>
                <c:pt idx="1595">
                  <c:v>10.174413081556576</c:v>
                </c:pt>
                <c:pt idx="1596">
                  <c:v>9.0407900900183016</c:v>
                </c:pt>
                <c:pt idx="1597">
                  <c:v>9.6061312897505857</c:v>
                </c:pt>
                <c:pt idx="1598">
                  <c:v>9.7751320744472672</c:v>
                </c:pt>
                <c:pt idx="1599">
                  <c:v>9.9911354804869124</c:v>
                </c:pt>
                <c:pt idx="1600">
                  <c:v>9.5925769507085654</c:v>
                </c:pt>
                <c:pt idx="1601">
                  <c:v>8.9608264499252641</c:v>
                </c:pt>
                <c:pt idx="1602">
                  <c:v>9.8431055726990948</c:v>
                </c:pt>
                <c:pt idx="1603">
                  <c:v>11.559618742071475</c:v>
                </c:pt>
                <c:pt idx="1604">
                  <c:v>11.168640215923764</c:v>
                </c:pt>
                <c:pt idx="1605">
                  <c:v>11.42852956895355</c:v>
                </c:pt>
                <c:pt idx="1606">
                  <c:v>11.954259817510859</c:v>
                </c:pt>
                <c:pt idx="1607">
                  <c:v>13.269434453950435</c:v>
                </c:pt>
                <c:pt idx="1608">
                  <c:v>13.900541035087688</c:v>
                </c:pt>
                <c:pt idx="1609">
                  <c:v>13.868316800572966</c:v>
                </c:pt>
                <c:pt idx="1610">
                  <c:v>14.121109770370532</c:v>
                </c:pt>
                <c:pt idx="1611">
                  <c:v>14.953555192269373</c:v>
                </c:pt>
                <c:pt idx="1612">
                  <c:v>14.987845151247846</c:v>
                </c:pt>
                <c:pt idx="1613">
                  <c:v>15.266085814078444</c:v>
                </c:pt>
                <c:pt idx="1614">
                  <c:v>15.418141507598548</c:v>
                </c:pt>
                <c:pt idx="1615">
                  <c:v>15.7207192406849</c:v>
                </c:pt>
                <c:pt idx="1616">
                  <c:v>15.855949711299067</c:v>
                </c:pt>
                <c:pt idx="1617">
                  <c:v>15.370572960100869</c:v>
                </c:pt>
                <c:pt idx="1618">
                  <c:v>15.692145539608603</c:v>
                </c:pt>
                <c:pt idx="1619">
                  <c:v>16.032487401210837</c:v>
                </c:pt>
                <c:pt idx="1620">
                  <c:v>15.759207459667902</c:v>
                </c:pt>
                <c:pt idx="1621">
                  <c:v>15.573870263443723</c:v>
                </c:pt>
                <c:pt idx="1622">
                  <c:v>15.536021415452739</c:v>
                </c:pt>
                <c:pt idx="1623">
                  <c:v>15.276519049954974</c:v>
                </c:pt>
                <c:pt idx="1624">
                  <c:v>15.094690728162297</c:v>
                </c:pt>
                <c:pt idx="1625">
                  <c:v>16.146204947587606</c:v>
                </c:pt>
                <c:pt idx="1626">
                  <c:v>16.200612470566522</c:v>
                </c:pt>
                <c:pt idx="1627">
                  <c:v>15.866269817513912</c:v>
                </c:pt>
                <c:pt idx="1628">
                  <c:v>15.706279235865495</c:v>
                </c:pt>
                <c:pt idx="1629">
                  <c:v>15.866909902454385</c:v>
                </c:pt>
                <c:pt idx="1630">
                  <c:v>15.224323745875568</c:v>
                </c:pt>
                <c:pt idx="1631">
                  <c:v>15.487092625382282</c:v>
                </c:pt>
                <c:pt idx="1632">
                  <c:v>14.207962654130334</c:v>
                </c:pt>
                <c:pt idx="1633">
                  <c:v>14.234586901477876</c:v>
                </c:pt>
                <c:pt idx="1634">
                  <c:v>14.090369578229556</c:v>
                </c:pt>
                <c:pt idx="1635">
                  <c:v>13.356951953701612</c:v>
                </c:pt>
                <c:pt idx="1636">
                  <c:v>12.701077387722592</c:v>
                </c:pt>
                <c:pt idx="1637">
                  <c:v>12.976158743864108</c:v>
                </c:pt>
                <c:pt idx="1638">
                  <c:v>13.242027226458685</c:v>
                </c:pt>
                <c:pt idx="1639">
                  <c:v>13.09788526718485</c:v>
                </c:pt>
                <c:pt idx="1640">
                  <c:v>12.959556985525623</c:v>
                </c:pt>
                <c:pt idx="1641">
                  <c:v>13.086469729850304</c:v>
                </c:pt>
                <c:pt idx="1642">
                  <c:v>13.60786806308969</c:v>
                </c:pt>
                <c:pt idx="1643">
                  <c:v>13.893880442031525</c:v>
                </c:pt>
                <c:pt idx="1644">
                  <c:v>14.79294680908807</c:v>
                </c:pt>
                <c:pt idx="1645">
                  <c:v>14.621350796042387</c:v>
                </c:pt>
                <c:pt idx="1646">
                  <c:v>15.181926721457618</c:v>
                </c:pt>
                <c:pt idx="1647">
                  <c:v>15.727939963939953</c:v>
                </c:pt>
                <c:pt idx="1648">
                  <c:v>16.075866188695276</c:v>
                </c:pt>
                <c:pt idx="1649">
                  <c:v>15.724116727762993</c:v>
                </c:pt>
                <c:pt idx="1650">
                  <c:v>15.701302553691598</c:v>
                </c:pt>
                <c:pt idx="1651">
                  <c:v>15.888492176414282</c:v>
                </c:pt>
                <c:pt idx="1652">
                  <c:v>15.803947949250151</c:v>
                </c:pt>
                <c:pt idx="1653">
                  <c:v>15.893717855672772</c:v>
                </c:pt>
                <c:pt idx="1654">
                  <c:v>15.280434348379535</c:v>
                </c:pt>
                <c:pt idx="1655">
                  <c:v>14.868052433273249</c:v>
                </c:pt>
                <c:pt idx="1656">
                  <c:v>15.20948649559617</c:v>
                </c:pt>
                <c:pt idx="1657">
                  <c:v>15.303251554373487</c:v>
                </c:pt>
                <c:pt idx="1658">
                  <c:v>15.044390823090904</c:v>
                </c:pt>
                <c:pt idx="1659">
                  <c:v>14.870786675989201</c:v>
                </c:pt>
                <c:pt idx="1660">
                  <c:v>14.966995664696459</c:v>
                </c:pt>
                <c:pt idx="1661">
                  <c:v>14.518409621494509</c:v>
                </c:pt>
                <c:pt idx="1662">
                  <c:v>14.661362280051637</c:v>
                </c:pt>
                <c:pt idx="1663">
                  <c:v>14.153808755874797</c:v>
                </c:pt>
                <c:pt idx="1664">
                  <c:v>14.770286844114167</c:v>
                </c:pt>
                <c:pt idx="1665">
                  <c:v>14.56080483591462</c:v>
                </c:pt>
                <c:pt idx="1666">
                  <c:v>14.82050416409686</c:v>
                </c:pt>
                <c:pt idx="1667">
                  <c:v>14.662913903674735</c:v>
                </c:pt>
                <c:pt idx="1668">
                  <c:v>14.291252948098343</c:v>
                </c:pt>
                <c:pt idx="1669">
                  <c:v>14.526944320793911</c:v>
                </c:pt>
                <c:pt idx="1670">
                  <c:v>14.463946727132736</c:v>
                </c:pt>
                <c:pt idx="1671">
                  <c:v>14.205974415615996</c:v>
                </c:pt>
                <c:pt idx="1672">
                  <c:v>14.069217380782838</c:v>
                </c:pt>
                <c:pt idx="1673">
                  <c:v>14.360161441792219</c:v>
                </c:pt>
                <c:pt idx="1674">
                  <c:v>14.405878503917391</c:v>
                </c:pt>
                <c:pt idx="1675">
                  <c:v>14.367465387121392</c:v>
                </c:pt>
                <c:pt idx="1676">
                  <c:v>14.498556837728538</c:v>
                </c:pt>
                <c:pt idx="1677">
                  <c:v>13.746019372798933</c:v>
                </c:pt>
                <c:pt idx="1678">
                  <c:v>13.22905165724011</c:v>
                </c:pt>
                <c:pt idx="1679">
                  <c:v>12.996093506831684</c:v>
                </c:pt>
                <c:pt idx="1680">
                  <c:v>12.937841739490752</c:v>
                </c:pt>
                <c:pt idx="1681">
                  <c:v>13.018893607271909</c:v>
                </c:pt>
                <c:pt idx="1682">
                  <c:v>13.301830044510975</c:v>
                </c:pt>
                <c:pt idx="1683">
                  <c:v>12.845061076830566</c:v>
                </c:pt>
                <c:pt idx="1684">
                  <c:v>12.781270289117286</c:v>
                </c:pt>
                <c:pt idx="1685">
                  <c:v>12.967012202158102</c:v>
                </c:pt>
                <c:pt idx="1686">
                  <c:v>13.260834320624237</c:v>
                </c:pt>
                <c:pt idx="1687">
                  <c:v>13.319717315614632</c:v>
                </c:pt>
                <c:pt idx="1688">
                  <c:v>13.36661560598349</c:v>
                </c:pt>
                <c:pt idx="1689">
                  <c:v>13.492900225179326</c:v>
                </c:pt>
                <c:pt idx="1690">
                  <c:v>13.528691988584974</c:v>
                </c:pt>
                <c:pt idx="1691">
                  <c:v>13.334940103973736</c:v>
                </c:pt>
                <c:pt idx="1692">
                  <c:v>13.197531339027924</c:v>
                </c:pt>
                <c:pt idx="1693">
                  <c:v>12.890943958356793</c:v>
                </c:pt>
                <c:pt idx="1694">
                  <c:v>13.06959479294283</c:v>
                </c:pt>
                <c:pt idx="1695">
                  <c:v>13.340100974892199</c:v>
                </c:pt>
                <c:pt idx="1696">
                  <c:v>12.564568516868736</c:v>
                </c:pt>
                <c:pt idx="1697">
                  <c:v>12.385453779545896</c:v>
                </c:pt>
                <c:pt idx="1698">
                  <c:v>12.145518151165536</c:v>
                </c:pt>
                <c:pt idx="1699">
                  <c:v>12.058260635238472</c:v>
                </c:pt>
                <c:pt idx="1700">
                  <c:v>11.40592098208888</c:v>
                </c:pt>
                <c:pt idx="1701">
                  <c:v>11.044529676175575</c:v>
                </c:pt>
                <c:pt idx="1702">
                  <c:v>10.938668160115682</c:v>
                </c:pt>
                <c:pt idx="1703">
                  <c:v>10.859573725103644</c:v>
                </c:pt>
                <c:pt idx="1704">
                  <c:v>10.277381641581984</c:v>
                </c:pt>
                <c:pt idx="1705">
                  <c:v>10.185122475591402</c:v>
                </c:pt>
                <c:pt idx="1706">
                  <c:v>10.095407240592191</c:v>
                </c:pt>
                <c:pt idx="1707">
                  <c:v>10.645927966277524</c:v>
                </c:pt>
                <c:pt idx="1708">
                  <c:v>10.992694529016456</c:v>
                </c:pt>
                <c:pt idx="1709">
                  <c:v>15.200259488428912</c:v>
                </c:pt>
                <c:pt idx="1710">
                  <c:v>15.22406296603136</c:v>
                </c:pt>
                <c:pt idx="1711">
                  <c:v>15.246279935921226</c:v>
                </c:pt>
                <c:pt idx="1712">
                  <c:v>15.172623608896707</c:v>
                </c:pt>
                <c:pt idx="1713">
                  <c:v>15.225857957036681</c:v>
                </c:pt>
                <c:pt idx="1714">
                  <c:v>14.96178574234872</c:v>
                </c:pt>
                <c:pt idx="1715">
                  <c:v>15.258942300606382</c:v>
                </c:pt>
                <c:pt idx="1716">
                  <c:v>15.105144099006761</c:v>
                </c:pt>
                <c:pt idx="1717">
                  <c:v>15.52284162258497</c:v>
                </c:pt>
                <c:pt idx="1718">
                  <c:v>14.708623872883875</c:v>
                </c:pt>
                <c:pt idx="1719">
                  <c:v>14.494551215170869</c:v>
                </c:pt>
                <c:pt idx="1720">
                  <c:v>15.970010875015618</c:v>
                </c:pt>
                <c:pt idx="1721">
                  <c:v>15.745890112114335</c:v>
                </c:pt>
                <c:pt idx="1722">
                  <c:v>14.900110410014534</c:v>
                </c:pt>
                <c:pt idx="1723">
                  <c:v>15.066847316049547</c:v>
                </c:pt>
                <c:pt idx="1724">
                  <c:v>15.164365126856927</c:v>
                </c:pt>
                <c:pt idx="1725">
                  <c:v>15.40078591614833</c:v>
                </c:pt>
                <c:pt idx="1726">
                  <c:v>15.423267067019664</c:v>
                </c:pt>
                <c:pt idx="1727">
                  <c:v>15.02864833270201</c:v>
                </c:pt>
                <c:pt idx="1728">
                  <c:v>15.191664817999628</c:v>
                </c:pt>
                <c:pt idx="1729">
                  <c:v>15.167378995005043</c:v>
                </c:pt>
                <c:pt idx="1730">
                  <c:v>14.966268531810488</c:v>
                </c:pt>
                <c:pt idx="1731">
                  <c:v>14.390308270275099</c:v>
                </c:pt>
                <c:pt idx="1732">
                  <c:v>11.501490165277129</c:v>
                </c:pt>
                <c:pt idx="1733">
                  <c:v>11.556472537184925</c:v>
                </c:pt>
                <c:pt idx="1734">
                  <c:v>11.359685086243342</c:v>
                </c:pt>
                <c:pt idx="1735">
                  <c:v>11.608802922979301</c:v>
                </c:pt>
                <c:pt idx="1736">
                  <c:v>12.171561476333824</c:v>
                </c:pt>
                <c:pt idx="1737">
                  <c:v>11.741804879123752</c:v>
                </c:pt>
                <c:pt idx="1738">
                  <c:v>11.806234252322657</c:v>
                </c:pt>
                <c:pt idx="1739">
                  <c:v>11.902361995950939</c:v>
                </c:pt>
                <c:pt idx="1740">
                  <c:v>11.728497922939018</c:v>
                </c:pt>
                <c:pt idx="1741">
                  <c:v>11.418458201648063</c:v>
                </c:pt>
                <c:pt idx="1742">
                  <c:v>11.394240532809041</c:v>
                </c:pt>
                <c:pt idx="1743">
                  <c:v>11.213114843706773</c:v>
                </c:pt>
                <c:pt idx="1744">
                  <c:v>11.065291671638589</c:v>
                </c:pt>
                <c:pt idx="1745">
                  <c:v>10.827124913927811</c:v>
                </c:pt>
                <c:pt idx="1746">
                  <c:v>10.783815091226501</c:v>
                </c:pt>
                <c:pt idx="1747">
                  <c:v>10.563839211995818</c:v>
                </c:pt>
                <c:pt idx="1748">
                  <c:v>10.663252980926273</c:v>
                </c:pt>
                <c:pt idx="1749">
                  <c:v>10.554231230712974</c:v>
                </c:pt>
                <c:pt idx="1750">
                  <c:v>10.239641772456398</c:v>
                </c:pt>
                <c:pt idx="1751">
                  <c:v>10.35866070458753</c:v>
                </c:pt>
                <c:pt idx="1752">
                  <c:v>10.597618628000971</c:v>
                </c:pt>
                <c:pt idx="1753">
                  <c:v>10.774735335781148</c:v>
                </c:pt>
                <c:pt idx="1754">
                  <c:v>10.461916444331765</c:v>
                </c:pt>
                <c:pt idx="1755">
                  <c:v>10.73824898301423</c:v>
                </c:pt>
                <c:pt idx="1756">
                  <c:v>11.252345457922353</c:v>
                </c:pt>
                <c:pt idx="1757">
                  <c:v>11.457804278146977</c:v>
                </c:pt>
                <c:pt idx="1758">
                  <c:v>12.068112580394107</c:v>
                </c:pt>
                <c:pt idx="1759">
                  <c:v>11.200093978407821</c:v>
                </c:pt>
                <c:pt idx="1760">
                  <c:v>11.036224310050557</c:v>
                </c:pt>
                <c:pt idx="1761">
                  <c:v>6.3111712230848438</c:v>
                </c:pt>
                <c:pt idx="1762">
                  <c:v>6.1929140569080943</c:v>
                </c:pt>
                <c:pt idx="1763">
                  <c:v>7.92522258772832</c:v>
                </c:pt>
                <c:pt idx="1764">
                  <c:v>8.1768229659762817</c:v>
                </c:pt>
                <c:pt idx="1765">
                  <c:v>8.3650478909484747</c:v>
                </c:pt>
                <c:pt idx="1766">
                  <c:v>8.3021451609479833</c:v>
                </c:pt>
                <c:pt idx="1767">
                  <c:v>7.3197363972803409</c:v>
                </c:pt>
                <c:pt idx="1768">
                  <c:v>7.2613638950127735</c:v>
                </c:pt>
                <c:pt idx="1769">
                  <c:v>7.0501532785878451</c:v>
                </c:pt>
                <c:pt idx="1770">
                  <c:v>7.384235587229715</c:v>
                </c:pt>
                <c:pt idx="1771">
                  <c:v>7.0909784596692838</c:v>
                </c:pt>
                <c:pt idx="1772">
                  <c:v>6.083207725888351</c:v>
                </c:pt>
                <c:pt idx="1773">
                  <c:v>6.3008974693220976</c:v>
                </c:pt>
                <c:pt idx="1774">
                  <c:v>7.1005286033571924</c:v>
                </c:pt>
                <c:pt idx="1775">
                  <c:v>6.790422254108508</c:v>
                </c:pt>
                <c:pt idx="1776">
                  <c:v>6.4678432837032451</c:v>
                </c:pt>
                <c:pt idx="1777">
                  <c:v>6.2171211211613508</c:v>
                </c:pt>
                <c:pt idx="1778">
                  <c:v>6.1375194606355654</c:v>
                </c:pt>
                <c:pt idx="1779">
                  <c:v>6.2617376933594038</c:v>
                </c:pt>
                <c:pt idx="1780">
                  <c:v>5.7223276078232743</c:v>
                </c:pt>
                <c:pt idx="1781">
                  <c:v>5.8418011022343119</c:v>
                </c:pt>
                <c:pt idx="1782">
                  <c:v>6.3636760803951198</c:v>
                </c:pt>
                <c:pt idx="1783">
                  <c:v>6.6322976300655201</c:v>
                </c:pt>
                <c:pt idx="1784">
                  <c:v>9.0368149478998525</c:v>
                </c:pt>
                <c:pt idx="1785">
                  <c:v>9.2436779394914801</c:v>
                </c:pt>
                <c:pt idx="1786">
                  <c:v>8.7658482143920367</c:v>
                </c:pt>
                <c:pt idx="1787">
                  <c:v>8.490244361876865</c:v>
                </c:pt>
                <c:pt idx="1788">
                  <c:v>8.2284648254216552</c:v>
                </c:pt>
                <c:pt idx="1789">
                  <c:v>8.0236977020697875</c:v>
                </c:pt>
                <c:pt idx="1790">
                  <c:v>7.5402190799221724</c:v>
                </c:pt>
                <c:pt idx="1791">
                  <c:v>7.5536331932873457</c:v>
                </c:pt>
                <c:pt idx="1792">
                  <c:v>7.3460655467621372</c:v>
                </c:pt>
                <c:pt idx="1793">
                  <c:v>7.1986498925834752</c:v>
                </c:pt>
                <c:pt idx="1794">
                  <c:v>6.9711248220484912</c:v>
                </c:pt>
                <c:pt idx="1795">
                  <c:v>6.7048789517170748</c:v>
                </c:pt>
                <c:pt idx="1796">
                  <c:v>6.6309808505636836</c:v>
                </c:pt>
                <c:pt idx="1797">
                  <c:v>6.9649427098911199</c:v>
                </c:pt>
                <c:pt idx="1798">
                  <c:v>6.00156315885918</c:v>
                </c:pt>
                <c:pt idx="1799">
                  <c:v>5.335847276225536</c:v>
                </c:pt>
                <c:pt idx="1800">
                  <c:v>5.4795933050239443</c:v>
                </c:pt>
                <c:pt idx="1801">
                  <c:v>5.2207237809132501</c:v>
                </c:pt>
                <c:pt idx="1802">
                  <c:v>5.3159724882590353</c:v>
                </c:pt>
                <c:pt idx="1803">
                  <c:v>5.3811365383169996</c:v>
                </c:pt>
                <c:pt idx="1804">
                  <c:v>5.0700460570313854</c:v>
                </c:pt>
                <c:pt idx="1805">
                  <c:v>4.8403580488517006</c:v>
                </c:pt>
                <c:pt idx="1806">
                  <c:v>4.8171564739061923</c:v>
                </c:pt>
                <c:pt idx="1807">
                  <c:v>4.6737896762714337</c:v>
                </c:pt>
                <c:pt idx="1808">
                  <c:v>4.359417082494299</c:v>
                </c:pt>
                <c:pt idx="1809">
                  <c:v>3.9949694421153481</c:v>
                </c:pt>
                <c:pt idx="1810">
                  <c:v>3.5522130272425345</c:v>
                </c:pt>
                <c:pt idx="1811">
                  <c:v>3.7374618300461071</c:v>
                </c:pt>
                <c:pt idx="1812">
                  <c:v>3.2955378300552729</c:v>
                </c:pt>
                <c:pt idx="1813">
                  <c:v>9.1426348556606243</c:v>
                </c:pt>
                <c:pt idx="1814">
                  <c:v>8.8443925748048269</c:v>
                </c:pt>
                <c:pt idx="1815">
                  <c:v>7.1493598771998235</c:v>
                </c:pt>
                <c:pt idx="1816">
                  <c:v>6.8370963025264242</c:v>
                </c:pt>
                <c:pt idx="1817">
                  <c:v>6.6134611073197735</c:v>
                </c:pt>
                <c:pt idx="1818">
                  <c:v>6.3765278241332268</c:v>
                </c:pt>
                <c:pt idx="1819">
                  <c:v>7.1463468724006107</c:v>
                </c:pt>
                <c:pt idx="1820">
                  <c:v>6.5405646871701029</c:v>
                </c:pt>
                <c:pt idx="1821">
                  <c:v>6.7093743799053751</c:v>
                </c:pt>
                <c:pt idx="1822">
                  <c:v>6.5530659284966264</c:v>
                </c:pt>
                <c:pt idx="1823">
                  <c:v>6.8308437195978788</c:v>
                </c:pt>
                <c:pt idx="1824">
                  <c:v>6.3793982199864541</c:v>
                </c:pt>
                <c:pt idx="1825">
                  <c:v>5.7072548800839229</c:v>
                </c:pt>
                <c:pt idx="1826">
                  <c:v>5.2445258462211042</c:v>
                </c:pt>
                <c:pt idx="1827">
                  <c:v>4.9725163194868305</c:v>
                </c:pt>
                <c:pt idx="1828">
                  <c:v>5.198064797915225</c:v>
                </c:pt>
                <c:pt idx="1829">
                  <c:v>5.2090660469335415</c:v>
                </c:pt>
                <c:pt idx="1830">
                  <c:v>5.2294909253538524</c:v>
                </c:pt>
                <c:pt idx="1831">
                  <c:v>5.5009244405910263</c:v>
                </c:pt>
                <c:pt idx="1832">
                  <c:v>5.8023014622207825</c:v>
                </c:pt>
                <c:pt idx="1833">
                  <c:v>5.2939653337246595</c:v>
                </c:pt>
                <c:pt idx="1834">
                  <c:v>4.9282908097930678</c:v>
                </c:pt>
                <c:pt idx="1835">
                  <c:v>5.4837499905045384</c:v>
                </c:pt>
                <c:pt idx="1836">
                  <c:v>5.7662302901509754</c:v>
                </c:pt>
                <c:pt idx="1837">
                  <c:v>4.1281909139968542</c:v>
                </c:pt>
                <c:pt idx="1838">
                  <c:v>4.5414528313413749</c:v>
                </c:pt>
                <c:pt idx="1839">
                  <c:v>4.6075531188477292</c:v>
                </c:pt>
                <c:pt idx="1840">
                  <c:v>4.4818426789456023</c:v>
                </c:pt>
                <c:pt idx="1841">
                  <c:v>4.2590774016548316</c:v>
                </c:pt>
                <c:pt idx="1842">
                  <c:v>4.165347633903238</c:v>
                </c:pt>
                <c:pt idx="1843">
                  <c:v>6.5467462555468758</c:v>
                </c:pt>
                <c:pt idx="1844">
                  <c:v>6.7172104779965602</c:v>
                </c:pt>
                <c:pt idx="1845">
                  <c:v>6.1501080893064719</c:v>
                </c:pt>
                <c:pt idx="1846">
                  <c:v>5.7315571840794055</c:v>
                </c:pt>
                <c:pt idx="1847">
                  <c:v>6.2452514477917775</c:v>
                </c:pt>
                <c:pt idx="1848">
                  <c:v>6.6180010159145874</c:v>
                </c:pt>
                <c:pt idx="1849">
                  <c:v>6.2650039595070872</c:v>
                </c:pt>
                <c:pt idx="1850">
                  <c:v>5.6522190259618021</c:v>
                </c:pt>
                <c:pt idx="1851">
                  <c:v>6.1286773489132473</c:v>
                </c:pt>
                <c:pt idx="1852">
                  <c:v>6.3749729550830248</c:v>
                </c:pt>
                <c:pt idx="1853">
                  <c:v>6.4206536485723831</c:v>
                </c:pt>
                <c:pt idx="1854">
                  <c:v>5.9125614701239559</c:v>
                </c:pt>
                <c:pt idx="1855">
                  <c:v>5.1922950222048847</c:v>
                </c:pt>
                <c:pt idx="1856">
                  <c:v>5.4624759812312629</c:v>
                </c:pt>
                <c:pt idx="1857">
                  <c:v>5.8001436582607369</c:v>
                </c:pt>
                <c:pt idx="1858">
                  <c:v>5.9327763919368115</c:v>
                </c:pt>
                <c:pt idx="1859">
                  <c:v>4.7436506564120462</c:v>
                </c:pt>
                <c:pt idx="1860">
                  <c:v>4.4531176672038875</c:v>
                </c:pt>
                <c:pt idx="1861">
                  <c:v>4.3834411498743009</c:v>
                </c:pt>
                <c:pt idx="1862">
                  <c:v>4.3975559469977554</c:v>
                </c:pt>
                <c:pt idx="1863">
                  <c:v>3.771145813462673</c:v>
                </c:pt>
                <c:pt idx="1864">
                  <c:v>3.3566986907367591</c:v>
                </c:pt>
                <c:pt idx="1865">
                  <c:v>-1.82390104322806</c:v>
                </c:pt>
                <c:pt idx="1866">
                  <c:v>-1.6993960209254921</c:v>
                </c:pt>
                <c:pt idx="1867">
                  <c:v>-2.325981973257496</c:v>
                </c:pt>
                <c:pt idx="1868">
                  <c:v>-2.7879675326066167</c:v>
                </c:pt>
                <c:pt idx="1869">
                  <c:v>-2.7102745470305778</c:v>
                </c:pt>
                <c:pt idx="1870">
                  <c:v>-0.26100699211392131</c:v>
                </c:pt>
                <c:pt idx="1871">
                  <c:v>-0.32557697125271678</c:v>
                </c:pt>
                <c:pt idx="1872">
                  <c:v>-0.39618341461045148</c:v>
                </c:pt>
                <c:pt idx="1873">
                  <c:v>-0.92996277085347634</c:v>
                </c:pt>
                <c:pt idx="1874">
                  <c:v>-0.81197105622647925</c:v>
                </c:pt>
                <c:pt idx="1875">
                  <c:v>-0.91950323075266072</c:v>
                </c:pt>
                <c:pt idx="1876">
                  <c:v>-1.1588107500725808</c:v>
                </c:pt>
                <c:pt idx="1877">
                  <c:v>-1.5081792447107056</c:v>
                </c:pt>
                <c:pt idx="1878">
                  <c:v>-0.85632048963996121</c:v>
                </c:pt>
                <c:pt idx="1879">
                  <c:v>-0.53177207769066204</c:v>
                </c:pt>
                <c:pt idx="1880">
                  <c:v>-0.81147796761579238</c:v>
                </c:pt>
                <c:pt idx="1881">
                  <c:v>-0.97809253963581089</c:v>
                </c:pt>
                <c:pt idx="1882">
                  <c:v>-1.7206910954667975</c:v>
                </c:pt>
                <c:pt idx="1883">
                  <c:v>-2.0554300082817778</c:v>
                </c:pt>
                <c:pt idx="1884">
                  <c:v>-2.360003882179007</c:v>
                </c:pt>
                <c:pt idx="1885">
                  <c:v>-2.9086601438126913</c:v>
                </c:pt>
                <c:pt idx="1886">
                  <c:v>-2.9318138714490738</c:v>
                </c:pt>
                <c:pt idx="1887">
                  <c:v>-3.3193768535766166</c:v>
                </c:pt>
                <c:pt idx="1888">
                  <c:v>-3.6149183451106515</c:v>
                </c:pt>
                <c:pt idx="1889">
                  <c:v>-2.9395301630218085</c:v>
                </c:pt>
                <c:pt idx="1890">
                  <c:v>-3.3197844430944756</c:v>
                </c:pt>
                <c:pt idx="1891">
                  <c:v>-2.709733082189536</c:v>
                </c:pt>
                <c:pt idx="1892">
                  <c:v>-2.8642077372741381</c:v>
                </c:pt>
                <c:pt idx="1893">
                  <c:v>-2.6930276309666601</c:v>
                </c:pt>
                <c:pt idx="1894">
                  <c:v>-2.5791334240783614</c:v>
                </c:pt>
                <c:pt idx="1895">
                  <c:v>-4.8456037895622366</c:v>
                </c:pt>
                <c:pt idx="1896">
                  <c:v>-4.909439916299851</c:v>
                </c:pt>
                <c:pt idx="1897">
                  <c:v>-4.1699315472793934</c:v>
                </c:pt>
                <c:pt idx="1898">
                  <c:v>-4.2632265441673418</c:v>
                </c:pt>
                <c:pt idx="1899">
                  <c:v>-4.818604071189581</c:v>
                </c:pt>
                <c:pt idx="1900">
                  <c:v>-5.0267718065026283</c:v>
                </c:pt>
                <c:pt idx="1901">
                  <c:v>-4.9885212025002286</c:v>
                </c:pt>
                <c:pt idx="1902">
                  <c:v>-4.2178951239815854</c:v>
                </c:pt>
                <c:pt idx="1903">
                  <c:v>-4.4240672247725428</c:v>
                </c:pt>
                <c:pt idx="1904">
                  <c:v>-4.5986278873535236</c:v>
                </c:pt>
                <c:pt idx="1905">
                  <c:v>-4.6954036118349691</c:v>
                </c:pt>
                <c:pt idx="1906">
                  <c:v>-4.623000904941188</c:v>
                </c:pt>
                <c:pt idx="1907">
                  <c:v>-4.4302688286549259</c:v>
                </c:pt>
                <c:pt idx="1908">
                  <c:v>-4.6311788726131624</c:v>
                </c:pt>
                <c:pt idx="1909">
                  <c:v>-4.6528469815236946</c:v>
                </c:pt>
                <c:pt idx="1910">
                  <c:v>-4.6160399912065886</c:v>
                </c:pt>
                <c:pt idx="1911">
                  <c:v>-4.1368260705258226</c:v>
                </c:pt>
                <c:pt idx="1912">
                  <c:v>-3.9359828761104776</c:v>
                </c:pt>
                <c:pt idx="1913">
                  <c:v>-3.3435813851948382</c:v>
                </c:pt>
                <c:pt idx="1914">
                  <c:v>-3.3953550770205343</c:v>
                </c:pt>
                <c:pt idx="1915">
                  <c:v>-3.4375488897177453</c:v>
                </c:pt>
                <c:pt idx="1916">
                  <c:v>-3.1425025233922654</c:v>
                </c:pt>
                <c:pt idx="1917">
                  <c:v>-3.1063566437958046</c:v>
                </c:pt>
                <c:pt idx="1918">
                  <c:v>-2.8979142726335838</c:v>
                </c:pt>
                <c:pt idx="1919">
                  <c:v>-3.0836700539264017</c:v>
                </c:pt>
                <c:pt idx="1920">
                  <c:v>-2.8773600678471234</c:v>
                </c:pt>
                <c:pt idx="1921">
                  <c:v>-2.702889542802478</c:v>
                </c:pt>
                <c:pt idx="1922">
                  <c:v>-4.6069041192793208</c:v>
                </c:pt>
                <c:pt idx="1923">
                  <c:v>-5.2957852690432077</c:v>
                </c:pt>
                <c:pt idx="1924">
                  <c:v>-4.749112522684884</c:v>
                </c:pt>
                <c:pt idx="1925">
                  <c:v>-4.5271842221818019</c:v>
                </c:pt>
                <c:pt idx="1926">
                  <c:v>-4.5047633358092369</c:v>
                </c:pt>
                <c:pt idx="1927">
                  <c:v>-4.3117480337371061</c:v>
                </c:pt>
                <c:pt idx="1928">
                  <c:v>-4.348864904337213</c:v>
                </c:pt>
                <c:pt idx="1929">
                  <c:v>-4.1074927041205296</c:v>
                </c:pt>
                <c:pt idx="1930">
                  <c:v>-4.3932634558535133</c:v>
                </c:pt>
                <c:pt idx="1931">
                  <c:v>-4.2933036355348397</c:v>
                </c:pt>
                <c:pt idx="1932">
                  <c:v>-3.6837165974147101</c:v>
                </c:pt>
                <c:pt idx="1933">
                  <c:v>-4.3716837944919984</c:v>
                </c:pt>
                <c:pt idx="1934">
                  <c:v>-4.164478580049213</c:v>
                </c:pt>
                <c:pt idx="1935">
                  <c:v>-3.9666341866919086</c:v>
                </c:pt>
                <c:pt idx="1936">
                  <c:v>-4.0075558157844355</c:v>
                </c:pt>
                <c:pt idx="1937">
                  <c:v>-4.0243124070681313</c:v>
                </c:pt>
                <c:pt idx="1938">
                  <c:v>-4.024476983077041</c:v>
                </c:pt>
                <c:pt idx="1939">
                  <c:v>-4.0846241439077779</c:v>
                </c:pt>
                <c:pt idx="1940">
                  <c:v>-4.0869295483203061</c:v>
                </c:pt>
                <c:pt idx="1941">
                  <c:v>-4.2673261389882367</c:v>
                </c:pt>
                <c:pt idx="1942">
                  <c:v>-4.2334596621622094</c:v>
                </c:pt>
                <c:pt idx="1943">
                  <c:v>-5.2181042619327318</c:v>
                </c:pt>
                <c:pt idx="1944">
                  <c:v>-5.0456953018473749</c:v>
                </c:pt>
                <c:pt idx="1945">
                  <c:v>-5.3706256205902303</c:v>
                </c:pt>
                <c:pt idx="1946">
                  <c:v>-5.1280234399920577</c:v>
                </c:pt>
                <c:pt idx="1947">
                  <c:v>-5.1775897116952851</c:v>
                </c:pt>
                <c:pt idx="1948">
                  <c:v>-5.152407994477926</c:v>
                </c:pt>
                <c:pt idx="1949">
                  <c:v>-5.2715379430458897</c:v>
                </c:pt>
                <c:pt idx="1950">
                  <c:v>-5.4480604748362138</c:v>
                </c:pt>
                <c:pt idx="1951">
                  <c:v>-5.001878886896427</c:v>
                </c:pt>
                <c:pt idx="1952">
                  <c:v>-4.9074359789346378</c:v>
                </c:pt>
                <c:pt idx="1953">
                  <c:v>-4.9898040043516279</c:v>
                </c:pt>
                <c:pt idx="1954">
                  <c:v>-4.9138722717007921</c:v>
                </c:pt>
                <c:pt idx="1955">
                  <c:v>-4.6900760468477687</c:v>
                </c:pt>
                <c:pt idx="1956">
                  <c:v>-5.0550649911889733</c:v>
                </c:pt>
                <c:pt idx="1957">
                  <c:v>-4.8669518557046043</c:v>
                </c:pt>
                <c:pt idx="1958">
                  <c:v>-4.3745787219082732</c:v>
                </c:pt>
                <c:pt idx="1959">
                  <c:v>-4.393890097655861</c:v>
                </c:pt>
                <c:pt idx="1960">
                  <c:v>-4.2732587259071249</c:v>
                </c:pt>
                <c:pt idx="1961">
                  <c:v>-4.4881446877958364</c:v>
                </c:pt>
                <c:pt idx="1962">
                  <c:v>-4.5640437427068914</c:v>
                </c:pt>
                <c:pt idx="1963">
                  <c:v>-4.401308900989287</c:v>
                </c:pt>
                <c:pt idx="1964">
                  <c:v>-4.3584521295618845</c:v>
                </c:pt>
                <c:pt idx="1965">
                  <c:v>-4.5429847744090974</c:v>
                </c:pt>
                <c:pt idx="1966">
                  <c:v>-4.545629535629125</c:v>
                </c:pt>
                <c:pt idx="1967">
                  <c:v>-4.259423764728643</c:v>
                </c:pt>
                <c:pt idx="1968">
                  <c:v>-4.0599338784832684</c:v>
                </c:pt>
                <c:pt idx="1969">
                  <c:v>-3.9234593809582607</c:v>
                </c:pt>
                <c:pt idx="1970">
                  <c:v>-4.0478993974857325</c:v>
                </c:pt>
                <c:pt idx="1971">
                  <c:v>-3.3099015033810741</c:v>
                </c:pt>
                <c:pt idx="1972">
                  <c:v>-3.3054055887449807</c:v>
                </c:pt>
                <c:pt idx="1973">
                  <c:v>-3.6229996755371086</c:v>
                </c:pt>
                <c:pt idx="1974">
                  <c:v>-3.672202857143092</c:v>
                </c:pt>
                <c:pt idx="1975">
                  <c:v>-2.8048461299243987</c:v>
                </c:pt>
                <c:pt idx="1976">
                  <c:v>-3.0312848795518987</c:v>
                </c:pt>
                <c:pt idx="1977">
                  <c:v>-3.5881193842047243</c:v>
                </c:pt>
                <c:pt idx="1978">
                  <c:v>-3.528157540245358</c:v>
                </c:pt>
                <c:pt idx="1979">
                  <c:v>-3.4551697169161733</c:v>
                </c:pt>
                <c:pt idx="1980">
                  <c:v>-3.434053843835283</c:v>
                </c:pt>
                <c:pt idx="1981">
                  <c:v>-3.4316535603379661</c:v>
                </c:pt>
                <c:pt idx="1982">
                  <c:v>-2.9464177891685095</c:v>
                </c:pt>
                <c:pt idx="1983">
                  <c:v>-2.7166335719234769</c:v>
                </c:pt>
                <c:pt idx="1984">
                  <c:v>-3.022044934555046</c:v>
                </c:pt>
                <c:pt idx="1985">
                  <c:v>-2.8598558020117681</c:v>
                </c:pt>
                <c:pt idx="1986">
                  <c:v>-2.6264662574318365</c:v>
                </c:pt>
                <c:pt idx="1987">
                  <c:v>-1.3938866187257815</c:v>
                </c:pt>
                <c:pt idx="1988">
                  <c:v>-1.3601547188706542</c:v>
                </c:pt>
                <c:pt idx="1989">
                  <c:v>-0.79539120321302503</c:v>
                </c:pt>
                <c:pt idx="1990">
                  <c:v>-0.73969855253265271</c:v>
                </c:pt>
                <c:pt idx="1991">
                  <c:v>-0.23928313820760216</c:v>
                </c:pt>
                <c:pt idx="1992">
                  <c:v>-9.323313500890773E-2</c:v>
                </c:pt>
                <c:pt idx="1993">
                  <c:v>0.12399081145826329</c:v>
                </c:pt>
                <c:pt idx="1994">
                  <c:v>0.12667140635773677</c:v>
                </c:pt>
                <c:pt idx="1995">
                  <c:v>0.51503664416583383</c:v>
                </c:pt>
                <c:pt idx="1996">
                  <c:v>0.11875955466613686</c:v>
                </c:pt>
                <c:pt idx="1997">
                  <c:v>0.70587579167100678</c:v>
                </c:pt>
                <c:pt idx="1998">
                  <c:v>0.67984652277033319</c:v>
                </c:pt>
                <c:pt idx="1999">
                  <c:v>0.47522398727672943</c:v>
                </c:pt>
                <c:pt idx="2000">
                  <c:v>0.74556450003466779</c:v>
                </c:pt>
                <c:pt idx="2001">
                  <c:v>0.81040430898482452</c:v>
                </c:pt>
                <c:pt idx="2002">
                  <c:v>1.2939040028180138</c:v>
                </c:pt>
                <c:pt idx="2003">
                  <c:v>0.80588675312163183</c:v>
                </c:pt>
                <c:pt idx="2004">
                  <c:v>0.69875908775434148</c:v>
                </c:pt>
                <c:pt idx="2005">
                  <c:v>1.0642402056993516</c:v>
                </c:pt>
                <c:pt idx="2006">
                  <c:v>0.57933216493679662</c:v>
                </c:pt>
                <c:pt idx="2007">
                  <c:v>0.56021830191810285</c:v>
                </c:pt>
                <c:pt idx="2008">
                  <c:v>1.0171442305499045</c:v>
                </c:pt>
                <c:pt idx="2009">
                  <c:v>0.8206148762580856</c:v>
                </c:pt>
                <c:pt idx="2010">
                  <c:v>0.72781144693510047</c:v>
                </c:pt>
                <c:pt idx="2011">
                  <c:v>0.78584322291008757</c:v>
                </c:pt>
                <c:pt idx="2012">
                  <c:v>0.73682991315986435</c:v>
                </c:pt>
                <c:pt idx="2013">
                  <c:v>0.97673220129350646</c:v>
                </c:pt>
                <c:pt idx="2014">
                  <c:v>1.1072158112316988</c:v>
                </c:pt>
                <c:pt idx="2015">
                  <c:v>0.96880911905092848</c:v>
                </c:pt>
                <c:pt idx="2016">
                  <c:v>0.85674360631700086</c:v>
                </c:pt>
                <c:pt idx="2017">
                  <c:v>0.96797816184626129</c:v>
                </c:pt>
                <c:pt idx="2018">
                  <c:v>1.0340154519263622</c:v>
                </c:pt>
                <c:pt idx="2019">
                  <c:v>1.6929708334705973</c:v>
                </c:pt>
                <c:pt idx="2020">
                  <c:v>1.3167842606412794</c:v>
                </c:pt>
                <c:pt idx="2021">
                  <c:v>0.75454363975187011</c:v>
                </c:pt>
                <c:pt idx="2022">
                  <c:v>0.99774721267456012</c:v>
                </c:pt>
                <c:pt idx="2023">
                  <c:v>0.89807730299165112</c:v>
                </c:pt>
                <c:pt idx="2024">
                  <c:v>0.68928900309837005</c:v>
                </c:pt>
                <c:pt idx="2025">
                  <c:v>0.81833107414062134</c:v>
                </c:pt>
                <c:pt idx="2026">
                  <c:v>0.73487829615095368</c:v>
                </c:pt>
                <c:pt idx="2027">
                  <c:v>1.5696001598191289</c:v>
                </c:pt>
                <c:pt idx="2028">
                  <c:v>1.1703284493474353</c:v>
                </c:pt>
                <c:pt idx="2029">
                  <c:v>1.5178658170424297</c:v>
                </c:pt>
                <c:pt idx="2030">
                  <c:v>1.6069197591842332</c:v>
                </c:pt>
                <c:pt idx="2031">
                  <c:v>1.0240497814615779</c:v>
                </c:pt>
                <c:pt idx="2032">
                  <c:v>1.275172502329891</c:v>
                </c:pt>
                <c:pt idx="2033">
                  <c:v>2.1810292822066479</c:v>
                </c:pt>
                <c:pt idx="2034">
                  <c:v>1.7558860698646761</c:v>
                </c:pt>
                <c:pt idx="2035">
                  <c:v>1.5092705963645425</c:v>
                </c:pt>
                <c:pt idx="2036">
                  <c:v>1.411837830996121</c:v>
                </c:pt>
                <c:pt idx="2037">
                  <c:v>1.7205045594982593</c:v>
                </c:pt>
                <c:pt idx="2038">
                  <c:v>1.66183301890519</c:v>
                </c:pt>
                <c:pt idx="2039">
                  <c:v>0.60495952778709672</c:v>
                </c:pt>
                <c:pt idx="2040">
                  <c:v>0.66589852286658147</c:v>
                </c:pt>
                <c:pt idx="2041">
                  <c:v>0.43676063238731189</c:v>
                </c:pt>
                <c:pt idx="2042">
                  <c:v>0.29210129000178942</c:v>
                </c:pt>
                <c:pt idx="2043">
                  <c:v>0.26374660469716815</c:v>
                </c:pt>
                <c:pt idx="2044">
                  <c:v>0.17623851559800396</c:v>
                </c:pt>
                <c:pt idx="2045">
                  <c:v>5.8230900893452286E-2</c:v>
                </c:pt>
                <c:pt idx="2046">
                  <c:v>0.1143017562410753</c:v>
                </c:pt>
                <c:pt idx="2047">
                  <c:v>-6.9631813884196703E-3</c:v>
                </c:pt>
                <c:pt idx="2048">
                  <c:v>0.62259099142247809</c:v>
                </c:pt>
                <c:pt idx="2049">
                  <c:v>0.60770248368613444</c:v>
                </c:pt>
                <c:pt idx="2050">
                  <c:v>7.854323281082376E-2</c:v>
                </c:pt>
                <c:pt idx="2051">
                  <c:v>0.242173024416803</c:v>
                </c:pt>
                <c:pt idx="2052">
                  <c:v>0.28476573759006474</c:v>
                </c:pt>
                <c:pt idx="2053">
                  <c:v>0.13334692922533087</c:v>
                </c:pt>
                <c:pt idx="2054">
                  <c:v>3.1063746027748529E-2</c:v>
                </c:pt>
                <c:pt idx="2055">
                  <c:v>0.27374333973499976</c:v>
                </c:pt>
                <c:pt idx="2056">
                  <c:v>0.30152200787025851</c:v>
                </c:pt>
                <c:pt idx="2057">
                  <c:v>7.5362803231793229E-2</c:v>
                </c:pt>
                <c:pt idx="2058">
                  <c:v>0.78512643820078942</c:v>
                </c:pt>
                <c:pt idx="2059">
                  <c:v>0.74605635815789828</c:v>
                </c:pt>
                <c:pt idx="2060">
                  <c:v>0.1592983495153133</c:v>
                </c:pt>
                <c:pt idx="2061">
                  <c:v>0.3853395592633202</c:v>
                </c:pt>
                <c:pt idx="2062">
                  <c:v>0.25027619345705521</c:v>
                </c:pt>
                <c:pt idx="2063">
                  <c:v>0.54429103188273764</c:v>
                </c:pt>
                <c:pt idx="2064">
                  <c:v>0.28511369202657288</c:v>
                </c:pt>
                <c:pt idx="2065">
                  <c:v>0.27605914205046655</c:v>
                </c:pt>
                <c:pt idx="2066">
                  <c:v>8.4063579248394582E-2</c:v>
                </c:pt>
                <c:pt idx="2067">
                  <c:v>-0.1068611699128752</c:v>
                </c:pt>
                <c:pt idx="2068">
                  <c:v>0.1887812408334133</c:v>
                </c:pt>
                <c:pt idx="2069">
                  <c:v>-6.6867924228830589E-2</c:v>
                </c:pt>
                <c:pt idx="2070">
                  <c:v>2.8240553150804537E-2</c:v>
                </c:pt>
                <c:pt idx="2071">
                  <c:v>-0.36374249774043799</c:v>
                </c:pt>
                <c:pt idx="2072">
                  <c:v>-0.12843645795053149</c:v>
                </c:pt>
                <c:pt idx="2073">
                  <c:v>0.12798175682362523</c:v>
                </c:pt>
                <c:pt idx="2074">
                  <c:v>-7.9148375835413898E-2</c:v>
                </c:pt>
                <c:pt idx="2075">
                  <c:v>-0.28723531327572438</c:v>
                </c:pt>
                <c:pt idx="2076">
                  <c:v>-1.0648386255796005E-2</c:v>
                </c:pt>
                <c:pt idx="2077">
                  <c:v>7.6295848076890493E-2</c:v>
                </c:pt>
                <c:pt idx="2078">
                  <c:v>-7.7923037267080275E-2</c:v>
                </c:pt>
                <c:pt idx="2079">
                  <c:v>-1.1770683011600558</c:v>
                </c:pt>
                <c:pt idx="2080">
                  <c:v>-0.93801658865233506</c:v>
                </c:pt>
                <c:pt idx="2081">
                  <c:v>-0.25900837446127811</c:v>
                </c:pt>
                <c:pt idx="2082">
                  <c:v>-0.64572392940018819</c:v>
                </c:pt>
                <c:pt idx="2083">
                  <c:v>-0.35424930735501459</c:v>
                </c:pt>
                <c:pt idx="2084">
                  <c:v>-0.36302059242575568</c:v>
                </c:pt>
                <c:pt idx="2085">
                  <c:v>-0.52227084746276908</c:v>
                </c:pt>
                <c:pt idx="2086">
                  <c:v>-0.67314355290005734</c:v>
                </c:pt>
                <c:pt idx="2087">
                  <c:v>-0.80906017177181377</c:v>
                </c:pt>
                <c:pt idx="2088">
                  <c:v>-0.9897511758081845</c:v>
                </c:pt>
                <c:pt idx="2089">
                  <c:v>-0.76861284033090671</c:v>
                </c:pt>
                <c:pt idx="2090">
                  <c:v>-0.36711045780489782</c:v>
                </c:pt>
                <c:pt idx="2091">
                  <c:v>-0.64738533702767276</c:v>
                </c:pt>
                <c:pt idx="2092">
                  <c:v>-0.75424037986618897</c:v>
                </c:pt>
                <c:pt idx="2093">
                  <c:v>-0.17486923571160551</c:v>
                </c:pt>
                <c:pt idx="2094">
                  <c:v>0.20907640386442772</c:v>
                </c:pt>
                <c:pt idx="2095">
                  <c:v>-0.30680446011948082</c:v>
                </c:pt>
                <c:pt idx="2096">
                  <c:v>-0.19999628298370542</c:v>
                </c:pt>
                <c:pt idx="2097">
                  <c:v>0.2686601393706578</c:v>
                </c:pt>
                <c:pt idx="2098">
                  <c:v>0.6053550666552443</c:v>
                </c:pt>
                <c:pt idx="2099">
                  <c:v>0.55137959737763254</c:v>
                </c:pt>
                <c:pt idx="2100">
                  <c:v>0.36450426393332958</c:v>
                </c:pt>
                <c:pt idx="2101">
                  <c:v>9.9264030481549526E-2</c:v>
                </c:pt>
                <c:pt idx="2102">
                  <c:v>0.63571891712308481</c:v>
                </c:pt>
                <c:pt idx="2103">
                  <c:v>0.923132649186309</c:v>
                </c:pt>
                <c:pt idx="2104">
                  <c:v>0.80428941590033887</c:v>
                </c:pt>
                <c:pt idx="2105">
                  <c:v>0.67192296020308628</c:v>
                </c:pt>
                <c:pt idx="2106">
                  <c:v>0.82086411429260764</c:v>
                </c:pt>
                <c:pt idx="2107">
                  <c:v>1.2557072049590001</c:v>
                </c:pt>
                <c:pt idx="2108">
                  <c:v>1.2464603757571968</c:v>
                </c:pt>
                <c:pt idx="2109">
                  <c:v>1.4193256333296711</c:v>
                </c:pt>
                <c:pt idx="2110">
                  <c:v>1.2007560545262974</c:v>
                </c:pt>
                <c:pt idx="2111">
                  <c:v>1.4227320843737568</c:v>
                </c:pt>
                <c:pt idx="2112">
                  <c:v>1.7643593427399962</c:v>
                </c:pt>
                <c:pt idx="2113">
                  <c:v>1.8204833419911637</c:v>
                </c:pt>
                <c:pt idx="2114">
                  <c:v>1.6301682300106091</c:v>
                </c:pt>
                <c:pt idx="2115">
                  <c:v>1.7252275925902394</c:v>
                </c:pt>
                <c:pt idx="2116">
                  <c:v>2.1819539305486746</c:v>
                </c:pt>
                <c:pt idx="2117">
                  <c:v>2.1099501230227968</c:v>
                </c:pt>
                <c:pt idx="2118">
                  <c:v>2.0289784660582955</c:v>
                </c:pt>
                <c:pt idx="2119">
                  <c:v>2.4498169557080729</c:v>
                </c:pt>
                <c:pt idx="2120">
                  <c:v>2.8511970336967174</c:v>
                </c:pt>
                <c:pt idx="2121">
                  <c:v>2.6429822900956745</c:v>
                </c:pt>
                <c:pt idx="2122">
                  <c:v>2.4981822849672097</c:v>
                </c:pt>
                <c:pt idx="2123">
                  <c:v>2.4534431138869328</c:v>
                </c:pt>
                <c:pt idx="2124">
                  <c:v>2.5980522232815995</c:v>
                </c:pt>
                <c:pt idx="2125">
                  <c:v>2.8946168610887835</c:v>
                </c:pt>
                <c:pt idx="2126">
                  <c:v>2.6075083674334865</c:v>
                </c:pt>
                <c:pt idx="2127">
                  <c:v>2.6056023549728469</c:v>
                </c:pt>
                <c:pt idx="2128">
                  <c:v>2.6934998246178399</c:v>
                </c:pt>
                <c:pt idx="2129">
                  <c:v>3.0169827544841654</c:v>
                </c:pt>
                <c:pt idx="2130">
                  <c:v>2.7220744860792179</c:v>
                </c:pt>
                <c:pt idx="2131">
                  <c:v>2.6771671095151994</c:v>
                </c:pt>
                <c:pt idx="2132">
                  <c:v>2.9917469265648533</c:v>
                </c:pt>
                <c:pt idx="2133">
                  <c:v>2.6013993199843766</c:v>
                </c:pt>
                <c:pt idx="2134">
                  <c:v>2.677159077040292</c:v>
                </c:pt>
                <c:pt idx="2135">
                  <c:v>2.8812396195079915</c:v>
                </c:pt>
                <c:pt idx="2136">
                  <c:v>3.0050815487051796</c:v>
                </c:pt>
                <c:pt idx="2137">
                  <c:v>2.8942585360185458</c:v>
                </c:pt>
                <c:pt idx="2138">
                  <c:v>3.0114825662143518</c:v>
                </c:pt>
                <c:pt idx="2139">
                  <c:v>3.2563451291942824</c:v>
                </c:pt>
                <c:pt idx="2140">
                  <c:v>3.2839424956244923</c:v>
                </c:pt>
                <c:pt idx="2141">
                  <c:v>3.3262309935885304</c:v>
                </c:pt>
                <c:pt idx="2142">
                  <c:v>3.2797940660241443</c:v>
                </c:pt>
                <c:pt idx="2143">
                  <c:v>3.4452308350740646</c:v>
                </c:pt>
                <c:pt idx="2144">
                  <c:v>3.4449982054208128</c:v>
                </c:pt>
                <c:pt idx="2145">
                  <c:v>3.310144697930606</c:v>
                </c:pt>
                <c:pt idx="2146">
                  <c:v>3.3611586883139477</c:v>
                </c:pt>
                <c:pt idx="2147">
                  <c:v>4.2487394859341387</c:v>
                </c:pt>
                <c:pt idx="2148">
                  <c:v>4.1105585767923003</c:v>
                </c:pt>
                <c:pt idx="2149">
                  <c:v>4.1338933419410084</c:v>
                </c:pt>
                <c:pt idx="2150">
                  <c:v>4.1193296769886034</c:v>
                </c:pt>
                <c:pt idx="2151">
                  <c:v>4.2195959896865309</c:v>
                </c:pt>
                <c:pt idx="2152">
                  <c:v>4.302845440039893</c:v>
                </c:pt>
                <c:pt idx="2153">
                  <c:v>4.2528953895607957</c:v>
                </c:pt>
                <c:pt idx="2154">
                  <c:v>4.0894570371648342</c:v>
                </c:pt>
                <c:pt idx="2155">
                  <c:v>4.0082545705717676</c:v>
                </c:pt>
                <c:pt idx="2156">
                  <c:v>3.9543015212313515</c:v>
                </c:pt>
                <c:pt idx="2157">
                  <c:v>4.1251859451672424</c:v>
                </c:pt>
                <c:pt idx="2158">
                  <c:v>4.0795649141230905</c:v>
                </c:pt>
                <c:pt idx="2159">
                  <c:v>4.0844086774381561</c:v>
                </c:pt>
                <c:pt idx="2160">
                  <c:v>4.1603936400690378</c:v>
                </c:pt>
                <c:pt idx="2161">
                  <c:v>4.1674232481178963</c:v>
                </c:pt>
                <c:pt idx="2162">
                  <c:v>4.1274695514256443</c:v>
                </c:pt>
                <c:pt idx="2163">
                  <c:v>4.0965109828586144</c:v>
                </c:pt>
                <c:pt idx="2164">
                  <c:v>4.2120219061029029</c:v>
                </c:pt>
                <c:pt idx="2165">
                  <c:v>4.2698884123416381</c:v>
                </c:pt>
                <c:pt idx="2166">
                  <c:v>4.4530209134277854</c:v>
                </c:pt>
                <c:pt idx="2167">
                  <c:v>4.2273105120609999</c:v>
                </c:pt>
                <c:pt idx="2168">
                  <c:v>4.3244137270715077</c:v>
                </c:pt>
                <c:pt idx="2169">
                  <c:v>4.3595163780546065</c:v>
                </c:pt>
                <c:pt idx="2170">
                  <c:v>4.3843546196772554</c:v>
                </c:pt>
                <c:pt idx="2171">
                  <c:v>4.645418309693583</c:v>
                </c:pt>
                <c:pt idx="2172">
                  <c:v>4.2944829933889705</c:v>
                </c:pt>
                <c:pt idx="2173">
                  <c:v>4.4135857443423632</c:v>
                </c:pt>
                <c:pt idx="2174">
                  <c:v>4.6386257464050562</c:v>
                </c:pt>
                <c:pt idx="2175">
                  <c:v>4.6456670820141932</c:v>
                </c:pt>
                <c:pt idx="2176">
                  <c:v>4.7235144940007912</c:v>
                </c:pt>
                <c:pt idx="2177">
                  <c:v>4.7585085730840637</c:v>
                </c:pt>
                <c:pt idx="2178">
                  <c:v>5.3196421431134455</c:v>
                </c:pt>
                <c:pt idx="2179">
                  <c:v>5.2010269239355367</c:v>
                </c:pt>
                <c:pt idx="2180">
                  <c:v>5.1743395728285124</c:v>
                </c:pt>
                <c:pt idx="2181">
                  <c:v>5.0398986941526891</c:v>
                </c:pt>
                <c:pt idx="2182">
                  <c:v>5.4321810007134541</c:v>
                </c:pt>
                <c:pt idx="2183">
                  <c:v>5.9615084774623739</c:v>
                </c:pt>
                <c:pt idx="2184">
                  <c:v>5.8919362652994911</c:v>
                </c:pt>
                <c:pt idx="2185">
                  <c:v>6.0524525893651537</c:v>
                </c:pt>
                <c:pt idx="2186">
                  <c:v>6.2044778152329227</c:v>
                </c:pt>
                <c:pt idx="2187">
                  <c:v>6.1977337247185904</c:v>
                </c:pt>
                <c:pt idx="2188">
                  <c:v>6.298287019497617</c:v>
                </c:pt>
                <c:pt idx="2189">
                  <c:v>6.3274274895579685</c:v>
                </c:pt>
                <c:pt idx="2190">
                  <c:v>6.5630517380111275</c:v>
                </c:pt>
                <c:pt idx="2191">
                  <c:v>6.3853003430706545</c:v>
                </c:pt>
                <c:pt idx="2192">
                  <c:v>6.5140532586177358</c:v>
                </c:pt>
                <c:pt idx="2193">
                  <c:v>6.351515518135753</c:v>
                </c:pt>
                <c:pt idx="2194">
                  <c:v>6.4414843841936742</c:v>
                </c:pt>
                <c:pt idx="2195">
                  <c:v>6.523821222602133</c:v>
                </c:pt>
                <c:pt idx="2196">
                  <c:v>6.7068108259115355</c:v>
                </c:pt>
                <c:pt idx="2197">
                  <c:v>6.6490683296759556</c:v>
                </c:pt>
                <c:pt idx="2198">
                  <c:v>6.6851454583778613</c:v>
                </c:pt>
                <c:pt idx="2199">
                  <c:v>6.1599346163835111</c:v>
                </c:pt>
                <c:pt idx="2200">
                  <c:v>6.4116178367776167</c:v>
                </c:pt>
                <c:pt idx="2201">
                  <c:v>6.2903678650952477</c:v>
                </c:pt>
                <c:pt idx="2202">
                  <c:v>6.1541336578613937</c:v>
                </c:pt>
                <c:pt idx="2203">
                  <c:v>6.2457685712418831</c:v>
                </c:pt>
                <c:pt idx="2204">
                  <c:v>6.1735195416421362</c:v>
                </c:pt>
                <c:pt idx="2205">
                  <c:v>6.2004297603056813</c:v>
                </c:pt>
                <c:pt idx="2206">
                  <c:v>6.3166258024466959</c:v>
                </c:pt>
                <c:pt idx="2207">
                  <c:v>6.4740921432611342</c:v>
                </c:pt>
                <c:pt idx="2208">
                  <c:v>6.6237463453616918</c:v>
                </c:pt>
                <c:pt idx="2209">
                  <c:v>6.7769714294866334</c:v>
                </c:pt>
                <c:pt idx="2210">
                  <c:v>7.0081013393429092</c:v>
                </c:pt>
                <c:pt idx="2211">
                  <c:v>6.7779207058522806</c:v>
                </c:pt>
                <c:pt idx="2212">
                  <c:v>6.8541289471910405</c:v>
                </c:pt>
                <c:pt idx="2213">
                  <c:v>6.764425489956527</c:v>
                </c:pt>
                <c:pt idx="2214">
                  <c:v>6.7669626244480252</c:v>
                </c:pt>
                <c:pt idx="2215">
                  <c:v>6.809532201510371</c:v>
                </c:pt>
                <c:pt idx="2216">
                  <c:v>6.9207885365365485</c:v>
                </c:pt>
                <c:pt idx="2217">
                  <c:v>6.9903874742505145</c:v>
                </c:pt>
                <c:pt idx="2218">
                  <c:v>7.0631540629820577</c:v>
                </c:pt>
                <c:pt idx="2219">
                  <c:v>7.3401041718375692</c:v>
                </c:pt>
                <c:pt idx="2220">
                  <c:v>6.9707903356633238</c:v>
                </c:pt>
                <c:pt idx="2221">
                  <c:v>7.0550434642484783</c:v>
                </c:pt>
                <c:pt idx="2222">
                  <c:v>7.2624892241453631</c:v>
                </c:pt>
                <c:pt idx="2223">
                  <c:v>7.1278362227687575</c:v>
                </c:pt>
                <c:pt idx="2224">
                  <c:v>7.1026948554912206</c:v>
                </c:pt>
                <c:pt idx="2225">
                  <c:v>7.4027555067580852</c:v>
                </c:pt>
                <c:pt idx="2226">
                  <c:v>7.5451373651449716</c:v>
                </c:pt>
                <c:pt idx="2227">
                  <c:v>7.4671946874861339</c:v>
                </c:pt>
                <c:pt idx="2228">
                  <c:v>7.351424790492489</c:v>
                </c:pt>
                <c:pt idx="2229">
                  <c:v>7.3045434737674997</c:v>
                </c:pt>
                <c:pt idx="2230">
                  <c:v>7.1371969720139372</c:v>
                </c:pt>
                <c:pt idx="2231">
                  <c:v>7.4894143686523362</c:v>
                </c:pt>
                <c:pt idx="2232">
                  <c:v>7.6886544596501016</c:v>
                </c:pt>
                <c:pt idx="2233">
                  <c:v>7.4124124646490097</c:v>
                </c:pt>
                <c:pt idx="2234">
                  <c:v>7.3521688163674881</c:v>
                </c:pt>
                <c:pt idx="2235">
                  <c:v>7.0216715967886811</c:v>
                </c:pt>
                <c:pt idx="2236">
                  <c:v>6.9625031035693841</c:v>
                </c:pt>
                <c:pt idx="2237">
                  <c:v>6.7445104271742329</c:v>
                </c:pt>
                <c:pt idx="2238">
                  <c:v>6.6844742221835451</c:v>
                </c:pt>
                <c:pt idx="2239">
                  <c:v>6.6469551090023282</c:v>
                </c:pt>
                <c:pt idx="2240">
                  <c:v>6.5350056276079149</c:v>
                </c:pt>
                <c:pt idx="2241">
                  <c:v>6.2375600742887949</c:v>
                </c:pt>
                <c:pt idx="2242">
                  <c:v>6.110513610114765</c:v>
                </c:pt>
                <c:pt idx="2243">
                  <c:v>6.1657725876382186</c:v>
                </c:pt>
                <c:pt idx="2244">
                  <c:v>6.2827696545812994</c:v>
                </c:pt>
                <c:pt idx="2245">
                  <c:v>6.5325613222422696</c:v>
                </c:pt>
                <c:pt idx="2246">
                  <c:v>6.1972290422492859</c:v>
                </c:pt>
                <c:pt idx="2247">
                  <c:v>6.0223174867010787</c:v>
                </c:pt>
                <c:pt idx="2248">
                  <c:v>6.0514692859169106</c:v>
                </c:pt>
                <c:pt idx="2249">
                  <c:v>5.9406132612563667</c:v>
                </c:pt>
                <c:pt idx="2250">
                  <c:v>5.776250953272366</c:v>
                </c:pt>
                <c:pt idx="2251">
                  <c:v>5.6879221688987958</c:v>
                </c:pt>
                <c:pt idx="2252">
                  <c:v>5.4136633255879918</c:v>
                </c:pt>
                <c:pt idx="2253">
                  <c:v>5.3482904613106452</c:v>
                </c:pt>
                <c:pt idx="2254">
                  <c:v>5.2947074439469555</c:v>
                </c:pt>
                <c:pt idx="2255">
                  <c:v>5.2322348501109728</c:v>
                </c:pt>
                <c:pt idx="2256">
                  <c:v>5.1566889828321472</c:v>
                </c:pt>
                <c:pt idx="2257">
                  <c:v>5.2559895094981712</c:v>
                </c:pt>
                <c:pt idx="2258">
                  <c:v>5.2125167005813822</c:v>
                </c:pt>
                <c:pt idx="2259">
                  <c:v>5.3170861391790725</c:v>
                </c:pt>
                <c:pt idx="2260">
                  <c:v>5.1657923237427461</c:v>
                </c:pt>
                <c:pt idx="2261">
                  <c:v>5.0785384745984707</c:v>
                </c:pt>
                <c:pt idx="2262">
                  <c:v>4.9546035663541765</c:v>
                </c:pt>
                <c:pt idx="2263">
                  <c:v>4.918033115928333</c:v>
                </c:pt>
                <c:pt idx="2264">
                  <c:v>4.9059324216093936</c:v>
                </c:pt>
                <c:pt idx="2265">
                  <c:v>4.8378065610867438</c:v>
                </c:pt>
                <c:pt idx="2266">
                  <c:v>4.8021765660468896</c:v>
                </c:pt>
                <c:pt idx="2267">
                  <c:v>4.6059757268415602</c:v>
                </c:pt>
                <c:pt idx="2268">
                  <c:v>4.6441507844766416</c:v>
                </c:pt>
                <c:pt idx="2269">
                  <c:v>4.5607019619186673</c:v>
                </c:pt>
                <c:pt idx="2270">
                  <c:v>4.5041007237018649</c:v>
                </c:pt>
                <c:pt idx="2271">
                  <c:v>4.3912376993104907</c:v>
                </c:pt>
                <c:pt idx="2272">
                  <c:v>4.638220476099475</c:v>
                </c:pt>
                <c:pt idx="2273">
                  <c:v>4.5069467557004694</c:v>
                </c:pt>
                <c:pt idx="2274">
                  <c:v>4.3900286174151093</c:v>
                </c:pt>
                <c:pt idx="2275">
                  <c:v>4.3506382880281969</c:v>
                </c:pt>
                <c:pt idx="2276">
                  <c:v>4.1876682075379978</c:v>
                </c:pt>
                <c:pt idx="2277">
                  <c:v>4.1437225548152101</c:v>
                </c:pt>
                <c:pt idx="2278">
                  <c:v>3.9102943967612935</c:v>
                </c:pt>
                <c:pt idx="2279">
                  <c:v>3.9482584158979206</c:v>
                </c:pt>
                <c:pt idx="2280">
                  <c:v>3.6308706052436301</c:v>
                </c:pt>
                <c:pt idx="2281">
                  <c:v>3.9424096744036019</c:v>
                </c:pt>
                <c:pt idx="2282">
                  <c:v>3.7338971399279552</c:v>
                </c:pt>
                <c:pt idx="2283">
                  <c:v>3.7647496915782508</c:v>
                </c:pt>
                <c:pt idx="2284">
                  <c:v>3.7122198338121359</c:v>
                </c:pt>
                <c:pt idx="2285">
                  <c:v>3.8771311203797953</c:v>
                </c:pt>
                <c:pt idx="2286">
                  <c:v>3.9037870937876917</c:v>
                </c:pt>
                <c:pt idx="2287">
                  <c:v>3.7686552950314978</c:v>
                </c:pt>
                <c:pt idx="2288">
                  <c:v>3.7699245372183166</c:v>
                </c:pt>
                <c:pt idx="2289">
                  <c:v>3.8680456699854648</c:v>
                </c:pt>
                <c:pt idx="2290">
                  <c:v>4.0612587266851685</c:v>
                </c:pt>
                <c:pt idx="2291">
                  <c:v>4.1173924454722455</c:v>
                </c:pt>
                <c:pt idx="2292">
                  <c:v>4.1439642526708287</c:v>
                </c:pt>
                <c:pt idx="2293">
                  <c:v>4.1326445766738829</c:v>
                </c:pt>
                <c:pt idx="2294">
                  <c:v>4.2099695341734078</c:v>
                </c:pt>
                <c:pt idx="2295">
                  <c:v>4.1576282406844856</c:v>
                </c:pt>
                <c:pt idx="2296">
                  <c:v>4.0303252304242143</c:v>
                </c:pt>
                <c:pt idx="2297">
                  <c:v>3.9237525108121396</c:v>
                </c:pt>
                <c:pt idx="2298">
                  <c:v>4.1367404666627916</c:v>
                </c:pt>
                <c:pt idx="2299">
                  <c:v>4.2445736959954239</c:v>
                </c:pt>
                <c:pt idx="2300">
                  <c:v>4.1429369342694145</c:v>
                </c:pt>
                <c:pt idx="2301">
                  <c:v>4.1736469723008929</c:v>
                </c:pt>
                <c:pt idx="2302">
                  <c:v>4.1161463173883694</c:v>
                </c:pt>
                <c:pt idx="2303">
                  <c:v>4.1952635207141764</c:v>
                </c:pt>
                <c:pt idx="2304">
                  <c:v>4.2886171771646886</c:v>
                </c:pt>
                <c:pt idx="2305">
                  <c:v>4.1983423740294512</c:v>
                </c:pt>
                <c:pt idx="2306">
                  <c:v>4.1039899871195828</c:v>
                </c:pt>
                <c:pt idx="2307">
                  <c:v>4.2229488176178664</c:v>
                </c:pt>
                <c:pt idx="2308">
                  <c:v>4.2713502103925993</c:v>
                </c:pt>
                <c:pt idx="2309">
                  <c:v>4.1605014420624808</c:v>
                </c:pt>
                <c:pt idx="2310">
                  <c:v>4.3179377468516522</c:v>
                </c:pt>
                <c:pt idx="2311">
                  <c:v>3.9979481426616115</c:v>
                </c:pt>
                <c:pt idx="2312">
                  <c:v>4.0000217592012222</c:v>
                </c:pt>
                <c:pt idx="2313">
                  <c:v>4.0059260864517832</c:v>
                </c:pt>
                <c:pt idx="2314">
                  <c:v>3.9300597014975347</c:v>
                </c:pt>
                <c:pt idx="2315">
                  <c:v>3.5348331155932833</c:v>
                </c:pt>
                <c:pt idx="2316">
                  <c:v>3.446304899628827</c:v>
                </c:pt>
                <c:pt idx="2317">
                  <c:v>3.5588353992064503</c:v>
                </c:pt>
                <c:pt idx="2318">
                  <c:v>3.599110886427348</c:v>
                </c:pt>
                <c:pt idx="2319">
                  <c:v>3.6589575241500638</c:v>
                </c:pt>
                <c:pt idx="2320">
                  <c:v>3.7583304102987158</c:v>
                </c:pt>
                <c:pt idx="2321">
                  <c:v>3.7582728070981952</c:v>
                </c:pt>
                <c:pt idx="2322">
                  <c:v>3.6186115058687296</c:v>
                </c:pt>
                <c:pt idx="2323">
                  <c:v>3.4401709985402151</c:v>
                </c:pt>
                <c:pt idx="2324">
                  <c:v>3.4428623830382588</c:v>
                </c:pt>
                <c:pt idx="2325">
                  <c:v>3.5721293995821357</c:v>
                </c:pt>
                <c:pt idx="2326">
                  <c:v>3.4807507228521883</c:v>
                </c:pt>
                <c:pt idx="2327">
                  <c:v>3.309605434045948</c:v>
                </c:pt>
                <c:pt idx="2328">
                  <c:v>3.3264242502986319</c:v>
                </c:pt>
                <c:pt idx="2329">
                  <c:v>3.4225850438766248</c:v>
                </c:pt>
                <c:pt idx="2330">
                  <c:v>3.5148688627431035</c:v>
                </c:pt>
                <c:pt idx="2331">
                  <c:v>3.5686548197932266</c:v>
                </c:pt>
                <c:pt idx="2332">
                  <c:v>4.0522448185173143</c:v>
                </c:pt>
                <c:pt idx="2333">
                  <c:v>3.6891098234019148</c:v>
                </c:pt>
                <c:pt idx="2334">
                  <c:v>3.7142034983559835</c:v>
                </c:pt>
                <c:pt idx="2335">
                  <c:v>3.6012293631195069</c:v>
                </c:pt>
                <c:pt idx="2336">
                  <c:v>3.4493714490301031</c:v>
                </c:pt>
                <c:pt idx="2337">
                  <c:v>3.4511806827233427</c:v>
                </c:pt>
                <c:pt idx="2338">
                  <c:v>3.4328686127454766</c:v>
                </c:pt>
                <c:pt idx="2339">
                  <c:v>3.4411840988814557</c:v>
                </c:pt>
                <c:pt idx="2340">
                  <c:v>3.29551458049131</c:v>
                </c:pt>
                <c:pt idx="2341">
                  <c:v>3.2724188565703027</c:v>
                </c:pt>
                <c:pt idx="2342">
                  <c:v>3.131255618524964</c:v>
                </c:pt>
                <c:pt idx="2343">
                  <c:v>3.0049620095015994</c:v>
                </c:pt>
                <c:pt idx="2344">
                  <c:v>2.8934789964971674</c:v>
                </c:pt>
                <c:pt idx="2345">
                  <c:v>3.2398117574622853</c:v>
                </c:pt>
                <c:pt idx="2346">
                  <c:v>3.0815723606766765</c:v>
                </c:pt>
                <c:pt idx="2347">
                  <c:v>2.8892518069149276</c:v>
                </c:pt>
                <c:pt idx="2348">
                  <c:v>3.1691531754145741</c:v>
                </c:pt>
                <c:pt idx="2349">
                  <c:v>3.0261951535765386</c:v>
                </c:pt>
                <c:pt idx="2350">
                  <c:v>3.0296729310953951</c:v>
                </c:pt>
                <c:pt idx="2351">
                  <c:v>2.9965903401189875</c:v>
                </c:pt>
                <c:pt idx="2352">
                  <c:v>2.9176315858079782</c:v>
                </c:pt>
                <c:pt idx="2353">
                  <c:v>2.8507831532568195</c:v>
                </c:pt>
                <c:pt idx="2354">
                  <c:v>2.8622913024649588</c:v>
                </c:pt>
                <c:pt idx="2355">
                  <c:v>3.0803773832513093</c:v>
                </c:pt>
                <c:pt idx="2356">
                  <c:v>2.9690102901931859</c:v>
                </c:pt>
                <c:pt idx="2357">
                  <c:v>2.9826091553935674</c:v>
                </c:pt>
                <c:pt idx="2358">
                  <c:v>3.0151642218839703</c:v>
                </c:pt>
                <c:pt idx="2359">
                  <c:v>3.0997231557385208</c:v>
                </c:pt>
                <c:pt idx="2360">
                  <c:v>2.8029462137310723</c:v>
                </c:pt>
                <c:pt idx="2361">
                  <c:v>2.9917714578207022</c:v>
                </c:pt>
                <c:pt idx="2362">
                  <c:v>2.687734944122333</c:v>
                </c:pt>
                <c:pt idx="2363">
                  <c:v>2.9476670172545294</c:v>
                </c:pt>
                <c:pt idx="2364">
                  <c:v>3.0601750593180821</c:v>
                </c:pt>
                <c:pt idx="2365">
                  <c:v>3.2136266842851091</c:v>
                </c:pt>
                <c:pt idx="2366">
                  <c:v>3.1644579046969712</c:v>
                </c:pt>
                <c:pt idx="2367">
                  <c:v>3.5917116336812382</c:v>
                </c:pt>
                <c:pt idx="2368">
                  <c:v>3.691797097038596</c:v>
                </c:pt>
                <c:pt idx="2369">
                  <c:v>3.5761812471513332</c:v>
                </c:pt>
                <c:pt idx="2370">
                  <c:v>3.5393973509945997</c:v>
                </c:pt>
                <c:pt idx="2371">
                  <c:v>3.658943283920979</c:v>
                </c:pt>
                <c:pt idx="2372">
                  <c:v>3.4846775554650433</c:v>
                </c:pt>
                <c:pt idx="2373">
                  <c:v>3.1680360194218604</c:v>
                </c:pt>
                <c:pt idx="2374">
                  <c:v>3.3518140982872202</c:v>
                </c:pt>
                <c:pt idx="2375">
                  <c:v>3.3121003487070366</c:v>
                </c:pt>
                <c:pt idx="2376">
                  <c:v>3.3129375743723211</c:v>
                </c:pt>
                <c:pt idx="2377">
                  <c:v>3.3072342153361856</c:v>
                </c:pt>
                <c:pt idx="2378">
                  <c:v>3.518747360030261</c:v>
                </c:pt>
                <c:pt idx="2379">
                  <c:v>3.517418215680812</c:v>
                </c:pt>
                <c:pt idx="2380">
                  <c:v>3.5062297892128003</c:v>
                </c:pt>
                <c:pt idx="2381">
                  <c:v>3.5581689085681489</c:v>
                </c:pt>
                <c:pt idx="2382">
                  <c:v>3.1849419692980163</c:v>
                </c:pt>
                <c:pt idx="2383">
                  <c:v>3.2620341246182516</c:v>
                </c:pt>
                <c:pt idx="2384">
                  <c:v>3.2380640365879509</c:v>
                </c:pt>
                <c:pt idx="2385">
                  <c:v>3.2317249883071497</c:v>
                </c:pt>
                <c:pt idx="2386">
                  <c:v>3.4655757099156803</c:v>
                </c:pt>
                <c:pt idx="2387">
                  <c:v>3.3035210568187479</c:v>
                </c:pt>
                <c:pt idx="2388">
                  <c:v>3.369711979770007</c:v>
                </c:pt>
                <c:pt idx="2389">
                  <c:v>3.4987771941095591</c:v>
                </c:pt>
                <c:pt idx="2390">
                  <c:v>3.5539692097116049</c:v>
                </c:pt>
                <c:pt idx="2391">
                  <c:v>3.6560567258241861</c:v>
                </c:pt>
                <c:pt idx="2392">
                  <c:v>3.8049978311646582</c:v>
                </c:pt>
                <c:pt idx="2393">
                  <c:v>3.7040151360664852</c:v>
                </c:pt>
                <c:pt idx="2394">
                  <c:v>3.9702289009575509</c:v>
                </c:pt>
                <c:pt idx="2395">
                  <c:v>4.3536665867695223</c:v>
                </c:pt>
                <c:pt idx="2396">
                  <c:v>4.4340656711511661</c:v>
                </c:pt>
                <c:pt idx="2397">
                  <c:v>4.7638106529246826</c:v>
                </c:pt>
                <c:pt idx="2398">
                  <c:v>4.4429038373466456</c:v>
                </c:pt>
                <c:pt idx="2399">
                  <c:v>4.6428504728909026</c:v>
                </c:pt>
                <c:pt idx="2400">
                  <c:v>4.5619596417508124</c:v>
                </c:pt>
                <c:pt idx="2401">
                  <c:v>4.5820601429906072</c:v>
                </c:pt>
                <c:pt idx="2402">
                  <c:v>4.4213655003898733</c:v>
                </c:pt>
                <c:pt idx="2403">
                  <c:v>4.4432365759983883</c:v>
                </c:pt>
                <c:pt idx="2404">
                  <c:v>4.6205450006152393</c:v>
                </c:pt>
                <c:pt idx="2405">
                  <c:v>4.6753999085524134</c:v>
                </c:pt>
                <c:pt idx="2406">
                  <c:v>4.5002522924784127</c:v>
                </c:pt>
                <c:pt idx="2407">
                  <c:v>4.4023624923345439</c:v>
                </c:pt>
                <c:pt idx="2408">
                  <c:v>4.4197133193172089</c:v>
                </c:pt>
                <c:pt idx="2409">
                  <c:v>4.5236391908260787</c:v>
                </c:pt>
                <c:pt idx="2410">
                  <c:v>4.6874023380147456</c:v>
                </c:pt>
                <c:pt idx="2411">
                  <c:v>4.5023820796342262</c:v>
                </c:pt>
                <c:pt idx="2412">
                  <c:v>4.9267194045296003</c:v>
                </c:pt>
                <c:pt idx="2413">
                  <c:v>4.8371931853792738</c:v>
                </c:pt>
                <c:pt idx="2414">
                  <c:v>5.1584086427797216</c:v>
                </c:pt>
                <c:pt idx="2415">
                  <c:v>4.8808894362519117</c:v>
                </c:pt>
                <c:pt idx="2416">
                  <c:v>4.6988137028376231</c:v>
                </c:pt>
                <c:pt idx="2417">
                  <c:v>4.4413079765679653</c:v>
                </c:pt>
                <c:pt idx="2418">
                  <c:v>4.3068732633089635</c:v>
                </c:pt>
                <c:pt idx="2419">
                  <c:v>4.2972103053333877</c:v>
                </c:pt>
                <c:pt idx="2420">
                  <c:v>4.1429986627847137</c:v>
                </c:pt>
                <c:pt idx="2421">
                  <c:v>4.0705079614201001</c:v>
                </c:pt>
                <c:pt idx="2422">
                  <c:v>3.9301937295687983</c:v>
                </c:pt>
                <c:pt idx="2423">
                  <c:v>3.7244587111620486</c:v>
                </c:pt>
                <c:pt idx="2424">
                  <c:v>3.6983834461410625</c:v>
                </c:pt>
                <c:pt idx="2425">
                  <c:v>3.8506025316493941</c:v>
                </c:pt>
                <c:pt idx="2426">
                  <c:v>3.9503012666916915</c:v>
                </c:pt>
                <c:pt idx="2427">
                  <c:v>4.1816383204096752</c:v>
                </c:pt>
                <c:pt idx="2428">
                  <c:v>4.0114666167730961</c:v>
                </c:pt>
                <c:pt idx="2429">
                  <c:v>3.9097851955953056</c:v>
                </c:pt>
                <c:pt idx="2430">
                  <c:v>3.6929173574932639</c:v>
                </c:pt>
                <c:pt idx="2431">
                  <c:v>3.758646536344723</c:v>
                </c:pt>
                <c:pt idx="2432">
                  <c:v>3.9927405844416564</c:v>
                </c:pt>
                <c:pt idx="2433">
                  <c:v>3.4619228733149932</c:v>
                </c:pt>
                <c:pt idx="2434">
                  <c:v>3.7673693412236586</c:v>
                </c:pt>
                <c:pt idx="2435">
                  <c:v>3.4225997167059319</c:v>
                </c:pt>
                <c:pt idx="2436">
                  <c:v>3.2373595710239345</c:v>
                </c:pt>
                <c:pt idx="2437">
                  <c:v>3.2472615097970836</c:v>
                </c:pt>
                <c:pt idx="2438">
                  <c:v>3.0527269305714588</c:v>
                </c:pt>
                <c:pt idx="2439">
                  <c:v>3.3092900733059594</c:v>
                </c:pt>
                <c:pt idx="2440">
                  <c:v>3.1601899190932592</c:v>
                </c:pt>
                <c:pt idx="2441">
                  <c:v>2.7151472703446311</c:v>
                </c:pt>
                <c:pt idx="2442">
                  <c:v>2.6420655576083529</c:v>
                </c:pt>
                <c:pt idx="2443">
                  <c:v>2.3438999328815102</c:v>
                </c:pt>
                <c:pt idx="2444">
                  <c:v>2.2252550844668484</c:v>
                </c:pt>
                <c:pt idx="2445">
                  <c:v>2.3214546120758905</c:v>
                </c:pt>
                <c:pt idx="2446">
                  <c:v>1.8347965179474679</c:v>
                </c:pt>
                <c:pt idx="2447">
                  <c:v>1.2783945401158681</c:v>
                </c:pt>
                <c:pt idx="2448">
                  <c:v>1.1297876569018594</c:v>
                </c:pt>
                <c:pt idx="2449">
                  <c:v>0.52091043797273251</c:v>
                </c:pt>
                <c:pt idx="2450">
                  <c:v>0.8592393869539805</c:v>
                </c:pt>
                <c:pt idx="2451">
                  <c:v>0.85319097734835037</c:v>
                </c:pt>
                <c:pt idx="2452">
                  <c:v>0.69192899080270376</c:v>
                </c:pt>
                <c:pt idx="2453">
                  <c:v>0.9640458856109424</c:v>
                </c:pt>
                <c:pt idx="2454">
                  <c:v>1.1944746381017168</c:v>
                </c:pt>
                <c:pt idx="2455">
                  <c:v>0.88167751764598457</c:v>
                </c:pt>
                <c:pt idx="2456">
                  <c:v>0.67776706668785103</c:v>
                </c:pt>
                <c:pt idx="2457">
                  <c:v>0.36052053376764981</c:v>
                </c:pt>
                <c:pt idx="2458">
                  <c:v>0.59998544985246927</c:v>
                </c:pt>
                <c:pt idx="2459">
                  <c:v>4.9536264192040491E-2</c:v>
                </c:pt>
                <c:pt idx="2460">
                  <c:v>-3.8379232470009406E-2</c:v>
                </c:pt>
                <c:pt idx="2461">
                  <c:v>-0.10953228600409926</c:v>
                </c:pt>
                <c:pt idx="2462">
                  <c:v>-0.2410049678382431</c:v>
                </c:pt>
                <c:pt idx="2463">
                  <c:v>-0.55851379189808537</c:v>
                </c:pt>
              </c:numCache>
            </c:numRef>
          </c:val>
          <c:smooth val="0"/>
        </c:ser>
        <c:dLbls>
          <c:showLegendKey val="0"/>
          <c:showVal val="0"/>
          <c:showCatName val="0"/>
          <c:showSerName val="0"/>
          <c:showPercent val="0"/>
          <c:showBubbleSize val="0"/>
        </c:dLbls>
        <c:smooth val="0"/>
        <c:axId val="439012368"/>
        <c:axId val="439013544"/>
      </c:lineChart>
      <c:dateAx>
        <c:axId val="439012368"/>
        <c:scaling>
          <c:orientation val="minMax"/>
          <c:max val="44255"/>
          <c:min val="43524"/>
        </c:scaling>
        <c:delete val="0"/>
        <c:axPos val="b"/>
        <c:numFmt formatCode="yyyy\-mm;@" sourceLinked="0"/>
        <c:majorTickMark val="none"/>
        <c:minorTickMark val="none"/>
        <c:tickLblPos val="low"/>
        <c:spPr>
          <a:noFill/>
          <a:ln w="9525" cap="flat" cmpd="sng" algn="ctr">
            <a:solidFill>
              <a:sysClr val="windowText" lastClr="000000"/>
            </a:solidFill>
            <a:round/>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crossAx val="439013544"/>
        <c:crosses val="autoZero"/>
        <c:auto val="1"/>
        <c:lblOffset val="100"/>
        <c:baseTimeUnit val="days"/>
        <c:majorUnit val="3"/>
        <c:majorTimeUnit val="months"/>
      </c:dateAx>
      <c:valAx>
        <c:axId val="439013544"/>
        <c:scaling>
          <c:orientation val="minMax"/>
          <c:max val="10"/>
          <c:min val="-4"/>
        </c:scaling>
        <c:delete val="0"/>
        <c:axPos val="l"/>
        <c:numFmt formatCode="#,##0_ " sourceLinked="0"/>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crossAx val="439012368"/>
        <c:crosses val="autoZero"/>
        <c:crossBetween val="between"/>
      </c:valAx>
      <c:spPr>
        <a:noFill/>
        <a:ln>
          <a:noFill/>
        </a:ln>
        <a:effectLst/>
      </c:spPr>
    </c:plotArea>
    <c:legend>
      <c:legendPos val="r"/>
      <c:layout>
        <c:manualLayout>
          <c:xMode val="edge"/>
          <c:yMode val="edge"/>
          <c:x val="0.39510351851851849"/>
          <c:y val="0.12449147858329314"/>
          <c:w val="0.5484442908702879"/>
          <c:h val="6.3222546709249081E-2"/>
        </c:manualLayout>
      </c:layout>
      <c:overlay val="0"/>
      <c:spPr>
        <a:noFill/>
        <a:ln>
          <a:noFill/>
        </a:ln>
        <a:effectLst/>
      </c:spPr>
      <c:txPr>
        <a:bodyPr rot="0" spcFirstLastPara="1" vertOverflow="ellipsis" vert="horz" wrap="square" anchor="ctr" anchorCtr="1"/>
        <a:lstStyle/>
        <a:p>
          <a:pPr>
            <a:defRPr sz="16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legend>
    <c:plotVisOnly val="1"/>
    <c:dispBlanksAs val="gap"/>
    <c:showDLblsOverMax val="0"/>
  </c:chart>
  <c:spPr>
    <a:noFill/>
    <a:ln w="9525" cap="flat" cmpd="sng" algn="ctr">
      <a:noFill/>
      <a:round/>
    </a:ln>
    <a:effectLst/>
  </c:spPr>
  <c:txPr>
    <a:bodyPr/>
    <a:lstStyle/>
    <a:p>
      <a:pPr>
        <a:defRPr sz="1600" b="1">
          <a:solidFill>
            <a:sysClr val="windowText" lastClr="000000"/>
          </a:solidFill>
          <a:latin typeface="等线" panose="02010600030101010101" pitchFamily="2" charset="-122"/>
          <a:ea typeface="等线" panose="02010600030101010101" pitchFamily="2" charset="-122"/>
        </a:defRPr>
      </a:pPr>
      <a:endParaRPr lang="zh-CN"/>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zh-CN" sz="1600"/>
              <a:t>新屋开工同比</a:t>
            </a:r>
          </a:p>
        </c:rich>
      </c:tx>
      <c:layout/>
      <c:overlay val="0"/>
    </c:title>
    <c:autoTitleDeleted val="0"/>
    <c:plotArea>
      <c:layout>
        <c:manualLayout>
          <c:layoutTarget val="inner"/>
          <c:xMode val="edge"/>
          <c:yMode val="edge"/>
          <c:x val="0.11367340047500357"/>
          <c:y val="4.7394500023557863E-2"/>
          <c:w val="0.83494674862992724"/>
          <c:h val="0.78858802985566878"/>
        </c:manualLayout>
      </c:layout>
      <c:lineChart>
        <c:grouping val="standard"/>
        <c:varyColors val="0"/>
        <c:ser>
          <c:idx val="1"/>
          <c:order val="0"/>
          <c:tx>
            <c:strRef>
              <c:f>投资及房地产!$I$2</c:f>
              <c:strCache>
                <c:ptCount val="1"/>
                <c:pt idx="0">
                  <c:v>同比（右轴）</c:v>
                </c:pt>
              </c:strCache>
            </c:strRef>
          </c:tx>
          <c:spPr>
            <a:ln w="57150">
              <a:solidFill>
                <a:srgbClr val="002060"/>
              </a:solidFill>
            </a:ln>
          </c:spPr>
          <c:marker>
            <c:symbol val="none"/>
          </c:marker>
          <c:dLbls>
            <c:dLbl>
              <c:idx val="121"/>
              <c:layout>
                <c:manualLayout>
                  <c:x val="-8.5722474083044078E-2"/>
                  <c:y val="8.1029243164292553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numRef>
              <c:f>投资及房地产!$F$627:$F$1000</c:f>
              <c:numCache>
                <c:formatCode>mmm\-yy</c:formatCode>
                <c:ptCount val="374"/>
                <c:pt idx="0">
                  <c:v>40544</c:v>
                </c:pt>
                <c:pt idx="1">
                  <c:v>40575</c:v>
                </c:pt>
                <c:pt idx="2">
                  <c:v>40603</c:v>
                </c:pt>
                <c:pt idx="3">
                  <c:v>40634</c:v>
                </c:pt>
                <c:pt idx="4">
                  <c:v>40664</c:v>
                </c:pt>
                <c:pt idx="5">
                  <c:v>40695</c:v>
                </c:pt>
                <c:pt idx="6">
                  <c:v>40725</c:v>
                </c:pt>
                <c:pt idx="7">
                  <c:v>40756</c:v>
                </c:pt>
                <c:pt idx="8">
                  <c:v>40787</c:v>
                </c:pt>
                <c:pt idx="9">
                  <c:v>40817</c:v>
                </c:pt>
                <c:pt idx="10">
                  <c:v>40848</c:v>
                </c:pt>
                <c:pt idx="11">
                  <c:v>40878</c:v>
                </c:pt>
                <c:pt idx="12">
                  <c:v>40909</c:v>
                </c:pt>
                <c:pt idx="13">
                  <c:v>40940</c:v>
                </c:pt>
                <c:pt idx="14">
                  <c:v>40969</c:v>
                </c:pt>
                <c:pt idx="15">
                  <c:v>41000</c:v>
                </c:pt>
                <c:pt idx="16">
                  <c:v>41030</c:v>
                </c:pt>
                <c:pt idx="17">
                  <c:v>41061</c:v>
                </c:pt>
                <c:pt idx="18">
                  <c:v>41091</c:v>
                </c:pt>
                <c:pt idx="19">
                  <c:v>41122</c:v>
                </c:pt>
                <c:pt idx="20">
                  <c:v>41153</c:v>
                </c:pt>
                <c:pt idx="21">
                  <c:v>41183</c:v>
                </c:pt>
                <c:pt idx="22">
                  <c:v>41214</c:v>
                </c:pt>
                <c:pt idx="23">
                  <c:v>41244</c:v>
                </c:pt>
                <c:pt idx="24">
                  <c:v>41275</c:v>
                </c:pt>
                <c:pt idx="25">
                  <c:v>41306</c:v>
                </c:pt>
                <c:pt idx="26">
                  <c:v>41334</c:v>
                </c:pt>
                <c:pt idx="27">
                  <c:v>41365</c:v>
                </c:pt>
                <c:pt idx="28">
                  <c:v>41395</c:v>
                </c:pt>
                <c:pt idx="29">
                  <c:v>41426</c:v>
                </c:pt>
                <c:pt idx="30">
                  <c:v>41456</c:v>
                </c:pt>
                <c:pt idx="31">
                  <c:v>41487</c:v>
                </c:pt>
                <c:pt idx="32">
                  <c:v>41518</c:v>
                </c:pt>
                <c:pt idx="33">
                  <c:v>41548</c:v>
                </c:pt>
                <c:pt idx="34">
                  <c:v>41579</c:v>
                </c:pt>
                <c:pt idx="35">
                  <c:v>41609</c:v>
                </c:pt>
                <c:pt idx="36">
                  <c:v>41640</c:v>
                </c:pt>
                <c:pt idx="37">
                  <c:v>41671</c:v>
                </c:pt>
                <c:pt idx="38">
                  <c:v>41699</c:v>
                </c:pt>
                <c:pt idx="39">
                  <c:v>41730</c:v>
                </c:pt>
                <c:pt idx="40">
                  <c:v>41760</c:v>
                </c:pt>
                <c:pt idx="41">
                  <c:v>41791</c:v>
                </c:pt>
                <c:pt idx="42">
                  <c:v>41821</c:v>
                </c:pt>
                <c:pt idx="43">
                  <c:v>41852</c:v>
                </c:pt>
                <c:pt idx="44">
                  <c:v>41883</c:v>
                </c:pt>
                <c:pt idx="45">
                  <c:v>41913</c:v>
                </c:pt>
                <c:pt idx="46">
                  <c:v>41944</c:v>
                </c:pt>
                <c:pt idx="47">
                  <c:v>41974</c:v>
                </c:pt>
                <c:pt idx="48">
                  <c:v>42005</c:v>
                </c:pt>
                <c:pt idx="49">
                  <c:v>42036</c:v>
                </c:pt>
                <c:pt idx="50">
                  <c:v>42064</c:v>
                </c:pt>
                <c:pt idx="51">
                  <c:v>42095</c:v>
                </c:pt>
                <c:pt idx="52">
                  <c:v>42125</c:v>
                </c:pt>
                <c:pt idx="53">
                  <c:v>42156</c:v>
                </c:pt>
                <c:pt idx="54">
                  <c:v>42186</c:v>
                </c:pt>
                <c:pt idx="55">
                  <c:v>42217</c:v>
                </c:pt>
                <c:pt idx="56">
                  <c:v>42248</c:v>
                </c:pt>
                <c:pt idx="57">
                  <c:v>42278</c:v>
                </c:pt>
                <c:pt idx="58">
                  <c:v>42309</c:v>
                </c:pt>
                <c:pt idx="59">
                  <c:v>42339</c:v>
                </c:pt>
                <c:pt idx="60">
                  <c:v>42370</c:v>
                </c:pt>
                <c:pt idx="61">
                  <c:v>42401</c:v>
                </c:pt>
                <c:pt idx="62">
                  <c:v>42430</c:v>
                </c:pt>
                <c:pt idx="63">
                  <c:v>42461</c:v>
                </c:pt>
                <c:pt idx="64">
                  <c:v>42491</c:v>
                </c:pt>
                <c:pt idx="65">
                  <c:v>42522</c:v>
                </c:pt>
                <c:pt idx="66">
                  <c:v>42552</c:v>
                </c:pt>
                <c:pt idx="67">
                  <c:v>42583</c:v>
                </c:pt>
                <c:pt idx="68">
                  <c:v>42614</c:v>
                </c:pt>
                <c:pt idx="69">
                  <c:v>42644</c:v>
                </c:pt>
                <c:pt idx="70">
                  <c:v>42675</c:v>
                </c:pt>
                <c:pt idx="71">
                  <c:v>42705</c:v>
                </c:pt>
                <c:pt idx="72">
                  <c:v>42736</c:v>
                </c:pt>
                <c:pt idx="73">
                  <c:v>42767</c:v>
                </c:pt>
                <c:pt idx="74">
                  <c:v>42795</c:v>
                </c:pt>
                <c:pt idx="75">
                  <c:v>42826</c:v>
                </c:pt>
                <c:pt idx="76">
                  <c:v>42856</c:v>
                </c:pt>
                <c:pt idx="77">
                  <c:v>42887</c:v>
                </c:pt>
                <c:pt idx="78">
                  <c:v>42917</c:v>
                </c:pt>
                <c:pt idx="79">
                  <c:v>42948</c:v>
                </c:pt>
                <c:pt idx="80">
                  <c:v>42979</c:v>
                </c:pt>
                <c:pt idx="81">
                  <c:v>43009</c:v>
                </c:pt>
                <c:pt idx="82">
                  <c:v>43040</c:v>
                </c:pt>
                <c:pt idx="83">
                  <c:v>43070</c:v>
                </c:pt>
                <c:pt idx="84">
                  <c:v>43101</c:v>
                </c:pt>
                <c:pt idx="85">
                  <c:v>43132</c:v>
                </c:pt>
                <c:pt idx="86">
                  <c:v>43160</c:v>
                </c:pt>
                <c:pt idx="87">
                  <c:v>43191</c:v>
                </c:pt>
                <c:pt idx="88">
                  <c:v>43221</c:v>
                </c:pt>
                <c:pt idx="89">
                  <c:v>43252</c:v>
                </c:pt>
                <c:pt idx="90">
                  <c:v>43282</c:v>
                </c:pt>
                <c:pt idx="91">
                  <c:v>43313</c:v>
                </c:pt>
                <c:pt idx="92">
                  <c:v>43344</c:v>
                </c:pt>
                <c:pt idx="93">
                  <c:v>43374</c:v>
                </c:pt>
                <c:pt idx="94">
                  <c:v>43405</c:v>
                </c:pt>
                <c:pt idx="95">
                  <c:v>43435</c:v>
                </c:pt>
                <c:pt idx="96">
                  <c:v>43466</c:v>
                </c:pt>
                <c:pt idx="97">
                  <c:v>43497</c:v>
                </c:pt>
                <c:pt idx="98">
                  <c:v>43525</c:v>
                </c:pt>
                <c:pt idx="99">
                  <c:v>43556</c:v>
                </c:pt>
                <c:pt idx="100">
                  <c:v>43586</c:v>
                </c:pt>
                <c:pt idx="101">
                  <c:v>43617</c:v>
                </c:pt>
                <c:pt idx="102">
                  <c:v>43647</c:v>
                </c:pt>
                <c:pt idx="103">
                  <c:v>43678</c:v>
                </c:pt>
                <c:pt idx="104">
                  <c:v>43709</c:v>
                </c:pt>
                <c:pt idx="105">
                  <c:v>43739</c:v>
                </c:pt>
                <c:pt idx="106">
                  <c:v>43770</c:v>
                </c:pt>
                <c:pt idx="107">
                  <c:v>43800</c:v>
                </c:pt>
                <c:pt idx="108">
                  <c:v>43831</c:v>
                </c:pt>
                <c:pt idx="109">
                  <c:v>43862</c:v>
                </c:pt>
                <c:pt idx="110">
                  <c:v>43891</c:v>
                </c:pt>
                <c:pt idx="111">
                  <c:v>43922</c:v>
                </c:pt>
                <c:pt idx="112">
                  <c:v>43952</c:v>
                </c:pt>
                <c:pt idx="113">
                  <c:v>43983</c:v>
                </c:pt>
                <c:pt idx="114">
                  <c:v>44013</c:v>
                </c:pt>
                <c:pt idx="115">
                  <c:v>44044</c:v>
                </c:pt>
                <c:pt idx="116">
                  <c:v>44075</c:v>
                </c:pt>
                <c:pt idx="117">
                  <c:v>44105</c:v>
                </c:pt>
                <c:pt idx="118">
                  <c:v>44136</c:v>
                </c:pt>
                <c:pt idx="119">
                  <c:v>44166</c:v>
                </c:pt>
                <c:pt idx="120">
                  <c:v>44197</c:v>
                </c:pt>
                <c:pt idx="121">
                  <c:v>44228</c:v>
                </c:pt>
                <c:pt idx="122">
                  <c:v>44256</c:v>
                </c:pt>
                <c:pt idx="123">
                  <c:v>44287</c:v>
                </c:pt>
                <c:pt idx="124">
                  <c:v>44317</c:v>
                </c:pt>
                <c:pt idx="125">
                  <c:v>44348</c:v>
                </c:pt>
                <c:pt idx="126">
                  <c:v>44378</c:v>
                </c:pt>
                <c:pt idx="127">
                  <c:v>44409</c:v>
                </c:pt>
                <c:pt idx="128">
                  <c:v>44440</c:v>
                </c:pt>
                <c:pt idx="129">
                  <c:v>44470</c:v>
                </c:pt>
                <c:pt idx="130">
                  <c:v>44501</c:v>
                </c:pt>
                <c:pt idx="131">
                  <c:v>44531</c:v>
                </c:pt>
              </c:numCache>
            </c:numRef>
          </c:cat>
          <c:val>
            <c:numRef>
              <c:f>投资及房地产!$J$627:$J$1000</c:f>
              <c:numCache>
                <c:formatCode>0.0</c:formatCode>
                <c:ptCount val="374"/>
                <c:pt idx="0">
                  <c:v>4.871408821406809</c:v>
                </c:pt>
                <c:pt idx="1">
                  <c:v>3.3560719682021323</c:v>
                </c:pt>
                <c:pt idx="2">
                  <c:v>0.72265768337742298</c:v>
                </c:pt>
                <c:pt idx="3">
                  <c:v>-4.5342909482126368</c:v>
                </c:pt>
                <c:pt idx="4">
                  <c:v>-5.5123366039312494</c:v>
                </c:pt>
                <c:pt idx="5">
                  <c:v>-3.6949279208509247</c:v>
                </c:pt>
                <c:pt idx="6">
                  <c:v>-1.8463135722365778</c:v>
                </c:pt>
                <c:pt idx="7">
                  <c:v>-2.2259518012910688</c:v>
                </c:pt>
                <c:pt idx="8">
                  <c:v>-1.5685228105287441</c:v>
                </c:pt>
                <c:pt idx="9">
                  <c:v>-0.68073406579667584</c:v>
                </c:pt>
                <c:pt idx="10">
                  <c:v>2.4669026647365162</c:v>
                </c:pt>
                <c:pt idx="11">
                  <c:v>5.4657254139895572</c:v>
                </c:pt>
                <c:pt idx="12">
                  <c:v>6.4787288781330865</c:v>
                </c:pt>
                <c:pt idx="13">
                  <c:v>10.693244401124021</c:v>
                </c:pt>
                <c:pt idx="14">
                  <c:v>12.484386958776014</c:v>
                </c:pt>
                <c:pt idx="15">
                  <c:v>17.091062944111375</c:v>
                </c:pt>
                <c:pt idx="16">
                  <c:v>19.58912906592888</c:v>
                </c:pt>
                <c:pt idx="17">
                  <c:v>20.51194099313496</c:v>
                </c:pt>
                <c:pt idx="18">
                  <c:v>20.901735343603466</c:v>
                </c:pt>
                <c:pt idx="19">
                  <c:v>23.503911810554559</c:v>
                </c:pt>
                <c:pt idx="20">
                  <c:v>25.243918717228137</c:v>
                </c:pt>
                <c:pt idx="21">
                  <c:v>28.382347200960485</c:v>
                </c:pt>
                <c:pt idx="22">
                  <c:v>27.274031824848105</c:v>
                </c:pt>
                <c:pt idx="23">
                  <c:v>28.263785861123342</c:v>
                </c:pt>
                <c:pt idx="24">
                  <c:v>28.935425194588404</c:v>
                </c:pt>
                <c:pt idx="25">
                  <c:v>28.97521807015255</c:v>
                </c:pt>
                <c:pt idx="26">
                  <c:v>31.432752042974297</c:v>
                </c:pt>
                <c:pt idx="27">
                  <c:v>29.346851761229235</c:v>
                </c:pt>
                <c:pt idx="28">
                  <c:v>29.776245398499245</c:v>
                </c:pt>
                <c:pt idx="29">
                  <c:v>28.636716527610002</c:v>
                </c:pt>
                <c:pt idx="30">
                  <c:v>28.64828507850439</c:v>
                </c:pt>
                <c:pt idx="31">
                  <c:v>28.04238076570353</c:v>
                </c:pt>
                <c:pt idx="32">
                  <c:v>25.546255678669354</c:v>
                </c:pt>
                <c:pt idx="33">
                  <c:v>21.470663693241303</c:v>
                </c:pt>
                <c:pt idx="34">
                  <c:v>22.711821197030442</c:v>
                </c:pt>
                <c:pt idx="35">
                  <c:v>19.547648585575502</c:v>
                </c:pt>
                <c:pt idx="36">
                  <c:v>17.664619290720481</c:v>
                </c:pt>
                <c:pt idx="37">
                  <c:v>14.428729336080528</c:v>
                </c:pt>
                <c:pt idx="38">
                  <c:v>10.321717915514007</c:v>
                </c:pt>
                <c:pt idx="39">
                  <c:v>11.549965272062531</c:v>
                </c:pt>
                <c:pt idx="40">
                  <c:v>9.6358956529628426</c:v>
                </c:pt>
                <c:pt idx="41">
                  <c:v>9.36888700529407</c:v>
                </c:pt>
                <c:pt idx="42">
                  <c:v>9.7051892165962794</c:v>
                </c:pt>
                <c:pt idx="43">
                  <c:v>8.5034680194815575</c:v>
                </c:pt>
                <c:pt idx="44">
                  <c:v>10.140618747541376</c:v>
                </c:pt>
                <c:pt idx="45">
                  <c:v>11.418913435672131</c:v>
                </c:pt>
                <c:pt idx="46">
                  <c:v>7.9978450083011809</c:v>
                </c:pt>
                <c:pt idx="47">
                  <c:v>8.3247526683908379</c:v>
                </c:pt>
                <c:pt idx="48">
                  <c:v>10.216096259172632</c:v>
                </c:pt>
                <c:pt idx="49">
                  <c:v>9.9286501029698329</c:v>
                </c:pt>
                <c:pt idx="50">
                  <c:v>10.198545649225492</c:v>
                </c:pt>
                <c:pt idx="51">
                  <c:v>9.2862044593459547</c:v>
                </c:pt>
                <c:pt idx="52">
                  <c:v>9.1742506276340574</c:v>
                </c:pt>
                <c:pt idx="53">
                  <c:v>11.141009557277927</c:v>
                </c:pt>
                <c:pt idx="54">
                  <c:v>9.6209218969407306</c:v>
                </c:pt>
                <c:pt idx="55">
                  <c:v>10.301234946888721</c:v>
                </c:pt>
                <c:pt idx="56">
                  <c:v>10.203195731202447</c:v>
                </c:pt>
                <c:pt idx="57">
                  <c:v>8.7332383085987839</c:v>
                </c:pt>
                <c:pt idx="58">
                  <c:v>10.898489723850199</c:v>
                </c:pt>
                <c:pt idx="59">
                  <c:v>11.028426479552278</c:v>
                </c:pt>
                <c:pt idx="60">
                  <c:v>9.2706602504100033</c:v>
                </c:pt>
                <c:pt idx="61">
                  <c:v>12.686715785222182</c:v>
                </c:pt>
                <c:pt idx="62">
                  <c:v>14.062187267881251</c:v>
                </c:pt>
                <c:pt idx="63">
                  <c:v>12.630986116010375</c:v>
                </c:pt>
                <c:pt idx="64">
                  <c:v>12.461068043230858</c:v>
                </c:pt>
                <c:pt idx="65">
                  <c:v>9.8445670222552977</c:v>
                </c:pt>
                <c:pt idx="66">
                  <c:v>10.128445503422151</c:v>
                </c:pt>
                <c:pt idx="67">
                  <c:v>9.0467632543950369</c:v>
                </c:pt>
                <c:pt idx="68">
                  <c:v>6.4605340432386269</c:v>
                </c:pt>
                <c:pt idx="69">
                  <c:v>8.6209591892047488</c:v>
                </c:pt>
                <c:pt idx="70">
                  <c:v>7.063379279788804</c:v>
                </c:pt>
                <c:pt idx="71">
                  <c:v>7.2864162303538427</c:v>
                </c:pt>
                <c:pt idx="72">
                  <c:v>7.9644112130514779</c:v>
                </c:pt>
                <c:pt idx="73">
                  <c:v>5.6208759140253308</c:v>
                </c:pt>
                <c:pt idx="74">
                  <c:v>4.7838677479027103</c:v>
                </c:pt>
                <c:pt idx="75">
                  <c:v>4.9348472188048804</c:v>
                </c:pt>
                <c:pt idx="76">
                  <c:v>4.4368882432461865</c:v>
                </c:pt>
                <c:pt idx="77">
                  <c:v>4.7468109290208673</c:v>
                </c:pt>
                <c:pt idx="78">
                  <c:v>3.7980324767750111</c:v>
                </c:pt>
                <c:pt idx="79">
                  <c:v>3.6785747022784769</c:v>
                </c:pt>
                <c:pt idx="80">
                  <c:v>5.4323920013016114</c:v>
                </c:pt>
                <c:pt idx="81">
                  <c:v>2.9832054988737262</c:v>
                </c:pt>
                <c:pt idx="82">
                  <c:v>4.2260263185523046</c:v>
                </c:pt>
                <c:pt idx="83">
                  <c:v>2.8684212500097357</c:v>
                </c:pt>
                <c:pt idx="84">
                  <c:v>2.7795767355432672</c:v>
                </c:pt>
                <c:pt idx="85">
                  <c:v>2.1828802977899664</c:v>
                </c:pt>
                <c:pt idx="86">
                  <c:v>2.7506386904893092</c:v>
                </c:pt>
                <c:pt idx="87">
                  <c:v>3.6014644347323945</c:v>
                </c:pt>
                <c:pt idx="88">
                  <c:v>5.2198037386799223</c:v>
                </c:pt>
                <c:pt idx="89">
                  <c:v>4.5974151382693442</c:v>
                </c:pt>
                <c:pt idx="90">
                  <c:v>4.8624916330022581</c:v>
                </c:pt>
                <c:pt idx="91">
                  <c:v>5.5514547978232969</c:v>
                </c:pt>
                <c:pt idx="92">
                  <c:v>5.1894476642726675</c:v>
                </c:pt>
                <c:pt idx="93">
                  <c:v>5.2625915403718855</c:v>
                </c:pt>
                <c:pt idx="94">
                  <c:v>3.5928999311535681</c:v>
                </c:pt>
                <c:pt idx="95">
                  <c:v>3.1395381887293254</c:v>
                </c:pt>
                <c:pt idx="96">
                  <c:v>1.9982414901398446</c:v>
                </c:pt>
                <c:pt idx="97">
                  <c:v>1.164903145209677</c:v>
                </c:pt>
                <c:pt idx="98">
                  <c:v>-0.87967394797616993</c:v>
                </c:pt>
                <c:pt idx="99">
                  <c:v>-1.6410112368034682</c:v>
                </c:pt>
                <c:pt idx="100">
                  <c:v>-3.5797486306597044</c:v>
                </c:pt>
                <c:pt idx="101">
                  <c:v>-2.8000885933227644</c:v>
                </c:pt>
                <c:pt idx="102">
                  <c:v>-2.5748693075813267</c:v>
                </c:pt>
                <c:pt idx="103">
                  <c:v>-2.6526832296518625</c:v>
                </c:pt>
                <c:pt idx="104">
                  <c:v>-2.7100872272348528</c:v>
                </c:pt>
                <c:pt idx="105">
                  <c:v>-1.668053153512022</c:v>
                </c:pt>
                <c:pt idx="106">
                  <c:v>6.3081290939524708E-3</c:v>
                </c:pt>
                <c:pt idx="107">
                  <c:v>5.1516389887105269</c:v>
                </c:pt>
                <c:pt idx="108">
                  <c:v>7.8742737343298428</c:v>
                </c:pt>
                <c:pt idx="109">
                  <c:v>11.584107532423658</c:v>
                </c:pt>
                <c:pt idx="110">
                  <c:v>12.92506612684304</c:v>
                </c:pt>
                <c:pt idx="111">
                  <c:v>10.35533159342846</c:v>
                </c:pt>
                <c:pt idx="112">
                  <c:v>8.8396397847736523</c:v>
                </c:pt>
                <c:pt idx="113">
                  <c:v>8.017184547164824</c:v>
                </c:pt>
                <c:pt idx="114">
                  <c:v>9.7262952782662939</c:v>
                </c:pt>
                <c:pt idx="115">
                  <c:v>9.216566291974809</c:v>
                </c:pt>
                <c:pt idx="116">
                  <c:v>9.9546981899937954</c:v>
                </c:pt>
                <c:pt idx="117">
                  <c:v>10.532724525151249</c:v>
                </c:pt>
                <c:pt idx="118">
                  <c:v>10.46998676867379</c:v>
                </c:pt>
                <c:pt idx="119">
                  <c:v>6.454124021920161</c:v>
                </c:pt>
                <c:pt idx="120">
                  <c:v>3.9055094090915916</c:v>
                </c:pt>
                <c:pt idx="121">
                  <c:v>0.26061378714454148</c:v>
                </c:pt>
              </c:numCache>
            </c:numRef>
          </c:val>
          <c:smooth val="0"/>
        </c:ser>
        <c:dLbls>
          <c:showLegendKey val="0"/>
          <c:showVal val="0"/>
          <c:showCatName val="0"/>
          <c:showSerName val="0"/>
          <c:showPercent val="0"/>
          <c:showBubbleSize val="0"/>
        </c:dLbls>
        <c:smooth val="0"/>
        <c:axId val="439015112"/>
        <c:axId val="439015504"/>
      </c:lineChart>
      <c:dateAx>
        <c:axId val="439015112"/>
        <c:scaling>
          <c:orientation val="minMax"/>
          <c:max val="44255"/>
          <c:min val="43524"/>
        </c:scaling>
        <c:delete val="0"/>
        <c:axPos val="b"/>
        <c:numFmt formatCode="yyyy\-mm" sourceLinked="0"/>
        <c:majorTickMark val="none"/>
        <c:minorTickMark val="none"/>
        <c:tickLblPos val="low"/>
        <c:spPr>
          <a:ln>
            <a:solidFill>
              <a:sysClr val="windowText" lastClr="000000"/>
            </a:solidFill>
          </a:ln>
        </c:spPr>
        <c:crossAx val="439015504"/>
        <c:crosses val="autoZero"/>
        <c:auto val="1"/>
        <c:lblOffset val="100"/>
        <c:baseTimeUnit val="months"/>
        <c:majorUnit val="3"/>
        <c:majorTimeUnit val="months"/>
      </c:dateAx>
      <c:valAx>
        <c:axId val="439015504"/>
        <c:scaling>
          <c:orientation val="minMax"/>
          <c:max val="20"/>
        </c:scaling>
        <c:delete val="0"/>
        <c:axPos val="l"/>
        <c:numFmt formatCode="#,##0_ " sourceLinked="0"/>
        <c:majorTickMark val="none"/>
        <c:minorTickMark val="none"/>
        <c:tickLblPos val="nextTo"/>
        <c:spPr>
          <a:ln>
            <a:solidFill>
              <a:sysClr val="windowText" lastClr="000000"/>
            </a:solidFill>
          </a:ln>
        </c:spPr>
        <c:crossAx val="439015112"/>
        <c:crosses val="autoZero"/>
        <c:crossBetween val="between"/>
      </c:valAx>
      <c:spPr>
        <a:noFill/>
      </c:spPr>
    </c:plotArea>
    <c:plotVisOnly val="1"/>
    <c:dispBlanksAs val="gap"/>
    <c:showDLblsOverMax val="0"/>
  </c:chart>
  <c:spPr>
    <a:noFill/>
    <a:ln>
      <a:noFill/>
    </a:ln>
  </c:spPr>
  <c:txPr>
    <a:bodyPr/>
    <a:lstStyle/>
    <a:p>
      <a:pPr>
        <a:defRPr sz="1600" b="1">
          <a:latin typeface="等线" panose="02010600030101010101" pitchFamily="2" charset="-122"/>
          <a:ea typeface="等线" panose="02010600030101010101" pitchFamily="2" charset="-122"/>
        </a:defRPr>
      </a:pPr>
      <a:endParaRPr lang="zh-CN"/>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682852143482066E-2"/>
          <c:y val="4.2647632248650751E-2"/>
          <c:w val="0.86570572306060389"/>
          <c:h val="0.8260851992748881"/>
        </c:manualLayout>
      </c:layout>
      <c:lineChart>
        <c:grouping val="standard"/>
        <c:varyColors val="0"/>
        <c:ser>
          <c:idx val="1"/>
          <c:order val="0"/>
          <c:tx>
            <c:strRef>
              <c:f>投资及房地产!$BE$2</c:f>
              <c:strCache>
                <c:ptCount val="1"/>
                <c:pt idx="0">
                  <c:v>同比</c:v>
                </c:pt>
              </c:strCache>
            </c:strRef>
          </c:tx>
          <c:spPr>
            <a:ln w="57150">
              <a:solidFill>
                <a:srgbClr val="002060"/>
              </a:solidFill>
              <a:prstDash val="solid"/>
            </a:ln>
          </c:spPr>
          <c:marker>
            <c:symbol val="none"/>
          </c:marker>
          <c:dLbls>
            <c:dLbl>
              <c:idx val="120"/>
              <c:layout>
                <c:manualLayout>
                  <c:x val="-4.2452467535747537E-2"/>
                  <c:y val="7.0146570550735712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numRef>
              <c:f>投资及房地产!$BB$219:$BB$400</c:f>
              <c:numCache>
                <c:formatCode>yyyy\-mm;@</c:formatCode>
                <c:ptCount val="182"/>
                <c:pt idx="0">
                  <c:v>40574</c:v>
                </c:pt>
                <c:pt idx="1">
                  <c:v>40602</c:v>
                </c:pt>
                <c:pt idx="2">
                  <c:v>40633</c:v>
                </c:pt>
                <c:pt idx="3">
                  <c:v>40663</c:v>
                </c:pt>
                <c:pt idx="4">
                  <c:v>40694</c:v>
                </c:pt>
                <c:pt idx="5">
                  <c:v>40724</c:v>
                </c:pt>
                <c:pt idx="6">
                  <c:v>40755</c:v>
                </c:pt>
                <c:pt idx="7">
                  <c:v>40786</c:v>
                </c:pt>
                <c:pt idx="8">
                  <c:v>40816</c:v>
                </c:pt>
                <c:pt idx="9">
                  <c:v>40847</c:v>
                </c:pt>
                <c:pt idx="10">
                  <c:v>40877</c:v>
                </c:pt>
                <c:pt idx="11">
                  <c:v>40908</c:v>
                </c:pt>
                <c:pt idx="12">
                  <c:v>40939</c:v>
                </c:pt>
                <c:pt idx="13">
                  <c:v>40968</c:v>
                </c:pt>
                <c:pt idx="14">
                  <c:v>40999</c:v>
                </c:pt>
                <c:pt idx="15">
                  <c:v>41029</c:v>
                </c:pt>
                <c:pt idx="16">
                  <c:v>41060</c:v>
                </c:pt>
                <c:pt idx="17">
                  <c:v>41090</c:v>
                </c:pt>
                <c:pt idx="18">
                  <c:v>41121</c:v>
                </c:pt>
                <c:pt idx="19">
                  <c:v>41152</c:v>
                </c:pt>
                <c:pt idx="20">
                  <c:v>41182</c:v>
                </c:pt>
                <c:pt idx="21">
                  <c:v>41213</c:v>
                </c:pt>
                <c:pt idx="22">
                  <c:v>41243</c:v>
                </c:pt>
                <c:pt idx="23">
                  <c:v>41274</c:v>
                </c:pt>
                <c:pt idx="24">
                  <c:v>41305</c:v>
                </c:pt>
                <c:pt idx="25">
                  <c:v>41333</c:v>
                </c:pt>
                <c:pt idx="26">
                  <c:v>41364</c:v>
                </c:pt>
                <c:pt idx="27">
                  <c:v>41394</c:v>
                </c:pt>
                <c:pt idx="28">
                  <c:v>41425</c:v>
                </c:pt>
                <c:pt idx="29">
                  <c:v>41455</c:v>
                </c:pt>
                <c:pt idx="30">
                  <c:v>41486</c:v>
                </c:pt>
                <c:pt idx="31">
                  <c:v>41517</c:v>
                </c:pt>
                <c:pt idx="32">
                  <c:v>41547</c:v>
                </c:pt>
                <c:pt idx="33">
                  <c:v>41578</c:v>
                </c:pt>
                <c:pt idx="34">
                  <c:v>41608</c:v>
                </c:pt>
                <c:pt idx="35">
                  <c:v>41639</c:v>
                </c:pt>
                <c:pt idx="36">
                  <c:v>41670</c:v>
                </c:pt>
                <c:pt idx="37">
                  <c:v>41698</c:v>
                </c:pt>
                <c:pt idx="38">
                  <c:v>41729</c:v>
                </c:pt>
                <c:pt idx="39">
                  <c:v>41759</c:v>
                </c:pt>
                <c:pt idx="40">
                  <c:v>41790</c:v>
                </c:pt>
                <c:pt idx="41">
                  <c:v>41820</c:v>
                </c:pt>
                <c:pt idx="42">
                  <c:v>41851</c:v>
                </c:pt>
                <c:pt idx="43">
                  <c:v>41882</c:v>
                </c:pt>
                <c:pt idx="44">
                  <c:v>41912</c:v>
                </c:pt>
                <c:pt idx="45">
                  <c:v>41943</c:v>
                </c:pt>
                <c:pt idx="46">
                  <c:v>41973</c:v>
                </c:pt>
                <c:pt idx="47">
                  <c:v>42004</c:v>
                </c:pt>
                <c:pt idx="48">
                  <c:v>42035</c:v>
                </c:pt>
                <c:pt idx="49">
                  <c:v>42063</c:v>
                </c:pt>
                <c:pt idx="50">
                  <c:v>42094</c:v>
                </c:pt>
                <c:pt idx="51">
                  <c:v>42124</c:v>
                </c:pt>
                <c:pt idx="52">
                  <c:v>42155</c:v>
                </c:pt>
                <c:pt idx="53">
                  <c:v>42185</c:v>
                </c:pt>
                <c:pt idx="54">
                  <c:v>42216</c:v>
                </c:pt>
                <c:pt idx="55">
                  <c:v>42247</c:v>
                </c:pt>
                <c:pt idx="56">
                  <c:v>42277</c:v>
                </c:pt>
                <c:pt idx="57">
                  <c:v>42308</c:v>
                </c:pt>
                <c:pt idx="58">
                  <c:v>42338</c:v>
                </c:pt>
                <c:pt idx="59">
                  <c:v>42369</c:v>
                </c:pt>
                <c:pt idx="60">
                  <c:v>42400</c:v>
                </c:pt>
                <c:pt idx="61">
                  <c:v>42429</c:v>
                </c:pt>
                <c:pt idx="62">
                  <c:v>42460</c:v>
                </c:pt>
                <c:pt idx="63">
                  <c:v>42490</c:v>
                </c:pt>
                <c:pt idx="64">
                  <c:v>42521</c:v>
                </c:pt>
                <c:pt idx="65">
                  <c:v>42551</c:v>
                </c:pt>
                <c:pt idx="66">
                  <c:v>42582</c:v>
                </c:pt>
                <c:pt idx="67">
                  <c:v>42613</c:v>
                </c:pt>
                <c:pt idx="68">
                  <c:v>42643</c:v>
                </c:pt>
                <c:pt idx="69">
                  <c:v>42674</c:v>
                </c:pt>
                <c:pt idx="70">
                  <c:v>42704</c:v>
                </c:pt>
                <c:pt idx="71">
                  <c:v>42735</c:v>
                </c:pt>
                <c:pt idx="72">
                  <c:v>42766</c:v>
                </c:pt>
                <c:pt idx="73">
                  <c:v>42794</c:v>
                </c:pt>
                <c:pt idx="74">
                  <c:v>42825</c:v>
                </c:pt>
                <c:pt idx="75">
                  <c:v>42855</c:v>
                </c:pt>
                <c:pt idx="76">
                  <c:v>42886</c:v>
                </c:pt>
                <c:pt idx="77">
                  <c:v>42916</c:v>
                </c:pt>
                <c:pt idx="78">
                  <c:v>42947</c:v>
                </c:pt>
                <c:pt idx="79">
                  <c:v>42978</c:v>
                </c:pt>
                <c:pt idx="80">
                  <c:v>43008</c:v>
                </c:pt>
                <c:pt idx="81">
                  <c:v>43039</c:v>
                </c:pt>
                <c:pt idx="82">
                  <c:v>43069</c:v>
                </c:pt>
                <c:pt idx="83">
                  <c:v>43100</c:v>
                </c:pt>
                <c:pt idx="84">
                  <c:v>43131</c:v>
                </c:pt>
                <c:pt idx="85">
                  <c:v>43159</c:v>
                </c:pt>
                <c:pt idx="86">
                  <c:v>43190</c:v>
                </c:pt>
                <c:pt idx="87">
                  <c:v>43220</c:v>
                </c:pt>
                <c:pt idx="88">
                  <c:v>43251</c:v>
                </c:pt>
                <c:pt idx="89">
                  <c:v>43281</c:v>
                </c:pt>
                <c:pt idx="90">
                  <c:v>43312</c:v>
                </c:pt>
                <c:pt idx="91">
                  <c:v>43343</c:v>
                </c:pt>
                <c:pt idx="92">
                  <c:v>43373</c:v>
                </c:pt>
                <c:pt idx="93">
                  <c:v>43404</c:v>
                </c:pt>
                <c:pt idx="94">
                  <c:v>43434</c:v>
                </c:pt>
                <c:pt idx="95">
                  <c:v>43465</c:v>
                </c:pt>
                <c:pt idx="96">
                  <c:v>43496</c:v>
                </c:pt>
                <c:pt idx="97">
                  <c:v>43524</c:v>
                </c:pt>
                <c:pt idx="98">
                  <c:v>43555</c:v>
                </c:pt>
                <c:pt idx="99">
                  <c:v>43585</c:v>
                </c:pt>
                <c:pt idx="100">
                  <c:v>43616</c:v>
                </c:pt>
                <c:pt idx="101">
                  <c:v>43646</c:v>
                </c:pt>
                <c:pt idx="102">
                  <c:v>43677</c:v>
                </c:pt>
                <c:pt idx="103">
                  <c:v>43708</c:v>
                </c:pt>
                <c:pt idx="104">
                  <c:v>43738</c:v>
                </c:pt>
                <c:pt idx="105">
                  <c:v>43769</c:v>
                </c:pt>
                <c:pt idx="106">
                  <c:v>43799</c:v>
                </c:pt>
                <c:pt idx="107">
                  <c:v>43830</c:v>
                </c:pt>
                <c:pt idx="108">
                  <c:v>43861</c:v>
                </c:pt>
                <c:pt idx="109">
                  <c:v>43890</c:v>
                </c:pt>
                <c:pt idx="110">
                  <c:v>43921</c:v>
                </c:pt>
                <c:pt idx="111">
                  <c:v>43951</c:v>
                </c:pt>
                <c:pt idx="112">
                  <c:v>43982</c:v>
                </c:pt>
                <c:pt idx="113">
                  <c:v>44012</c:v>
                </c:pt>
                <c:pt idx="114">
                  <c:v>44043</c:v>
                </c:pt>
                <c:pt idx="115">
                  <c:v>44074</c:v>
                </c:pt>
                <c:pt idx="116">
                  <c:v>44104</c:v>
                </c:pt>
                <c:pt idx="117">
                  <c:v>44135</c:v>
                </c:pt>
                <c:pt idx="118">
                  <c:v>44165</c:v>
                </c:pt>
                <c:pt idx="119">
                  <c:v>44196</c:v>
                </c:pt>
                <c:pt idx="120">
                  <c:v>44227</c:v>
                </c:pt>
                <c:pt idx="121">
                  <c:v>44255</c:v>
                </c:pt>
                <c:pt idx="122">
                  <c:v>44286</c:v>
                </c:pt>
                <c:pt idx="123">
                  <c:v>44316</c:v>
                </c:pt>
                <c:pt idx="124">
                  <c:v>44347</c:v>
                </c:pt>
                <c:pt idx="125">
                  <c:v>44377</c:v>
                </c:pt>
                <c:pt idx="126">
                  <c:v>44408</c:v>
                </c:pt>
                <c:pt idx="127">
                  <c:v>44439</c:v>
                </c:pt>
                <c:pt idx="128">
                  <c:v>44469</c:v>
                </c:pt>
                <c:pt idx="129">
                  <c:v>44500</c:v>
                </c:pt>
                <c:pt idx="130">
                  <c:v>44530</c:v>
                </c:pt>
                <c:pt idx="131">
                  <c:v>44561</c:v>
                </c:pt>
              </c:numCache>
            </c:numRef>
          </c:cat>
          <c:val>
            <c:numRef>
              <c:f>投资及房地产!$BF$219:$BF$400</c:f>
              <c:numCache>
                <c:formatCode>###,###,###,###,##0.0_ </c:formatCode>
                <c:ptCount val="182"/>
                <c:pt idx="0">
                  <c:v>-10.37225878813061</c:v>
                </c:pt>
                <c:pt idx="1">
                  <c:v>-9.3986659584617414</c:v>
                </c:pt>
                <c:pt idx="2">
                  <c:v>-8.5566180271725827</c:v>
                </c:pt>
                <c:pt idx="3">
                  <c:v>-8.1451141115178682</c:v>
                </c:pt>
                <c:pt idx="4">
                  <c:v>-7.7110378103838828</c:v>
                </c:pt>
                <c:pt idx="5">
                  <c:v>-7.1270302720655776</c:v>
                </c:pt>
                <c:pt idx="6">
                  <c:v>-6.1085842546046045</c:v>
                </c:pt>
                <c:pt idx="7">
                  <c:v>-5.1055026432668953</c:v>
                </c:pt>
                <c:pt idx="8">
                  <c:v>-4.2850001599942855</c:v>
                </c:pt>
                <c:pt idx="9">
                  <c:v>-3.5773855260827161</c:v>
                </c:pt>
                <c:pt idx="10">
                  <c:v>-2.9507345403108456</c:v>
                </c:pt>
                <c:pt idx="11">
                  <c:v>-2.0262269725823323</c:v>
                </c:pt>
                <c:pt idx="12">
                  <c:v>-0.68734248072199966</c:v>
                </c:pt>
                <c:pt idx="13">
                  <c:v>0.54416459572662745</c:v>
                </c:pt>
                <c:pt idx="14">
                  <c:v>1.7769734500960588</c:v>
                </c:pt>
                <c:pt idx="15">
                  <c:v>3.0732881073039464</c:v>
                </c:pt>
                <c:pt idx="16">
                  <c:v>4.4623171133842368</c:v>
                </c:pt>
                <c:pt idx="17">
                  <c:v>5.4644352791787369</c:v>
                </c:pt>
                <c:pt idx="18">
                  <c:v>6.2658740585058892</c:v>
                </c:pt>
                <c:pt idx="19">
                  <c:v>6.8783788989346943</c:v>
                </c:pt>
                <c:pt idx="20">
                  <c:v>7.5534304100644354</c:v>
                </c:pt>
                <c:pt idx="21">
                  <c:v>8.2984979480472543</c:v>
                </c:pt>
                <c:pt idx="22">
                  <c:v>8.9095186494746095</c:v>
                </c:pt>
                <c:pt idx="23">
                  <c:v>9.1785081082341762</c:v>
                </c:pt>
                <c:pt idx="24">
                  <c:v>8.9181985601387677</c:v>
                </c:pt>
                <c:pt idx="25">
                  <c:v>8.6799445872005041</c:v>
                </c:pt>
                <c:pt idx="26">
                  <c:v>8.2711962171146265</c:v>
                </c:pt>
                <c:pt idx="27">
                  <c:v>7.9273202324418399</c:v>
                </c:pt>
                <c:pt idx="28">
                  <c:v>7.3179692881720264</c:v>
                </c:pt>
                <c:pt idx="29">
                  <c:v>6.785956601164834</c:v>
                </c:pt>
                <c:pt idx="30">
                  <c:v>6.398224554557121</c:v>
                </c:pt>
                <c:pt idx="31">
                  <c:v>6.1521680750903753</c:v>
                </c:pt>
                <c:pt idx="32">
                  <c:v>5.8797606343210731</c:v>
                </c:pt>
                <c:pt idx="33">
                  <c:v>5.613190076056255</c:v>
                </c:pt>
                <c:pt idx="34">
                  <c:v>5.587476684996056</c:v>
                </c:pt>
                <c:pt idx="35">
                  <c:v>5.6615145049837663</c:v>
                </c:pt>
                <c:pt idx="36">
                  <c:v>6.0184464305752599</c:v>
                </c:pt>
                <c:pt idx="37">
                  <c:v>6.1144579753714439</c:v>
                </c:pt>
                <c:pt idx="38">
                  <c:v>6.4651355132389163</c:v>
                </c:pt>
                <c:pt idx="39">
                  <c:v>6.7590774837420433</c:v>
                </c:pt>
                <c:pt idx="40">
                  <c:v>6.9909880759525853</c:v>
                </c:pt>
                <c:pt idx="41">
                  <c:v>7.1930570077533362</c:v>
                </c:pt>
                <c:pt idx="42">
                  <c:v>7.2098876725256238</c:v>
                </c:pt>
                <c:pt idx="43">
                  <c:v>7.120138473610182</c:v>
                </c:pt>
                <c:pt idx="44">
                  <c:v>6.9788409648358574</c:v>
                </c:pt>
                <c:pt idx="45">
                  <c:v>6.8015389124739656</c:v>
                </c:pt>
                <c:pt idx="46">
                  <c:v>6.6657031939444709</c:v>
                </c:pt>
                <c:pt idx="47">
                  <c:v>6.5353970804753816</c:v>
                </c:pt>
                <c:pt idx="48">
                  <c:v>6.4028577424319026</c:v>
                </c:pt>
                <c:pt idx="49">
                  <c:v>6.5593317993849327</c:v>
                </c:pt>
                <c:pt idx="50">
                  <c:v>6.7674479721355283</c:v>
                </c:pt>
                <c:pt idx="51">
                  <c:v>7.1389078971178321</c:v>
                </c:pt>
                <c:pt idx="52">
                  <c:v>7.916275746539597</c:v>
                </c:pt>
                <c:pt idx="53">
                  <c:v>9.0342686628093851</c:v>
                </c:pt>
                <c:pt idx="54">
                  <c:v>10.217527516195119</c:v>
                </c:pt>
                <c:pt idx="55">
                  <c:v>11.515439361702056</c:v>
                </c:pt>
                <c:pt idx="56">
                  <c:v>12.875828252068153</c:v>
                </c:pt>
                <c:pt idx="57">
                  <c:v>13.841353142416345</c:v>
                </c:pt>
                <c:pt idx="58">
                  <c:v>14.2650243360548</c:v>
                </c:pt>
                <c:pt idx="59">
                  <c:v>14.478264059094807</c:v>
                </c:pt>
                <c:pt idx="60">
                  <c:v>14.692580487726184</c:v>
                </c:pt>
                <c:pt idx="61">
                  <c:v>14.862068689527495</c:v>
                </c:pt>
                <c:pt idx="62">
                  <c:v>14.91046047004042</c:v>
                </c:pt>
                <c:pt idx="63">
                  <c:v>14.271287889872623</c:v>
                </c:pt>
                <c:pt idx="64">
                  <c:v>13.412450409341718</c:v>
                </c:pt>
                <c:pt idx="65">
                  <c:v>12.244299242784253</c:v>
                </c:pt>
                <c:pt idx="66">
                  <c:v>11.035658292951801</c:v>
                </c:pt>
                <c:pt idx="67">
                  <c:v>9.6950262088660093</c:v>
                </c:pt>
                <c:pt idx="68">
                  <c:v>8.3335385238081354</c:v>
                </c:pt>
                <c:pt idx="69">
                  <c:v>7.5469107732840852</c:v>
                </c:pt>
                <c:pt idx="70">
                  <c:v>7.2395720697220964</c:v>
                </c:pt>
                <c:pt idx="71">
                  <c:v>7.0614610377548503</c:v>
                </c:pt>
                <c:pt idx="72">
                  <c:v>6.7327495298938649</c:v>
                </c:pt>
                <c:pt idx="73">
                  <c:v>6.3289248721488169</c:v>
                </c:pt>
                <c:pt idx="74">
                  <c:v>5.7992030385876925</c:v>
                </c:pt>
                <c:pt idx="75">
                  <c:v>5.9050713858291504</c:v>
                </c:pt>
                <c:pt idx="76">
                  <c:v>5.961491252025314</c:v>
                </c:pt>
                <c:pt idx="77">
                  <c:v>5.9349593032368722</c:v>
                </c:pt>
                <c:pt idx="78">
                  <c:v>5.9104145870654863</c:v>
                </c:pt>
                <c:pt idx="79">
                  <c:v>5.9308627581893765</c:v>
                </c:pt>
                <c:pt idx="80">
                  <c:v>5.9283622584423235</c:v>
                </c:pt>
                <c:pt idx="81">
                  <c:v>5.6808955626189155</c:v>
                </c:pt>
                <c:pt idx="82">
                  <c:v>5.2142978585272211</c:v>
                </c:pt>
                <c:pt idx="83">
                  <c:v>4.9164722595825916</c:v>
                </c:pt>
                <c:pt idx="84">
                  <c:v>4.7039248848414115</c:v>
                </c:pt>
                <c:pt idx="85">
                  <c:v>4.6133979882652572</c:v>
                </c:pt>
                <c:pt idx="86">
                  <c:v>4.525889756282214</c:v>
                </c:pt>
                <c:pt idx="87">
                  <c:v>4.6419610543339482</c:v>
                </c:pt>
                <c:pt idx="88">
                  <c:v>4.5700231961304416</c:v>
                </c:pt>
                <c:pt idx="89">
                  <c:v>4.6777430024559363</c:v>
                </c:pt>
                <c:pt idx="90">
                  <c:v>4.8086730198790066</c:v>
                </c:pt>
                <c:pt idx="91">
                  <c:v>4.969750485839973</c:v>
                </c:pt>
                <c:pt idx="92">
                  <c:v>4.9762544983270525</c:v>
                </c:pt>
                <c:pt idx="93">
                  <c:v>4.9747830577850705</c:v>
                </c:pt>
                <c:pt idx="94">
                  <c:v>5.0515018016019004</c:v>
                </c:pt>
                <c:pt idx="95">
                  <c:v>4.8133464621413191</c:v>
                </c:pt>
                <c:pt idx="96">
                  <c:v>4.7507864648023785</c:v>
                </c:pt>
                <c:pt idx="97">
                  <c:v>4.4422590945327576</c:v>
                </c:pt>
                <c:pt idx="98">
                  <c:v>4.2488378584680477</c:v>
                </c:pt>
                <c:pt idx="99">
                  <c:v>3.6454240587052289</c:v>
                </c:pt>
                <c:pt idx="100">
                  <c:v>3.1329058417833124</c:v>
                </c:pt>
                <c:pt idx="101">
                  <c:v>2.5991881671150012</c:v>
                </c:pt>
                <c:pt idx="102">
                  <c:v>2.0465614557684493</c:v>
                </c:pt>
                <c:pt idx="103">
                  <c:v>1.5077313465400224</c:v>
                </c:pt>
                <c:pt idx="104">
                  <c:v>1.3470522251320658</c:v>
                </c:pt>
                <c:pt idx="105">
                  <c:v>1.1442815146542762</c:v>
                </c:pt>
                <c:pt idx="106">
                  <c:v>0.92467822441487202</c:v>
                </c:pt>
                <c:pt idx="107">
                  <c:v>0.96171327390548367</c:v>
                </c:pt>
                <c:pt idx="108">
                  <c:v>0.83697518219120826</c:v>
                </c:pt>
                <c:pt idx="109">
                  <c:v>0.6777233926208982</c:v>
                </c:pt>
                <c:pt idx="110">
                  <c:v>0.66560529105872679</c:v>
                </c:pt>
                <c:pt idx="111">
                  <c:v>0.48050007345274065</c:v>
                </c:pt>
                <c:pt idx="112">
                  <c:v>0.2662520646146545</c:v>
                </c:pt>
                <c:pt idx="113">
                  <c:v>5.0184308986346994E-2</c:v>
                </c:pt>
                <c:pt idx="114">
                  <c:v>-0.15582509464661387</c:v>
                </c:pt>
                <c:pt idx="115">
                  <c:v>-0.23626179579538761</c:v>
                </c:pt>
                <c:pt idx="116">
                  <c:v>-0.52942634057198223</c:v>
                </c:pt>
                <c:pt idx="117">
                  <c:v>-0.56957938481486037</c:v>
                </c:pt>
                <c:pt idx="118">
                  <c:v>-0.55208017566218881</c:v>
                </c:pt>
                <c:pt idx="119">
                  <c:v>-0.5520442539256738</c:v>
                </c:pt>
                <c:pt idx="120">
                  <c:v>-0.66757514025563935</c:v>
                </c:pt>
              </c:numCache>
            </c:numRef>
          </c:val>
          <c:smooth val="0"/>
        </c:ser>
        <c:dLbls>
          <c:showLegendKey val="0"/>
          <c:showVal val="0"/>
          <c:showCatName val="0"/>
          <c:showSerName val="0"/>
          <c:showPercent val="0"/>
          <c:showBubbleSize val="0"/>
        </c:dLbls>
        <c:smooth val="0"/>
        <c:axId val="439991984"/>
        <c:axId val="439987280"/>
      </c:lineChart>
      <c:dateAx>
        <c:axId val="439991984"/>
        <c:scaling>
          <c:orientation val="minMax"/>
          <c:max val="44227"/>
          <c:min val="43496"/>
        </c:scaling>
        <c:delete val="0"/>
        <c:axPos val="b"/>
        <c:numFmt formatCode="yyyy\-mm;@" sourceLinked="0"/>
        <c:majorTickMark val="none"/>
        <c:minorTickMark val="none"/>
        <c:tickLblPos val="low"/>
        <c:spPr>
          <a:ln>
            <a:solidFill>
              <a:sysClr val="windowText" lastClr="000000"/>
            </a:solidFill>
            <a:prstDash val="solid"/>
          </a:ln>
        </c:spPr>
        <c:crossAx val="439987280"/>
        <c:crosses val="autoZero"/>
        <c:auto val="1"/>
        <c:lblOffset val="100"/>
        <c:baseTimeUnit val="months"/>
        <c:majorUnit val="3"/>
        <c:majorTimeUnit val="months"/>
      </c:dateAx>
      <c:valAx>
        <c:axId val="439987280"/>
        <c:scaling>
          <c:orientation val="minMax"/>
          <c:max val="10"/>
          <c:min val="-4"/>
        </c:scaling>
        <c:delete val="0"/>
        <c:axPos val="l"/>
        <c:numFmt formatCode="#,##0_ " sourceLinked="0"/>
        <c:majorTickMark val="out"/>
        <c:minorTickMark val="none"/>
        <c:tickLblPos val="nextTo"/>
        <c:crossAx val="439991984"/>
        <c:crosses val="autoZero"/>
        <c:crossBetween val="between"/>
      </c:valAx>
      <c:spPr>
        <a:noFill/>
      </c:spPr>
    </c:plotArea>
    <c:plotVisOnly val="1"/>
    <c:dispBlanksAs val="gap"/>
    <c:showDLblsOverMax val="0"/>
  </c:chart>
  <c:spPr>
    <a:noFill/>
    <a:ln>
      <a:noFill/>
    </a:ln>
  </c:spPr>
  <c:txPr>
    <a:bodyPr/>
    <a:lstStyle/>
    <a:p>
      <a:pPr>
        <a:defRPr sz="1600" b="1">
          <a:latin typeface="等线" panose="02010600030101010101" pitchFamily="2" charset="-122"/>
          <a:ea typeface="等线" panose="02010600030101010101" pitchFamily="2" charset="-122"/>
        </a:defRPr>
      </a:pPr>
      <a:endParaRPr lang="zh-CN"/>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680" b="1" i="0" u="none" strike="noStrike" kern="1200" spc="0" baseline="0">
              <a:solidFill>
                <a:sysClr val="windowText" lastClr="000000"/>
              </a:solidFill>
              <a:latin typeface="等线" panose="02010600030101010101" pitchFamily="2" charset="-122"/>
              <a:ea typeface="等线" panose="02010600030101010101" pitchFamily="2" charset="-122"/>
              <a:cs typeface="+mn-cs"/>
            </a:defRPr>
          </a:pPr>
          <a:endParaRPr lang="zh-CN"/>
        </a:p>
      </c:txPr>
    </c:title>
    <c:autoTitleDeleted val="0"/>
    <c:plotArea>
      <c:layout>
        <c:manualLayout>
          <c:layoutTarget val="inner"/>
          <c:xMode val="edge"/>
          <c:yMode val="edge"/>
          <c:x val="8.3143904806304611E-2"/>
          <c:y val="0.1418252310646981"/>
          <c:w val="0.89884904210039562"/>
          <c:h val="0.75113455767614934"/>
        </c:manualLayout>
      </c:layout>
      <c:lineChart>
        <c:grouping val="standard"/>
        <c:varyColors val="0"/>
        <c:ser>
          <c:idx val="0"/>
          <c:order val="0"/>
          <c:tx>
            <c:strRef>
              <c:f>投资及房地产!$BN$2</c:f>
              <c:strCache>
                <c:ptCount val="1"/>
                <c:pt idx="0">
                  <c:v>美国:威尔希尔美国房地产投资信托市场总指数</c:v>
                </c:pt>
              </c:strCache>
            </c:strRef>
          </c:tx>
          <c:spPr>
            <a:ln w="57150" cap="rnd">
              <a:solidFill>
                <a:srgbClr val="002060"/>
              </a:solidFill>
              <a:round/>
            </a:ln>
            <a:effectLst/>
          </c:spPr>
          <c:marker>
            <c:symbol val="none"/>
          </c:marker>
          <c:cat>
            <c:numRef>
              <c:f>投资及房地产!$BM$1096:$BM$11000</c:f>
              <c:numCache>
                <c:formatCode>yyyy\-mm;@</c:formatCode>
                <c:ptCount val="9905"/>
                <c:pt idx="0">
                  <c:v>43496</c:v>
                </c:pt>
                <c:pt idx="1">
                  <c:v>43524</c:v>
                </c:pt>
                <c:pt idx="2">
                  <c:v>43555</c:v>
                </c:pt>
                <c:pt idx="3">
                  <c:v>43585</c:v>
                </c:pt>
                <c:pt idx="4">
                  <c:v>43616</c:v>
                </c:pt>
                <c:pt idx="5">
                  <c:v>43646</c:v>
                </c:pt>
                <c:pt idx="6">
                  <c:v>43677</c:v>
                </c:pt>
                <c:pt idx="7">
                  <c:v>43708</c:v>
                </c:pt>
                <c:pt idx="8">
                  <c:v>43738</c:v>
                </c:pt>
                <c:pt idx="9">
                  <c:v>43769</c:v>
                </c:pt>
                <c:pt idx="10">
                  <c:v>43799</c:v>
                </c:pt>
                <c:pt idx="11">
                  <c:v>43830</c:v>
                </c:pt>
                <c:pt idx="12">
                  <c:v>43861</c:v>
                </c:pt>
                <c:pt idx="13">
                  <c:v>43890</c:v>
                </c:pt>
                <c:pt idx="14">
                  <c:v>43921</c:v>
                </c:pt>
                <c:pt idx="15">
                  <c:v>43951</c:v>
                </c:pt>
                <c:pt idx="16">
                  <c:v>43982</c:v>
                </c:pt>
                <c:pt idx="17">
                  <c:v>44012</c:v>
                </c:pt>
                <c:pt idx="18">
                  <c:v>44043</c:v>
                </c:pt>
                <c:pt idx="19">
                  <c:v>44074</c:v>
                </c:pt>
                <c:pt idx="20">
                  <c:v>44104</c:v>
                </c:pt>
                <c:pt idx="21">
                  <c:v>44135</c:v>
                </c:pt>
                <c:pt idx="22">
                  <c:v>44165</c:v>
                </c:pt>
                <c:pt idx="23">
                  <c:v>44196</c:v>
                </c:pt>
                <c:pt idx="24">
                  <c:v>44227</c:v>
                </c:pt>
                <c:pt idx="25">
                  <c:v>44255</c:v>
                </c:pt>
                <c:pt idx="26">
                  <c:v>44286</c:v>
                </c:pt>
                <c:pt idx="27">
                  <c:v>44316</c:v>
                </c:pt>
                <c:pt idx="28">
                  <c:v>44347</c:v>
                </c:pt>
                <c:pt idx="29">
                  <c:v>44377</c:v>
                </c:pt>
                <c:pt idx="30">
                  <c:v>44408</c:v>
                </c:pt>
                <c:pt idx="31">
                  <c:v>44439</c:v>
                </c:pt>
                <c:pt idx="32">
                  <c:v>44469</c:v>
                </c:pt>
                <c:pt idx="33">
                  <c:v>44500</c:v>
                </c:pt>
                <c:pt idx="34">
                  <c:v>44530</c:v>
                </c:pt>
                <c:pt idx="35">
                  <c:v>44561</c:v>
                </c:pt>
              </c:numCache>
            </c:numRef>
          </c:cat>
          <c:val>
            <c:numRef>
              <c:f>投资及房地产!$BN$1096:$BN$11000</c:f>
              <c:numCache>
                <c:formatCode>###,###,###,###,##0.00_ </c:formatCode>
                <c:ptCount val="9905"/>
                <c:pt idx="0">
                  <c:v>10539.83</c:v>
                </c:pt>
                <c:pt idx="1">
                  <c:v>10630.59</c:v>
                </c:pt>
                <c:pt idx="2">
                  <c:v>10971.13</c:v>
                </c:pt>
                <c:pt idx="3">
                  <c:v>10951</c:v>
                </c:pt>
                <c:pt idx="4">
                  <c:v>10994.09</c:v>
                </c:pt>
                <c:pt idx="5">
                  <c:v>11150.1</c:v>
                </c:pt>
                <c:pt idx="6">
                  <c:v>11325.85</c:v>
                </c:pt>
                <c:pt idx="7">
                  <c:v>11704.55</c:v>
                </c:pt>
                <c:pt idx="8">
                  <c:v>12028.8</c:v>
                </c:pt>
                <c:pt idx="9">
                  <c:v>12150.13</c:v>
                </c:pt>
                <c:pt idx="10">
                  <c:v>11973.03</c:v>
                </c:pt>
                <c:pt idx="11">
                  <c:v>11892.05</c:v>
                </c:pt>
                <c:pt idx="12">
                  <c:v>11982.6</c:v>
                </c:pt>
                <c:pt idx="13">
                  <c:v>11050.3</c:v>
                </c:pt>
                <c:pt idx="14">
                  <c:v>8844.68</c:v>
                </c:pt>
                <c:pt idx="15">
                  <c:v>9591.0499999999993</c:v>
                </c:pt>
                <c:pt idx="16">
                  <c:v>9560.4500000000007</c:v>
                </c:pt>
                <c:pt idx="17">
                  <c:v>9779.07</c:v>
                </c:pt>
                <c:pt idx="18">
                  <c:v>10207</c:v>
                </c:pt>
                <c:pt idx="19">
                  <c:v>10246.530000000001</c:v>
                </c:pt>
                <c:pt idx="20">
                  <c:v>9901.49</c:v>
                </c:pt>
                <c:pt idx="21">
                  <c:v>9657.74</c:v>
                </c:pt>
                <c:pt idx="22">
                  <c:v>10656.9</c:v>
                </c:pt>
                <c:pt idx="23">
                  <c:v>10952.86</c:v>
                </c:pt>
                <c:pt idx="24">
                  <c:v>11010.59</c:v>
                </c:pt>
                <c:pt idx="25">
                  <c:v>11368.84</c:v>
                </c:pt>
                <c:pt idx="26">
                  <c:v>12027.76</c:v>
                </c:pt>
              </c:numCache>
            </c:numRef>
          </c:val>
          <c:smooth val="0"/>
        </c:ser>
        <c:dLbls>
          <c:showLegendKey val="0"/>
          <c:showVal val="0"/>
          <c:showCatName val="0"/>
          <c:showSerName val="0"/>
          <c:showPercent val="0"/>
          <c:showBubbleSize val="0"/>
        </c:dLbls>
        <c:smooth val="0"/>
        <c:axId val="439989240"/>
        <c:axId val="439986888"/>
      </c:lineChart>
      <c:dateAx>
        <c:axId val="439989240"/>
        <c:scaling>
          <c:orientation val="minMax"/>
          <c:max val="44256"/>
          <c:min val="43525"/>
        </c:scaling>
        <c:delete val="0"/>
        <c:axPos val="b"/>
        <c:numFmt formatCode="yyyy\-mm;@" sourceLinked="1"/>
        <c:majorTickMark val="out"/>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crossAx val="439986888"/>
        <c:crosses val="autoZero"/>
        <c:auto val="1"/>
        <c:lblOffset val="100"/>
        <c:baseTimeUnit val="months"/>
        <c:majorUnit val="3"/>
        <c:majorTimeUnit val="months"/>
      </c:dateAx>
      <c:valAx>
        <c:axId val="439986888"/>
        <c:scaling>
          <c:orientation val="minMax"/>
          <c:min val="6000"/>
        </c:scaling>
        <c:delete val="0"/>
        <c:axPos val="l"/>
        <c:numFmt formatCode="#,##0_ "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crossAx val="439989240"/>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400" b="1">
          <a:solidFill>
            <a:sysClr val="windowText" lastClr="000000"/>
          </a:solidFill>
          <a:latin typeface="等线" panose="02010600030101010101" pitchFamily="2" charset="-122"/>
          <a:ea typeface="等线" panose="02010600030101010101" pitchFamily="2" charset="-122"/>
        </a:defRPr>
      </a:pPr>
      <a:endParaRPr lang="zh-CN"/>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972894976211317E-2"/>
          <c:y val="5.1851857350603922E-2"/>
          <c:w val="0.86816836709629552"/>
          <c:h val="0.85040720596062525"/>
        </c:manualLayout>
      </c:layout>
      <c:lineChart>
        <c:grouping val="standard"/>
        <c:varyColors val="0"/>
        <c:ser>
          <c:idx val="1"/>
          <c:order val="0"/>
          <c:tx>
            <c:strRef>
              <c:f>房价指数!$E$3</c:f>
              <c:strCache>
                <c:ptCount val="1"/>
                <c:pt idx="0">
                  <c:v>加拿大：新屋房价指数</c:v>
                </c:pt>
              </c:strCache>
            </c:strRef>
          </c:tx>
          <c:spPr>
            <a:ln w="57150" cap="rnd">
              <a:solidFill>
                <a:srgbClr val="FF0000"/>
              </a:solidFill>
              <a:round/>
            </a:ln>
            <a:effectLst/>
          </c:spPr>
          <c:marker>
            <c:symbol val="none"/>
          </c:marker>
          <c:dLbls>
            <c:dLbl>
              <c:idx val="37"/>
              <c:layout>
                <c:manualLayout>
                  <c:x val="-0.10631494469574132"/>
                  <c:y val="-2.3569026068456327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房价指数!$B$208:$B$2000</c:f>
              <c:numCache>
                <c:formatCode>yyyy\-mm;@</c:formatCode>
                <c:ptCount val="1793"/>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pt idx="47">
                  <c:v>44531</c:v>
                </c:pt>
              </c:numCache>
            </c:numRef>
          </c:cat>
          <c:val>
            <c:numRef>
              <c:f>房价指数!$E$208:$E$2000</c:f>
              <c:numCache>
                <c:formatCode>0.0_ </c:formatCode>
                <c:ptCount val="1793"/>
                <c:pt idx="0">
                  <c:v>3.2</c:v>
                </c:pt>
                <c:pt idx="1">
                  <c:v>2.6</c:v>
                </c:pt>
                <c:pt idx="2">
                  <c:v>2.4</c:v>
                </c:pt>
                <c:pt idx="3">
                  <c:v>1.6</c:v>
                </c:pt>
                <c:pt idx="4">
                  <c:v>0.9</c:v>
                </c:pt>
                <c:pt idx="5">
                  <c:v>0.8</c:v>
                </c:pt>
                <c:pt idx="6">
                  <c:v>0.5</c:v>
                </c:pt>
                <c:pt idx="7">
                  <c:v>0.4</c:v>
                </c:pt>
                <c:pt idx="8">
                  <c:v>0.2</c:v>
                </c:pt>
                <c:pt idx="9">
                  <c:v>0.1</c:v>
                </c:pt>
                <c:pt idx="10">
                  <c:v>0</c:v>
                </c:pt>
                <c:pt idx="11">
                  <c:v>0</c:v>
                </c:pt>
                <c:pt idx="12">
                  <c:v>-0.1</c:v>
                </c:pt>
                <c:pt idx="13">
                  <c:v>0.1</c:v>
                </c:pt>
                <c:pt idx="14">
                  <c:v>0.1</c:v>
                </c:pt>
                <c:pt idx="15">
                  <c:v>0.1</c:v>
                </c:pt>
                <c:pt idx="16">
                  <c:v>0</c:v>
                </c:pt>
                <c:pt idx="17">
                  <c:v>-0.2</c:v>
                </c:pt>
                <c:pt idx="18">
                  <c:v>-0.4</c:v>
                </c:pt>
                <c:pt idx="19">
                  <c:v>-0.3</c:v>
                </c:pt>
                <c:pt idx="20">
                  <c:v>-0.1</c:v>
                </c:pt>
                <c:pt idx="21">
                  <c:v>-0.1</c:v>
                </c:pt>
                <c:pt idx="22">
                  <c:v>0</c:v>
                </c:pt>
                <c:pt idx="23">
                  <c:v>0.1</c:v>
                </c:pt>
                <c:pt idx="24">
                  <c:v>2.1</c:v>
                </c:pt>
                <c:pt idx="25">
                  <c:v>0.6</c:v>
                </c:pt>
                <c:pt idx="26">
                  <c:v>0.9</c:v>
                </c:pt>
                <c:pt idx="27">
                  <c:v>0.9</c:v>
                </c:pt>
                <c:pt idx="28">
                  <c:v>1.1000000000000001</c:v>
                </c:pt>
                <c:pt idx="29">
                  <c:v>1.3</c:v>
                </c:pt>
                <c:pt idx="30">
                  <c:v>1.7</c:v>
                </c:pt>
                <c:pt idx="31">
                  <c:v>2.1</c:v>
                </c:pt>
                <c:pt idx="32">
                  <c:v>3.2</c:v>
                </c:pt>
                <c:pt idx="33">
                  <c:v>3.9</c:v>
                </c:pt>
                <c:pt idx="34">
                  <c:v>4.5999999999999996</c:v>
                </c:pt>
                <c:pt idx="35">
                  <c:v>4.5999999999999996</c:v>
                </c:pt>
                <c:pt idx="36">
                  <c:v>5.4</c:v>
                </c:pt>
                <c:pt idx="37">
                  <c:v>7</c:v>
                </c:pt>
              </c:numCache>
            </c:numRef>
          </c:val>
          <c:smooth val="0"/>
        </c:ser>
        <c:dLbls>
          <c:showLegendKey val="0"/>
          <c:showVal val="0"/>
          <c:showCatName val="0"/>
          <c:showSerName val="0"/>
          <c:showPercent val="0"/>
          <c:showBubbleSize val="0"/>
        </c:dLbls>
        <c:smooth val="0"/>
        <c:axId val="439988456"/>
        <c:axId val="439991200"/>
      </c:lineChart>
      <c:dateAx>
        <c:axId val="439988456"/>
        <c:scaling>
          <c:orientation val="minMax"/>
          <c:max val="44255"/>
          <c:min val="43342"/>
        </c:scaling>
        <c:delete val="0"/>
        <c:axPos val="b"/>
        <c:numFmt formatCode="yyyy\-mm;@" sourceLinked="0"/>
        <c:majorTickMark val="out"/>
        <c:minorTickMark val="none"/>
        <c:tickLblPos val="low"/>
        <c:spPr>
          <a:noFill/>
          <a:ln w="9525" cap="flat" cmpd="sng" algn="ctr">
            <a:solidFill>
              <a:sysClr val="windowText" lastClr="000000"/>
            </a:solidFill>
            <a:prstDash val="solid"/>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crossAx val="439991200"/>
        <c:crosses val="autoZero"/>
        <c:auto val="1"/>
        <c:lblOffset val="100"/>
        <c:baseTimeUnit val="months"/>
        <c:majorUnit val="6"/>
        <c:majorTimeUnit val="months"/>
      </c:dateAx>
      <c:valAx>
        <c:axId val="439991200"/>
        <c:scaling>
          <c:orientation val="minMax"/>
          <c:min val="-2"/>
        </c:scaling>
        <c:delete val="0"/>
        <c:axPos val="l"/>
        <c:numFmt formatCode="0_ " sourceLinked="0"/>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crossAx val="439988456"/>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200" b="1">
          <a:solidFill>
            <a:sysClr val="windowText" lastClr="000000"/>
          </a:solidFill>
          <a:latin typeface="等线" panose="02010600030101010101" pitchFamily="2" charset="-122"/>
          <a:ea typeface="等线" panose="02010600030101010101" pitchFamily="2" charset="-122"/>
        </a:defRPr>
      </a:pPr>
      <a:endParaRPr lang="zh-CN"/>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562822637549094E-2"/>
          <c:y val="5.1851838104976775E-2"/>
          <c:w val="0.85449810688463068"/>
          <c:h val="0.85040726148432844"/>
        </c:manualLayout>
      </c:layout>
      <c:lineChart>
        <c:grouping val="standard"/>
        <c:varyColors val="0"/>
        <c:ser>
          <c:idx val="1"/>
          <c:order val="0"/>
          <c:tx>
            <c:strRef>
              <c:f>销售及开工!$D$3</c:f>
              <c:strCache>
                <c:ptCount val="1"/>
                <c:pt idx="0">
                  <c:v>加拿大：成屋销售同比（12MA）</c:v>
                </c:pt>
              </c:strCache>
            </c:strRef>
          </c:tx>
          <c:spPr>
            <a:ln w="57150" cap="rnd">
              <a:solidFill>
                <a:srgbClr val="FF0000"/>
              </a:solidFill>
              <a:round/>
            </a:ln>
            <a:effectLst/>
          </c:spPr>
          <c:marker>
            <c:symbol val="none"/>
          </c:marker>
          <c:dLbls>
            <c:dLbl>
              <c:idx val="37"/>
              <c:layout>
                <c:manualLayout>
                  <c:x val="0"/>
                  <c:y val="0.12255889006630874"/>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销售及开工!$B$208:$B$2000</c:f>
              <c:numCache>
                <c:formatCode>yyyy\-mm;@</c:formatCode>
                <c:ptCount val="1793"/>
                <c:pt idx="0">
                  <c:v>43131</c:v>
                </c:pt>
                <c:pt idx="1">
                  <c:v>43159</c:v>
                </c:pt>
                <c:pt idx="2">
                  <c:v>43190</c:v>
                </c:pt>
                <c:pt idx="3">
                  <c:v>43220</c:v>
                </c:pt>
                <c:pt idx="4">
                  <c:v>43251</c:v>
                </c:pt>
                <c:pt idx="5">
                  <c:v>43281</c:v>
                </c:pt>
                <c:pt idx="6">
                  <c:v>43312</c:v>
                </c:pt>
                <c:pt idx="7">
                  <c:v>43343</c:v>
                </c:pt>
                <c:pt idx="8">
                  <c:v>43373</c:v>
                </c:pt>
                <c:pt idx="9">
                  <c:v>43404</c:v>
                </c:pt>
                <c:pt idx="10">
                  <c:v>43434</c:v>
                </c:pt>
                <c:pt idx="11">
                  <c:v>43465</c:v>
                </c:pt>
                <c:pt idx="12">
                  <c:v>43496</c:v>
                </c:pt>
                <c:pt idx="13">
                  <c:v>43524</c:v>
                </c:pt>
                <c:pt idx="14">
                  <c:v>43555</c:v>
                </c:pt>
                <c:pt idx="15">
                  <c:v>43585</c:v>
                </c:pt>
                <c:pt idx="16">
                  <c:v>43616</c:v>
                </c:pt>
                <c:pt idx="17">
                  <c:v>43646</c:v>
                </c:pt>
                <c:pt idx="18">
                  <c:v>43677</c:v>
                </c:pt>
                <c:pt idx="19">
                  <c:v>43708</c:v>
                </c:pt>
                <c:pt idx="20">
                  <c:v>43738</c:v>
                </c:pt>
                <c:pt idx="21">
                  <c:v>43769</c:v>
                </c:pt>
                <c:pt idx="22">
                  <c:v>43799</c:v>
                </c:pt>
                <c:pt idx="23">
                  <c:v>43830</c:v>
                </c:pt>
                <c:pt idx="24">
                  <c:v>43861</c:v>
                </c:pt>
                <c:pt idx="25">
                  <c:v>43890</c:v>
                </c:pt>
                <c:pt idx="26">
                  <c:v>43921</c:v>
                </c:pt>
                <c:pt idx="27">
                  <c:v>43951</c:v>
                </c:pt>
                <c:pt idx="28">
                  <c:v>43982</c:v>
                </c:pt>
                <c:pt idx="29">
                  <c:v>44012</c:v>
                </c:pt>
                <c:pt idx="30">
                  <c:v>44043</c:v>
                </c:pt>
                <c:pt idx="31">
                  <c:v>44074</c:v>
                </c:pt>
                <c:pt idx="32">
                  <c:v>44104</c:v>
                </c:pt>
                <c:pt idx="33">
                  <c:v>44135</c:v>
                </c:pt>
                <c:pt idx="34">
                  <c:v>44165</c:v>
                </c:pt>
                <c:pt idx="35">
                  <c:v>44196</c:v>
                </c:pt>
                <c:pt idx="36">
                  <c:v>44227</c:v>
                </c:pt>
                <c:pt idx="37">
                  <c:v>44255</c:v>
                </c:pt>
                <c:pt idx="38">
                  <c:v>44286</c:v>
                </c:pt>
                <c:pt idx="39">
                  <c:v>44316</c:v>
                </c:pt>
                <c:pt idx="40">
                  <c:v>44347</c:v>
                </c:pt>
                <c:pt idx="41">
                  <c:v>44377</c:v>
                </c:pt>
                <c:pt idx="42">
                  <c:v>44408</c:v>
                </c:pt>
                <c:pt idx="43">
                  <c:v>44439</c:v>
                </c:pt>
                <c:pt idx="44">
                  <c:v>44469</c:v>
                </c:pt>
                <c:pt idx="45">
                  <c:v>44500</c:v>
                </c:pt>
                <c:pt idx="46">
                  <c:v>44530</c:v>
                </c:pt>
                <c:pt idx="47">
                  <c:v>44561</c:v>
                </c:pt>
              </c:numCache>
            </c:numRef>
          </c:cat>
          <c:val>
            <c:numRef>
              <c:f>销售及开工!$D$208:$D$2000</c:f>
              <c:numCache>
                <c:formatCode>0.0_ </c:formatCode>
                <c:ptCount val="1793"/>
                <c:pt idx="0">
                  <c:v>-7.2998648365407846</c:v>
                </c:pt>
                <c:pt idx="1">
                  <c:v>-9.2059249572480564</c:v>
                </c:pt>
                <c:pt idx="2">
                  <c:v>-11.066429691840654</c:v>
                </c:pt>
                <c:pt idx="3">
                  <c:v>-12.619106996666977</c:v>
                </c:pt>
                <c:pt idx="4">
                  <c:v>-13.481263180190217</c:v>
                </c:pt>
                <c:pt idx="5">
                  <c:v>-13.112186607504029</c:v>
                </c:pt>
                <c:pt idx="6">
                  <c:v>-12.375972021400974</c:v>
                </c:pt>
                <c:pt idx="7">
                  <c:v>-11.994671473844349</c:v>
                </c:pt>
                <c:pt idx="8">
                  <c:v>-11.901424773893893</c:v>
                </c:pt>
                <c:pt idx="9">
                  <c:v>-11.886978969680092</c:v>
                </c:pt>
                <c:pt idx="10">
                  <c:v>-13.040357285126426</c:v>
                </c:pt>
                <c:pt idx="11">
                  <c:v>-14.847098929566096</c:v>
                </c:pt>
                <c:pt idx="12">
                  <c:v>-14.152638121762736</c:v>
                </c:pt>
                <c:pt idx="13">
                  <c:v>-12.874311445227029</c:v>
                </c:pt>
                <c:pt idx="14">
                  <c:v>-11.639126282782284</c:v>
                </c:pt>
                <c:pt idx="15">
                  <c:v>-9.8115390287520583</c:v>
                </c:pt>
                <c:pt idx="16">
                  <c:v>-8.2337011022223816</c:v>
                </c:pt>
                <c:pt idx="17">
                  <c:v>-7.7851429989206187</c:v>
                </c:pt>
                <c:pt idx="18">
                  <c:v>-7.5197064777572225</c:v>
                </c:pt>
                <c:pt idx="19">
                  <c:v>-7.1828958835876158</c:v>
                </c:pt>
                <c:pt idx="20">
                  <c:v>-6.5721202142658335</c:v>
                </c:pt>
                <c:pt idx="21">
                  <c:v>-5.6376757098486125</c:v>
                </c:pt>
                <c:pt idx="22">
                  <c:v>-4.009279816491631</c:v>
                </c:pt>
                <c:pt idx="23">
                  <c:v>-1.7694835650381535</c:v>
                </c:pt>
                <c:pt idx="24">
                  <c:v>-1.465375841336549</c:v>
                </c:pt>
                <c:pt idx="25">
                  <c:v>0.41723729563436879</c:v>
                </c:pt>
                <c:pt idx="26">
                  <c:v>0.88586910865530444</c:v>
                </c:pt>
                <c:pt idx="27">
                  <c:v>-3.907215352759998</c:v>
                </c:pt>
                <c:pt idx="28">
                  <c:v>-7.031339093701142</c:v>
                </c:pt>
                <c:pt idx="29">
                  <c:v>-6.4992264304025431</c:v>
                </c:pt>
                <c:pt idx="30">
                  <c:v>-4.2363327456403637</c:v>
                </c:pt>
                <c:pt idx="31">
                  <c:v>-1.5216023139553512</c:v>
                </c:pt>
                <c:pt idx="32">
                  <c:v>1.1435318284927967</c:v>
                </c:pt>
                <c:pt idx="33">
                  <c:v>3.5979746076769366</c:v>
                </c:pt>
                <c:pt idx="34">
                  <c:v>5.911172755015234</c:v>
                </c:pt>
                <c:pt idx="35">
                  <c:v>8.9778048841843088</c:v>
                </c:pt>
                <c:pt idx="36">
                  <c:v>13.193245289767299</c:v>
                </c:pt>
                <c:pt idx="37">
                  <c:v>16.132847556346317</c:v>
                </c:pt>
              </c:numCache>
            </c:numRef>
          </c:val>
          <c:smooth val="0"/>
        </c:ser>
        <c:dLbls>
          <c:showLegendKey val="0"/>
          <c:showVal val="0"/>
          <c:showCatName val="0"/>
          <c:showSerName val="0"/>
          <c:showPercent val="0"/>
          <c:showBubbleSize val="0"/>
        </c:dLbls>
        <c:smooth val="0"/>
        <c:axId val="439992376"/>
        <c:axId val="439992768"/>
      </c:lineChart>
      <c:dateAx>
        <c:axId val="439992376"/>
        <c:scaling>
          <c:orientation val="minMax"/>
          <c:max val="44255"/>
          <c:min val="43342"/>
        </c:scaling>
        <c:delete val="0"/>
        <c:axPos val="b"/>
        <c:numFmt formatCode="yyyy\-mm;@" sourceLinked="0"/>
        <c:majorTickMark val="out"/>
        <c:minorTickMark val="none"/>
        <c:tickLblPos val="low"/>
        <c:spPr>
          <a:noFill/>
          <a:ln w="9525" cap="flat" cmpd="sng" algn="ctr">
            <a:solidFill>
              <a:sysClr val="windowText" lastClr="000000"/>
            </a:solidFill>
            <a:prstDash val="solid"/>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crossAx val="439992768"/>
        <c:crosses val="autoZero"/>
        <c:auto val="1"/>
        <c:lblOffset val="100"/>
        <c:baseTimeUnit val="months"/>
        <c:majorUnit val="6"/>
        <c:majorTimeUnit val="months"/>
      </c:dateAx>
      <c:valAx>
        <c:axId val="439992768"/>
        <c:scaling>
          <c:orientation val="minMax"/>
        </c:scaling>
        <c:delete val="0"/>
        <c:axPos val="l"/>
        <c:numFmt formatCode="0_ " sourceLinked="0"/>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crossAx val="439992376"/>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200" b="1">
          <a:solidFill>
            <a:sysClr val="windowText" lastClr="000000"/>
          </a:solidFill>
          <a:latin typeface="等线" panose="02010600030101010101" pitchFamily="2" charset="-122"/>
          <a:ea typeface="等线" panose="02010600030101010101" pitchFamily="2" charset="-122"/>
        </a:defRPr>
      </a:pPr>
      <a:endParaRPr lang="zh-CN"/>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562822637549094E-2"/>
          <c:y val="5.1851838104976775E-2"/>
          <c:w val="0.85469417050000407"/>
          <c:h val="0.85040726148432844"/>
        </c:manualLayout>
      </c:layout>
      <c:lineChart>
        <c:grouping val="standard"/>
        <c:varyColors val="0"/>
        <c:ser>
          <c:idx val="1"/>
          <c:order val="0"/>
          <c:tx>
            <c:strRef>
              <c:f>销售及开工!$F$3</c:f>
              <c:strCache>
                <c:ptCount val="1"/>
                <c:pt idx="0">
                  <c:v>加拿大：新屋开工同比（12MA）</c:v>
                </c:pt>
              </c:strCache>
            </c:strRef>
          </c:tx>
          <c:spPr>
            <a:ln w="57150" cap="rnd">
              <a:solidFill>
                <a:srgbClr val="FF0000"/>
              </a:solidFill>
              <a:round/>
            </a:ln>
            <a:effectLst/>
          </c:spPr>
          <c:marker>
            <c:symbol val="none"/>
          </c:marker>
          <c:dLbls>
            <c:dLbl>
              <c:idx val="37"/>
              <c:layout>
                <c:manualLayout>
                  <c:x val="-2.0516682141346854E-16"/>
                  <c:y val="8.4848462353598358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销售及开工!$B$208:$B$3000</c:f>
              <c:numCache>
                <c:formatCode>yyyy\-mm;@</c:formatCode>
                <c:ptCount val="2793"/>
                <c:pt idx="0">
                  <c:v>43131</c:v>
                </c:pt>
                <c:pt idx="1">
                  <c:v>43159</c:v>
                </c:pt>
                <c:pt idx="2">
                  <c:v>43190</c:v>
                </c:pt>
                <c:pt idx="3">
                  <c:v>43220</c:v>
                </c:pt>
                <c:pt idx="4">
                  <c:v>43251</c:v>
                </c:pt>
                <c:pt idx="5">
                  <c:v>43281</c:v>
                </c:pt>
                <c:pt idx="6">
                  <c:v>43312</c:v>
                </c:pt>
                <c:pt idx="7">
                  <c:v>43343</c:v>
                </c:pt>
                <c:pt idx="8">
                  <c:v>43373</c:v>
                </c:pt>
                <c:pt idx="9">
                  <c:v>43404</c:v>
                </c:pt>
                <c:pt idx="10">
                  <c:v>43434</c:v>
                </c:pt>
                <c:pt idx="11">
                  <c:v>43465</c:v>
                </c:pt>
                <c:pt idx="12">
                  <c:v>43496</c:v>
                </c:pt>
                <c:pt idx="13">
                  <c:v>43524</c:v>
                </c:pt>
                <c:pt idx="14">
                  <c:v>43555</c:v>
                </c:pt>
                <c:pt idx="15">
                  <c:v>43585</c:v>
                </c:pt>
                <c:pt idx="16">
                  <c:v>43616</c:v>
                </c:pt>
                <c:pt idx="17">
                  <c:v>43646</c:v>
                </c:pt>
                <c:pt idx="18">
                  <c:v>43677</c:v>
                </c:pt>
                <c:pt idx="19">
                  <c:v>43708</c:v>
                </c:pt>
                <c:pt idx="20">
                  <c:v>43738</c:v>
                </c:pt>
                <c:pt idx="21">
                  <c:v>43769</c:v>
                </c:pt>
                <c:pt idx="22">
                  <c:v>43799</c:v>
                </c:pt>
                <c:pt idx="23">
                  <c:v>43830</c:v>
                </c:pt>
                <c:pt idx="24">
                  <c:v>43861</c:v>
                </c:pt>
                <c:pt idx="25">
                  <c:v>43890</c:v>
                </c:pt>
                <c:pt idx="26">
                  <c:v>43921</c:v>
                </c:pt>
                <c:pt idx="27">
                  <c:v>43951</c:v>
                </c:pt>
                <c:pt idx="28">
                  <c:v>43982</c:v>
                </c:pt>
                <c:pt idx="29">
                  <c:v>44012</c:v>
                </c:pt>
                <c:pt idx="30">
                  <c:v>44043</c:v>
                </c:pt>
                <c:pt idx="31">
                  <c:v>44074</c:v>
                </c:pt>
                <c:pt idx="32">
                  <c:v>44104</c:v>
                </c:pt>
                <c:pt idx="33">
                  <c:v>44135</c:v>
                </c:pt>
                <c:pt idx="34">
                  <c:v>44165</c:v>
                </c:pt>
                <c:pt idx="35">
                  <c:v>44196</c:v>
                </c:pt>
                <c:pt idx="36">
                  <c:v>44227</c:v>
                </c:pt>
                <c:pt idx="37">
                  <c:v>44255</c:v>
                </c:pt>
                <c:pt idx="38">
                  <c:v>44286</c:v>
                </c:pt>
                <c:pt idx="39">
                  <c:v>44316</c:v>
                </c:pt>
                <c:pt idx="40">
                  <c:v>44347</c:v>
                </c:pt>
                <c:pt idx="41">
                  <c:v>44377</c:v>
                </c:pt>
                <c:pt idx="42">
                  <c:v>44408</c:v>
                </c:pt>
                <c:pt idx="43">
                  <c:v>44439</c:v>
                </c:pt>
                <c:pt idx="44">
                  <c:v>44469</c:v>
                </c:pt>
                <c:pt idx="45">
                  <c:v>44500</c:v>
                </c:pt>
                <c:pt idx="46">
                  <c:v>44530</c:v>
                </c:pt>
                <c:pt idx="47">
                  <c:v>44561</c:v>
                </c:pt>
              </c:numCache>
            </c:numRef>
          </c:cat>
          <c:val>
            <c:numRef>
              <c:f>销售及开工!$F$208:$F$3000</c:f>
              <c:numCache>
                <c:formatCode>0.0_ </c:formatCode>
                <c:ptCount val="2793"/>
                <c:pt idx="0">
                  <c:v>10.603098157371845</c:v>
                </c:pt>
                <c:pt idx="1">
                  <c:v>11.766215647933457</c:v>
                </c:pt>
                <c:pt idx="2">
                  <c:v>8.8500622354023992</c:v>
                </c:pt>
                <c:pt idx="3">
                  <c:v>8.0548039588687068</c:v>
                </c:pt>
                <c:pt idx="4">
                  <c:v>7.7551550838043033</c:v>
                </c:pt>
                <c:pt idx="5">
                  <c:v>9.2647222653667711</c:v>
                </c:pt>
                <c:pt idx="6">
                  <c:v>7.642324504784586</c:v>
                </c:pt>
                <c:pt idx="7">
                  <c:v>4.9494363704703055</c:v>
                </c:pt>
                <c:pt idx="8">
                  <c:v>3.824645368798318</c:v>
                </c:pt>
                <c:pt idx="9">
                  <c:v>1.9345130565116622</c:v>
                </c:pt>
                <c:pt idx="10">
                  <c:v>-2.3503956885606851</c:v>
                </c:pt>
                <c:pt idx="11">
                  <c:v>-2.8583603585525661</c:v>
                </c:pt>
                <c:pt idx="12">
                  <c:v>-3.5118871136049084</c:v>
                </c:pt>
                <c:pt idx="13">
                  <c:v>-6.421635679871077</c:v>
                </c:pt>
                <c:pt idx="14">
                  <c:v>-6.710133552454292</c:v>
                </c:pt>
                <c:pt idx="15">
                  <c:v>-6.1360346187150725</c:v>
                </c:pt>
                <c:pt idx="16">
                  <c:v>-5.7450477692055104</c:v>
                </c:pt>
                <c:pt idx="17">
                  <c:v>-7.0721700831766823</c:v>
                </c:pt>
                <c:pt idx="18">
                  <c:v>-5.7976598935214874</c:v>
                </c:pt>
                <c:pt idx="19">
                  <c:v>-3.8950091686512152</c:v>
                </c:pt>
                <c:pt idx="20">
                  <c:v>-1.3908472304127171</c:v>
                </c:pt>
                <c:pt idx="21">
                  <c:v>-0.98582678260988532</c:v>
                </c:pt>
                <c:pt idx="22">
                  <c:v>-0.24107504236845476</c:v>
                </c:pt>
                <c:pt idx="23">
                  <c:v>-0.77297669616112985</c:v>
                </c:pt>
                <c:pt idx="24">
                  <c:v>-0.12052245906304619</c:v>
                </c:pt>
                <c:pt idx="25">
                  <c:v>3.7640757500155324</c:v>
                </c:pt>
                <c:pt idx="26">
                  <c:v>5.0909943908773361</c:v>
                </c:pt>
                <c:pt idx="27">
                  <c:v>2.1004437449250166</c:v>
                </c:pt>
                <c:pt idx="28">
                  <c:v>1.3769349742474957</c:v>
                </c:pt>
                <c:pt idx="29">
                  <c:v>0.25331005056019623</c:v>
                </c:pt>
                <c:pt idx="30">
                  <c:v>0.48321926006124372</c:v>
                </c:pt>
                <c:pt idx="31">
                  <c:v>0.71322648849962889</c:v>
                </c:pt>
                <c:pt idx="32">
                  <c:v>-1.1221975160602475</c:v>
                </c:pt>
                <c:pt idx="33">
                  <c:v>-0.39659570055954707</c:v>
                </c:pt>
                <c:pt idx="34">
                  <c:v>1.755723193224104</c:v>
                </c:pt>
                <c:pt idx="35">
                  <c:v>3.7474503835772652</c:v>
                </c:pt>
                <c:pt idx="36">
                  <c:v>6.1987480088657447</c:v>
                </c:pt>
                <c:pt idx="37">
                  <c:v>5.7960896706159248</c:v>
                </c:pt>
              </c:numCache>
            </c:numRef>
          </c:val>
          <c:smooth val="0"/>
        </c:ser>
        <c:dLbls>
          <c:showLegendKey val="0"/>
          <c:showVal val="0"/>
          <c:showCatName val="0"/>
          <c:showSerName val="0"/>
          <c:showPercent val="0"/>
          <c:showBubbleSize val="0"/>
        </c:dLbls>
        <c:smooth val="0"/>
        <c:axId val="439990808"/>
        <c:axId val="439991592"/>
      </c:lineChart>
      <c:dateAx>
        <c:axId val="439990808"/>
        <c:scaling>
          <c:orientation val="minMax"/>
          <c:max val="44255"/>
          <c:min val="43342"/>
        </c:scaling>
        <c:delete val="0"/>
        <c:axPos val="b"/>
        <c:numFmt formatCode="yyyy\-mm;@" sourceLinked="0"/>
        <c:majorTickMark val="out"/>
        <c:minorTickMark val="none"/>
        <c:tickLblPos val="low"/>
        <c:spPr>
          <a:noFill/>
          <a:ln w="9525" cap="flat" cmpd="sng" algn="ctr">
            <a:solidFill>
              <a:sysClr val="windowText" lastClr="000000"/>
            </a:solidFill>
            <a:prstDash val="solid"/>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crossAx val="439991592"/>
        <c:crosses val="autoZero"/>
        <c:auto val="1"/>
        <c:lblOffset val="100"/>
        <c:baseTimeUnit val="months"/>
        <c:majorUnit val="6"/>
        <c:majorTimeUnit val="months"/>
      </c:dateAx>
      <c:valAx>
        <c:axId val="439991592"/>
        <c:scaling>
          <c:orientation val="minMax"/>
        </c:scaling>
        <c:delete val="0"/>
        <c:axPos val="l"/>
        <c:numFmt formatCode="0_ " sourceLinked="0"/>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crossAx val="43999080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200" b="1">
          <a:solidFill>
            <a:sysClr val="windowText" lastClr="000000"/>
          </a:solidFill>
          <a:latin typeface="等线" panose="02010600030101010101" pitchFamily="2" charset="-122"/>
          <a:ea typeface="等线" panose="02010600030101010101" pitchFamily="2" charset="-122"/>
        </a:defRPr>
      </a:pPr>
      <a:endParaRPr lang="zh-CN"/>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587892785365634E-2"/>
          <c:y val="5.1851838104976775E-2"/>
          <c:w val="0.85801359359713525"/>
          <c:h val="0.85040726148432844"/>
        </c:manualLayout>
      </c:layout>
      <c:lineChart>
        <c:grouping val="standard"/>
        <c:varyColors val="0"/>
        <c:ser>
          <c:idx val="0"/>
          <c:order val="0"/>
          <c:tx>
            <c:strRef>
              <c:f>房价指数!$L$3</c:f>
              <c:strCache>
                <c:ptCount val="1"/>
                <c:pt idx="0">
                  <c:v>英国：Nationwide房价指数同比</c:v>
                </c:pt>
              </c:strCache>
            </c:strRef>
          </c:tx>
          <c:spPr>
            <a:ln w="57150" cap="rnd">
              <a:solidFill>
                <a:srgbClr val="7030A0"/>
              </a:solidFill>
              <a:round/>
            </a:ln>
            <a:effectLst/>
          </c:spPr>
          <c:marker>
            <c:symbol val="none"/>
          </c:marker>
          <c:dLbls>
            <c:dLbl>
              <c:idx val="37"/>
              <c:layout>
                <c:manualLayout>
                  <c:x val="-3.6370902132753673E-2"/>
                  <c:y val="0.16498312124310791"/>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房价指数!$B$208:$B$3000</c:f>
              <c:numCache>
                <c:formatCode>yyyy\-mm;@</c:formatCode>
                <c:ptCount val="2793"/>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pt idx="47">
                  <c:v>44531</c:v>
                </c:pt>
              </c:numCache>
            </c:numRef>
          </c:cat>
          <c:val>
            <c:numRef>
              <c:f>房价指数!$L$208:$L$3000</c:f>
              <c:numCache>
                <c:formatCode>0.0_ </c:formatCode>
                <c:ptCount val="2793"/>
                <c:pt idx="0">
                  <c:v>3.2</c:v>
                </c:pt>
                <c:pt idx="1">
                  <c:v>2.2000000000000002</c:v>
                </c:pt>
                <c:pt idx="2">
                  <c:v>2.1</c:v>
                </c:pt>
                <c:pt idx="3">
                  <c:v>2.6</c:v>
                </c:pt>
                <c:pt idx="4">
                  <c:v>2.4</c:v>
                </c:pt>
                <c:pt idx="5">
                  <c:v>2</c:v>
                </c:pt>
                <c:pt idx="6">
                  <c:v>2.5</c:v>
                </c:pt>
                <c:pt idx="7">
                  <c:v>2</c:v>
                </c:pt>
                <c:pt idx="8">
                  <c:v>2</c:v>
                </c:pt>
                <c:pt idx="9">
                  <c:v>1.6</c:v>
                </c:pt>
                <c:pt idx="10">
                  <c:v>1.9</c:v>
                </c:pt>
                <c:pt idx="11">
                  <c:v>0.5</c:v>
                </c:pt>
                <c:pt idx="12">
                  <c:v>0.1</c:v>
                </c:pt>
                <c:pt idx="13">
                  <c:v>0.4</c:v>
                </c:pt>
                <c:pt idx="14">
                  <c:v>0.7</c:v>
                </c:pt>
                <c:pt idx="15">
                  <c:v>0.9</c:v>
                </c:pt>
                <c:pt idx="16">
                  <c:v>0.6</c:v>
                </c:pt>
                <c:pt idx="17">
                  <c:v>0.5</c:v>
                </c:pt>
                <c:pt idx="18">
                  <c:v>0.3</c:v>
                </c:pt>
                <c:pt idx="19">
                  <c:v>0.6</c:v>
                </c:pt>
                <c:pt idx="20">
                  <c:v>0.2</c:v>
                </c:pt>
                <c:pt idx="21">
                  <c:v>0.4</c:v>
                </c:pt>
                <c:pt idx="22">
                  <c:v>0.8</c:v>
                </c:pt>
                <c:pt idx="23">
                  <c:v>1.4</c:v>
                </c:pt>
                <c:pt idx="24">
                  <c:v>1.9</c:v>
                </c:pt>
                <c:pt idx="25">
                  <c:v>2.2999999999999998</c:v>
                </c:pt>
                <c:pt idx="26">
                  <c:v>3</c:v>
                </c:pt>
                <c:pt idx="27">
                  <c:v>3.7</c:v>
                </c:pt>
                <c:pt idx="28">
                  <c:v>1.8</c:v>
                </c:pt>
                <c:pt idx="29">
                  <c:v>-0.1</c:v>
                </c:pt>
                <c:pt idx="30">
                  <c:v>1.5</c:v>
                </c:pt>
                <c:pt idx="31">
                  <c:v>3.7</c:v>
                </c:pt>
                <c:pt idx="32">
                  <c:v>5</c:v>
                </c:pt>
                <c:pt idx="33">
                  <c:v>5.8</c:v>
                </c:pt>
                <c:pt idx="34">
                  <c:v>6.5</c:v>
                </c:pt>
                <c:pt idx="35">
                  <c:v>7.3</c:v>
                </c:pt>
                <c:pt idx="36">
                  <c:v>6.4</c:v>
                </c:pt>
                <c:pt idx="37">
                  <c:v>6.9</c:v>
                </c:pt>
                <c:pt idx="38" formatCode="General">
                  <c:v>5.7</c:v>
                </c:pt>
              </c:numCache>
            </c:numRef>
          </c:val>
          <c:smooth val="0"/>
        </c:ser>
        <c:dLbls>
          <c:showLegendKey val="0"/>
          <c:showVal val="0"/>
          <c:showCatName val="0"/>
          <c:showSerName val="0"/>
          <c:showPercent val="0"/>
          <c:showBubbleSize val="0"/>
        </c:dLbls>
        <c:smooth val="0"/>
        <c:axId val="439988064"/>
        <c:axId val="439988848"/>
      </c:lineChart>
      <c:dateAx>
        <c:axId val="439988064"/>
        <c:scaling>
          <c:orientation val="minMax"/>
          <c:max val="44255"/>
          <c:min val="43342"/>
        </c:scaling>
        <c:delete val="0"/>
        <c:axPos val="b"/>
        <c:numFmt formatCode="yyyy\-mm;@" sourceLinked="0"/>
        <c:majorTickMark val="out"/>
        <c:minorTickMark val="none"/>
        <c:tickLblPos val="low"/>
        <c:spPr>
          <a:noFill/>
          <a:ln w="9525" cap="flat" cmpd="sng" algn="ctr">
            <a:solidFill>
              <a:sysClr val="windowText" lastClr="000000"/>
            </a:solidFill>
            <a:prstDash val="solid"/>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crossAx val="439988848"/>
        <c:crosses val="autoZero"/>
        <c:auto val="1"/>
        <c:lblOffset val="100"/>
        <c:baseTimeUnit val="months"/>
        <c:majorUnit val="6"/>
        <c:majorTimeUnit val="months"/>
      </c:dateAx>
      <c:valAx>
        <c:axId val="439988848"/>
        <c:scaling>
          <c:orientation val="minMax"/>
        </c:scaling>
        <c:delete val="0"/>
        <c:axPos val="l"/>
        <c:numFmt formatCode="0_ " sourceLinked="0"/>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crossAx val="439988064"/>
        <c:crosses val="autoZero"/>
        <c:crossBetween val="between"/>
        <c:majorUnit val="2"/>
      </c:valAx>
      <c:spPr>
        <a:noFill/>
        <a:ln>
          <a:noFill/>
        </a:ln>
        <a:effectLst/>
      </c:spPr>
    </c:plotArea>
    <c:plotVisOnly val="1"/>
    <c:dispBlanksAs val="gap"/>
    <c:showDLblsOverMax val="0"/>
  </c:chart>
  <c:spPr>
    <a:noFill/>
    <a:ln w="9525" cap="flat" cmpd="sng" algn="ctr">
      <a:noFill/>
      <a:round/>
    </a:ln>
    <a:effectLst/>
  </c:spPr>
  <c:txPr>
    <a:bodyPr/>
    <a:lstStyle/>
    <a:p>
      <a:pPr>
        <a:defRPr sz="1200" b="1">
          <a:solidFill>
            <a:sysClr val="windowText" lastClr="000000"/>
          </a:solidFill>
          <a:latin typeface="等线" panose="02010600030101010101" pitchFamily="2" charset="-122"/>
          <a:ea typeface="等线" panose="02010600030101010101" pitchFamily="2" charset="-122"/>
        </a:defRPr>
      </a:pPr>
      <a:endParaRPr lang="zh-CN"/>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2972894976211317E-2"/>
          <c:y val="5.1851857350603922E-2"/>
          <c:w val="0.87353059682865997"/>
          <c:h val="0.81636610900247719"/>
        </c:manualLayout>
      </c:layout>
      <c:lineChart>
        <c:grouping val="standard"/>
        <c:varyColors val="0"/>
        <c:ser>
          <c:idx val="0"/>
          <c:order val="0"/>
          <c:tx>
            <c:strRef>
              <c:f>房价指数!$G$3</c:f>
              <c:strCache>
                <c:ptCount val="1"/>
                <c:pt idx="0">
                  <c:v>荷兰</c:v>
                </c:pt>
              </c:strCache>
            </c:strRef>
          </c:tx>
          <c:spPr>
            <a:ln w="57150" cap="rnd">
              <a:solidFill>
                <a:schemeClr val="accent6"/>
              </a:solidFill>
              <a:round/>
            </a:ln>
            <a:effectLst/>
          </c:spPr>
          <c:marker>
            <c:symbol val="none"/>
          </c:marker>
          <c:dLbls>
            <c:dLbl>
              <c:idx val="37"/>
              <c:layout>
                <c:manualLayout>
                  <c:x val="-9.2326136183143684E-2"/>
                  <c:y val="-2.8282831282147595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房价指数!$B$208:$B$2400</c:f>
              <c:numCache>
                <c:formatCode>yyyy\-mm;@</c:formatCode>
                <c:ptCount val="2193"/>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pt idx="47">
                  <c:v>44531</c:v>
                </c:pt>
              </c:numCache>
            </c:numRef>
          </c:cat>
          <c:val>
            <c:numRef>
              <c:f>房价指数!$J$208:$J$2400</c:f>
              <c:numCache>
                <c:formatCode>0.0_ </c:formatCode>
                <c:ptCount val="2193"/>
                <c:pt idx="0">
                  <c:v>8.907254361799799</c:v>
                </c:pt>
                <c:pt idx="1">
                  <c:v>9.5150960658737525</c:v>
                </c:pt>
                <c:pt idx="2">
                  <c:v>8.6877828054298547</c:v>
                </c:pt>
                <c:pt idx="3">
                  <c:v>8.7466185752930414</c:v>
                </c:pt>
                <c:pt idx="4">
                  <c:v>8.9525514771709993</c:v>
                </c:pt>
                <c:pt idx="5">
                  <c:v>8.8888888888888786</c:v>
                </c:pt>
                <c:pt idx="6">
                  <c:v>8.9867841409691618</c:v>
                </c:pt>
                <c:pt idx="7">
                  <c:v>9.4240837696335298</c:v>
                </c:pt>
                <c:pt idx="8">
                  <c:v>9.304347826086957</c:v>
                </c:pt>
                <c:pt idx="9">
                  <c:v>8.9810017271157108</c:v>
                </c:pt>
                <c:pt idx="10">
                  <c:v>9.4501718213058297</c:v>
                </c:pt>
                <c:pt idx="11">
                  <c:v>8.3904109589041163</c:v>
                </c:pt>
                <c:pt idx="12">
                  <c:v>8.6003372681281665</c:v>
                </c:pt>
                <c:pt idx="13">
                  <c:v>7.5187969924811915</c:v>
                </c:pt>
                <c:pt idx="14">
                  <c:v>7.5770191507077422</c:v>
                </c:pt>
                <c:pt idx="15">
                  <c:v>7.6285240464345039</c:v>
                </c:pt>
                <c:pt idx="16">
                  <c:v>7.1487263763352571</c:v>
                </c:pt>
                <c:pt idx="17">
                  <c:v>6.8571428571428727</c:v>
                </c:pt>
                <c:pt idx="18">
                  <c:v>7.0331447049312823</c:v>
                </c:pt>
                <c:pt idx="19">
                  <c:v>5.6618819776714568</c:v>
                </c:pt>
                <c:pt idx="20">
                  <c:v>6.1256961018297584</c:v>
                </c:pt>
                <c:pt idx="21">
                  <c:v>6.2599049128367668</c:v>
                </c:pt>
                <c:pt idx="22">
                  <c:v>5.8084772370486704</c:v>
                </c:pt>
                <c:pt idx="23">
                  <c:v>6.4770932069510456</c:v>
                </c:pt>
                <c:pt idx="24">
                  <c:v>6.2888198757763858</c:v>
                </c:pt>
                <c:pt idx="25">
                  <c:v>6.6045066045065992</c:v>
                </c:pt>
                <c:pt idx="26">
                  <c:v>7.0433436532507887</c:v>
                </c:pt>
                <c:pt idx="27">
                  <c:v>7.3189522342064661</c:v>
                </c:pt>
                <c:pt idx="28">
                  <c:v>7.6687116564417179</c:v>
                </c:pt>
                <c:pt idx="29">
                  <c:v>7.6394194041252916</c:v>
                </c:pt>
                <c:pt idx="30">
                  <c:v>7.4018126888217406</c:v>
                </c:pt>
                <c:pt idx="31">
                  <c:v>8.2264150943396341</c:v>
                </c:pt>
                <c:pt idx="32">
                  <c:v>8.5457271364317791</c:v>
                </c:pt>
                <c:pt idx="33">
                  <c:v>9.0976882923191837</c:v>
                </c:pt>
                <c:pt idx="34">
                  <c:v>8.902077151335309</c:v>
                </c:pt>
                <c:pt idx="35">
                  <c:v>8.3827893175073989</c:v>
                </c:pt>
                <c:pt idx="36">
                  <c:v>9.349890430971497</c:v>
                </c:pt>
                <c:pt idx="37">
                  <c:v>10.349854227405263</c:v>
                </c:pt>
              </c:numCache>
            </c:numRef>
          </c:val>
          <c:smooth val="0"/>
        </c:ser>
        <c:dLbls>
          <c:showLegendKey val="0"/>
          <c:showVal val="0"/>
          <c:showCatName val="0"/>
          <c:showSerName val="0"/>
          <c:showPercent val="0"/>
          <c:showBubbleSize val="0"/>
        </c:dLbls>
        <c:smooth val="0"/>
        <c:axId val="439990416"/>
        <c:axId val="441088512"/>
      </c:lineChart>
      <c:dateAx>
        <c:axId val="439990416"/>
        <c:scaling>
          <c:orientation val="minMax"/>
          <c:max val="44255"/>
          <c:min val="43342"/>
        </c:scaling>
        <c:delete val="0"/>
        <c:axPos val="b"/>
        <c:numFmt formatCode="yyyy\-mm;@" sourceLinked="0"/>
        <c:majorTickMark val="out"/>
        <c:minorTickMark val="none"/>
        <c:tickLblPos val="low"/>
        <c:spPr>
          <a:noFill/>
          <a:ln w="9525" cap="flat" cmpd="sng" algn="ctr">
            <a:solidFill>
              <a:sysClr val="windowText" lastClr="000000"/>
            </a:solidFill>
            <a:prstDash val="solid"/>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crossAx val="441088512"/>
        <c:crosses val="autoZero"/>
        <c:auto val="1"/>
        <c:lblOffset val="100"/>
        <c:baseTimeUnit val="months"/>
        <c:majorUnit val="6"/>
        <c:majorTimeUnit val="months"/>
      </c:dateAx>
      <c:valAx>
        <c:axId val="441088512"/>
        <c:scaling>
          <c:orientation val="minMax"/>
          <c:min val="0"/>
        </c:scaling>
        <c:delete val="0"/>
        <c:axPos val="l"/>
        <c:numFmt formatCode="0_ " sourceLinked="0"/>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crossAx val="439990416"/>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200" b="1">
          <a:solidFill>
            <a:sysClr val="windowText" lastClr="000000"/>
          </a:solidFill>
          <a:latin typeface="等线" panose="02010600030101010101" pitchFamily="2" charset="-122"/>
          <a:ea typeface="等线" panose="02010600030101010101" pitchFamily="2" charset="-122"/>
        </a:defRPr>
      </a:pPr>
      <a:endParaRPr lang="zh-CN"/>
    </a:p>
  </c:txPr>
  <c:externalData r:id="rId4">
    <c:autoUpdate val="0"/>
  </c:externalData>
  <c:userShapes r:id="rId5"/>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972894976211317E-2"/>
          <c:y val="5.1851838104976775E-2"/>
          <c:w val="0.87049976174966293"/>
          <c:h val="0.85040726148432844"/>
        </c:manualLayout>
      </c:layout>
      <c:lineChart>
        <c:grouping val="standard"/>
        <c:varyColors val="0"/>
        <c:ser>
          <c:idx val="0"/>
          <c:order val="0"/>
          <c:tx>
            <c:strRef>
              <c:f>房价指数!$H$3</c:f>
              <c:strCache>
                <c:ptCount val="1"/>
                <c:pt idx="0">
                  <c:v>葡萄牙</c:v>
                </c:pt>
              </c:strCache>
            </c:strRef>
          </c:tx>
          <c:spPr>
            <a:ln w="57150" cap="rnd">
              <a:solidFill>
                <a:schemeClr val="bg1">
                  <a:lumMod val="50000"/>
                </a:schemeClr>
              </a:solidFill>
              <a:round/>
            </a:ln>
            <a:effectLst/>
          </c:spPr>
          <c:marker>
            <c:symbol val="none"/>
          </c:marker>
          <c:dLbls>
            <c:dLbl>
              <c:idx val="37"/>
              <c:layout>
                <c:manualLayout>
                  <c:x val="-0.10351718299322171"/>
                  <c:y val="1.4141410392266393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房价指数!$B$208:$B$2400</c:f>
              <c:numCache>
                <c:formatCode>yyyy\-mm;@</c:formatCode>
                <c:ptCount val="2193"/>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pt idx="47">
                  <c:v>44531</c:v>
                </c:pt>
              </c:numCache>
            </c:numRef>
          </c:cat>
          <c:val>
            <c:numRef>
              <c:f>房价指数!$K$208:$K$2400</c:f>
              <c:numCache>
                <c:formatCode>0.0_ </c:formatCode>
                <c:ptCount val="2193"/>
                <c:pt idx="0">
                  <c:v>13.569321533923295</c:v>
                </c:pt>
                <c:pt idx="1">
                  <c:v>13.521400778210113</c:v>
                </c:pt>
                <c:pt idx="2">
                  <c:v>14.20289855072463</c:v>
                </c:pt>
                <c:pt idx="3">
                  <c:v>15.532118887823598</c:v>
                </c:pt>
                <c:pt idx="4">
                  <c:v>16.459330143540662</c:v>
                </c:pt>
                <c:pt idx="5">
                  <c:v>15.887850467289709</c:v>
                </c:pt>
                <c:pt idx="6">
                  <c:v>14.760147601476014</c:v>
                </c:pt>
                <c:pt idx="7">
                  <c:v>15.314494074749319</c:v>
                </c:pt>
                <c:pt idx="8">
                  <c:v>15.613718411552346</c:v>
                </c:pt>
                <c:pt idx="9">
                  <c:v>17.127564674397867</c:v>
                </c:pt>
                <c:pt idx="10">
                  <c:v>17.375886524822693</c:v>
                </c:pt>
                <c:pt idx="11">
                  <c:v>15.344376634699231</c:v>
                </c:pt>
                <c:pt idx="12">
                  <c:v>14.285714285714279</c:v>
                </c:pt>
                <c:pt idx="13">
                  <c:v>14.995715509854325</c:v>
                </c:pt>
                <c:pt idx="14">
                  <c:v>15.905245346869702</c:v>
                </c:pt>
                <c:pt idx="15">
                  <c:v>14.937759336099576</c:v>
                </c:pt>
                <c:pt idx="16">
                  <c:v>15.447822514379617</c:v>
                </c:pt>
                <c:pt idx="17">
                  <c:v>14.758064516129043</c:v>
                </c:pt>
                <c:pt idx="18">
                  <c:v>15.836012861736325</c:v>
                </c:pt>
                <c:pt idx="19">
                  <c:v>14.54545454545455</c:v>
                </c:pt>
                <c:pt idx="20">
                  <c:v>14.676034348165512</c:v>
                </c:pt>
                <c:pt idx="21">
                  <c:v>13.175932977913153</c:v>
                </c:pt>
                <c:pt idx="22">
                  <c:v>14.123867069486407</c:v>
                </c:pt>
                <c:pt idx="23">
                  <c:v>15.797430083144359</c:v>
                </c:pt>
                <c:pt idx="24">
                  <c:v>17.424242424242429</c:v>
                </c:pt>
                <c:pt idx="25">
                  <c:v>17.511177347242924</c:v>
                </c:pt>
                <c:pt idx="26">
                  <c:v>15.62043795620438</c:v>
                </c:pt>
                <c:pt idx="27">
                  <c:v>14.945848375451254</c:v>
                </c:pt>
                <c:pt idx="28">
                  <c:v>14.306049822064049</c:v>
                </c:pt>
                <c:pt idx="29">
                  <c:v>13.843991567111736</c:v>
                </c:pt>
                <c:pt idx="30">
                  <c:v>12.213740458015266</c:v>
                </c:pt>
                <c:pt idx="31">
                  <c:v>11.732229123533466</c:v>
                </c:pt>
                <c:pt idx="32">
                  <c:v>7.8965282505105483</c:v>
                </c:pt>
                <c:pt idx="33">
                  <c:v>6.6621803499327115</c:v>
                </c:pt>
                <c:pt idx="34">
                  <c:v>5.2283256121773647</c:v>
                </c:pt>
                <c:pt idx="35">
                  <c:v>4.7650130548303027</c:v>
                </c:pt>
                <c:pt idx="36">
                  <c:v>4.1290322580645133</c:v>
                </c:pt>
                <c:pt idx="37">
                  <c:v>2.6632847178186481</c:v>
                </c:pt>
              </c:numCache>
            </c:numRef>
          </c:val>
          <c:smooth val="0"/>
        </c:ser>
        <c:dLbls>
          <c:showLegendKey val="0"/>
          <c:showVal val="0"/>
          <c:showCatName val="0"/>
          <c:showSerName val="0"/>
          <c:showPercent val="0"/>
          <c:showBubbleSize val="0"/>
        </c:dLbls>
        <c:smooth val="0"/>
        <c:axId val="441092432"/>
        <c:axId val="441093216"/>
      </c:lineChart>
      <c:dateAx>
        <c:axId val="441092432"/>
        <c:scaling>
          <c:orientation val="minMax"/>
          <c:max val="44255"/>
          <c:min val="43342"/>
        </c:scaling>
        <c:delete val="0"/>
        <c:axPos val="b"/>
        <c:numFmt formatCode="yyyy\-mm;@" sourceLinked="0"/>
        <c:majorTickMark val="out"/>
        <c:minorTickMark val="none"/>
        <c:tickLblPos val="low"/>
        <c:spPr>
          <a:noFill/>
          <a:ln w="9525" cap="flat" cmpd="sng" algn="ctr">
            <a:solidFill>
              <a:sysClr val="windowText" lastClr="000000"/>
            </a:solidFill>
            <a:prstDash val="solid"/>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crossAx val="441093216"/>
        <c:crosses val="autoZero"/>
        <c:auto val="1"/>
        <c:lblOffset val="100"/>
        <c:baseTimeUnit val="months"/>
        <c:majorUnit val="6"/>
        <c:majorTimeUnit val="months"/>
      </c:dateAx>
      <c:valAx>
        <c:axId val="441093216"/>
        <c:scaling>
          <c:orientation val="minMax"/>
        </c:scaling>
        <c:delete val="0"/>
        <c:axPos val="l"/>
        <c:numFmt formatCode="0_ " sourceLinked="0"/>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crossAx val="441092432"/>
        <c:crosses val="autoZero"/>
        <c:crossBetween val="between"/>
        <c:majorUnit val="5"/>
      </c:valAx>
      <c:spPr>
        <a:noFill/>
        <a:ln>
          <a:noFill/>
        </a:ln>
        <a:effectLst/>
      </c:spPr>
    </c:plotArea>
    <c:plotVisOnly val="1"/>
    <c:dispBlanksAs val="gap"/>
    <c:showDLblsOverMax val="0"/>
  </c:chart>
  <c:spPr>
    <a:noFill/>
    <a:ln w="9525" cap="flat" cmpd="sng" algn="ctr">
      <a:noFill/>
      <a:round/>
    </a:ln>
    <a:effectLst/>
  </c:spPr>
  <c:txPr>
    <a:bodyPr/>
    <a:lstStyle/>
    <a:p>
      <a:pPr>
        <a:defRPr sz="1200" b="1">
          <a:solidFill>
            <a:sysClr val="windowText" lastClr="000000"/>
          </a:solidFill>
          <a:latin typeface="等线" panose="02010600030101010101" pitchFamily="2" charset="-122"/>
          <a:ea typeface="等线" panose="02010600030101010101" pitchFamily="2" charset="-122"/>
        </a:defRPr>
      </a:pPr>
      <a:endParaRPr lang="zh-CN"/>
    </a:p>
  </c:txPr>
  <c:externalData r:id="rId3">
    <c:autoUpdate val="0"/>
  </c:externalData>
  <c:userShapes r:id="rId4"/>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2972894976211317E-2"/>
          <c:y val="5.1851838104976775E-2"/>
          <c:w val="0.86467116496814622"/>
          <c:h val="0.85040726148432844"/>
        </c:manualLayout>
      </c:layout>
      <c:lineChart>
        <c:grouping val="standard"/>
        <c:varyColors val="0"/>
        <c:ser>
          <c:idx val="0"/>
          <c:order val="0"/>
          <c:tx>
            <c:strRef>
              <c:f>房价指数!$V$3</c:f>
              <c:strCache>
                <c:ptCount val="1"/>
                <c:pt idx="0">
                  <c:v>香港</c:v>
                </c:pt>
              </c:strCache>
            </c:strRef>
          </c:tx>
          <c:spPr>
            <a:ln w="57150" cap="rnd">
              <a:solidFill>
                <a:schemeClr val="accent2"/>
              </a:solidFill>
              <a:round/>
            </a:ln>
            <a:effectLst/>
          </c:spPr>
          <c:marker>
            <c:symbol val="none"/>
          </c:marker>
          <c:dLbls>
            <c:dLbl>
              <c:idx val="36"/>
              <c:layout>
                <c:manualLayout>
                  <c:x val="-1.3988808512597734E-2"/>
                  <c:y val="-0.12255889006630874"/>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房价指数!$B$208:$B$2400</c:f>
              <c:numCache>
                <c:formatCode>yyyy\-mm;@</c:formatCode>
                <c:ptCount val="2193"/>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pt idx="47">
                  <c:v>44531</c:v>
                </c:pt>
              </c:numCache>
            </c:numRef>
          </c:cat>
          <c:val>
            <c:numRef>
              <c:f>房价指数!$V$208:$V$2400</c:f>
              <c:numCache>
                <c:formatCode>0.0_ </c:formatCode>
                <c:ptCount val="2193"/>
                <c:pt idx="0">
                  <c:v>15.724895059735221</c:v>
                </c:pt>
                <c:pt idx="1">
                  <c:v>16.082802547770704</c:v>
                </c:pt>
                <c:pt idx="2">
                  <c:v>15.193026151930255</c:v>
                </c:pt>
                <c:pt idx="3">
                  <c:v>14.242424242424235</c:v>
                </c:pt>
                <c:pt idx="4">
                  <c:v>14.790419161676649</c:v>
                </c:pt>
                <c:pt idx="5">
                  <c:v>16.364177328176144</c:v>
                </c:pt>
                <c:pt idx="6">
                  <c:v>16.977777777777781</c:v>
                </c:pt>
                <c:pt idx="7">
                  <c:v>16.161318810715343</c:v>
                </c:pt>
                <c:pt idx="8">
                  <c:v>14.260563380281678</c:v>
                </c:pt>
                <c:pt idx="9">
                  <c:v>10.023242300987789</c:v>
                </c:pt>
                <c:pt idx="10">
                  <c:v>5.6451612903225978</c:v>
                </c:pt>
                <c:pt idx="11">
                  <c:v>1.8996314148001181</c:v>
                </c:pt>
                <c:pt idx="12">
                  <c:v>0.72544642857144126</c:v>
                </c:pt>
                <c:pt idx="13">
                  <c:v>0.68587105624142719</c:v>
                </c:pt>
                <c:pt idx="14">
                  <c:v>2.3513513513513384</c:v>
                </c:pt>
                <c:pt idx="15">
                  <c:v>4.0583554376657949</c:v>
                </c:pt>
                <c:pt idx="16">
                  <c:v>3.625456442357855</c:v>
                </c:pt>
                <c:pt idx="17">
                  <c:v>0.66479161339809689</c:v>
                </c:pt>
                <c:pt idx="18">
                  <c:v>-0.32928064842958626</c:v>
                </c:pt>
                <c:pt idx="19">
                  <c:v>-1.6218955904713672</c:v>
                </c:pt>
                <c:pt idx="20">
                  <c:v>-2.0544427324088343</c:v>
                </c:pt>
                <c:pt idx="21">
                  <c:v>-0.13203063110641677</c:v>
                </c:pt>
                <c:pt idx="22">
                  <c:v>5.0436205016357594</c:v>
                </c:pt>
                <c:pt idx="23">
                  <c:v>5.5091819699499167</c:v>
                </c:pt>
                <c:pt idx="24">
                  <c:v>5.1800554016620426</c:v>
                </c:pt>
                <c:pt idx="25">
                  <c:v>1.7438692098092679</c:v>
                </c:pt>
                <c:pt idx="26">
                  <c:v>-7.9218378663847844E-2</c:v>
                </c:pt>
                <c:pt idx="27">
                  <c:v>-3.7726229926076993</c:v>
                </c:pt>
                <c:pt idx="28">
                  <c:v>-2.8190284419833844</c:v>
                </c:pt>
                <c:pt idx="29">
                  <c:v>-1.7780035560071128</c:v>
                </c:pt>
                <c:pt idx="30">
                  <c:v>-2.0584498094027959</c:v>
                </c:pt>
                <c:pt idx="31">
                  <c:v>-1.5971148892323539</c:v>
                </c:pt>
                <c:pt idx="32">
                  <c:v>0.44572627163084189</c:v>
                </c:pt>
                <c:pt idx="33">
                  <c:v>0.819672131147553</c:v>
                </c:pt>
                <c:pt idx="34">
                  <c:v>-1.193874902673242</c:v>
                </c:pt>
                <c:pt idx="35">
                  <c:v>7.9113924050644435E-2</c:v>
                </c:pt>
                <c:pt idx="36">
                  <c:v>7.9009744535163406E-2</c:v>
                </c:pt>
              </c:numCache>
            </c:numRef>
          </c:val>
          <c:smooth val="0"/>
        </c:ser>
        <c:dLbls>
          <c:showLegendKey val="0"/>
          <c:showVal val="0"/>
          <c:showCatName val="0"/>
          <c:showSerName val="0"/>
          <c:showPercent val="0"/>
          <c:showBubbleSize val="0"/>
        </c:dLbls>
        <c:smooth val="0"/>
        <c:axId val="441089296"/>
        <c:axId val="441092824"/>
      </c:lineChart>
      <c:dateAx>
        <c:axId val="441089296"/>
        <c:scaling>
          <c:orientation val="minMax"/>
          <c:max val="44227"/>
          <c:min val="43312"/>
        </c:scaling>
        <c:delete val="0"/>
        <c:axPos val="b"/>
        <c:numFmt formatCode="yyyy\-mm;@" sourceLinked="0"/>
        <c:majorTickMark val="out"/>
        <c:minorTickMark val="none"/>
        <c:tickLblPos val="low"/>
        <c:spPr>
          <a:noFill/>
          <a:ln w="9525" cap="flat" cmpd="sng" algn="ctr">
            <a:solidFill>
              <a:sysClr val="windowText" lastClr="000000"/>
            </a:solidFill>
            <a:prstDash val="solid"/>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crossAx val="441092824"/>
        <c:crosses val="autoZero"/>
        <c:auto val="1"/>
        <c:lblOffset val="100"/>
        <c:baseTimeUnit val="months"/>
        <c:majorUnit val="6"/>
        <c:majorTimeUnit val="months"/>
      </c:dateAx>
      <c:valAx>
        <c:axId val="441092824"/>
        <c:scaling>
          <c:orientation val="minMax"/>
        </c:scaling>
        <c:delete val="0"/>
        <c:axPos val="l"/>
        <c:numFmt formatCode="0_ " sourceLinked="0"/>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crossAx val="441089296"/>
        <c:crosses val="autoZero"/>
        <c:crossBetween val="between"/>
        <c:majorUnit val="5"/>
      </c:valAx>
      <c:spPr>
        <a:noFill/>
        <a:ln>
          <a:noFill/>
        </a:ln>
        <a:effectLst/>
      </c:spPr>
    </c:plotArea>
    <c:plotVisOnly val="1"/>
    <c:dispBlanksAs val="gap"/>
    <c:showDLblsOverMax val="0"/>
  </c:chart>
  <c:spPr>
    <a:noFill/>
    <a:ln w="9525" cap="flat" cmpd="sng" algn="ctr">
      <a:noFill/>
      <a:round/>
    </a:ln>
    <a:effectLst/>
  </c:spPr>
  <c:txPr>
    <a:bodyPr/>
    <a:lstStyle/>
    <a:p>
      <a:pPr>
        <a:defRPr sz="1200" b="1">
          <a:solidFill>
            <a:sysClr val="windowText" lastClr="000000"/>
          </a:solidFill>
          <a:latin typeface="等线" panose="02010600030101010101" pitchFamily="2" charset="-122"/>
          <a:ea typeface="等线" panose="02010600030101010101" pitchFamily="2" charset="-122"/>
        </a:defRPr>
      </a:pPr>
      <a:endParaRPr lang="zh-CN"/>
    </a:p>
  </c:txPr>
  <c:externalData r:id="rId4">
    <c:autoUpdate val="0"/>
  </c:externalData>
  <c:userShapes r:id="rId5"/>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587892785365634E-2"/>
          <c:y val="5.1851857350603922E-2"/>
          <c:w val="0.86967100745636527"/>
          <c:h val="0.85040720596062525"/>
        </c:manualLayout>
      </c:layout>
      <c:lineChart>
        <c:grouping val="standard"/>
        <c:varyColors val="0"/>
        <c:ser>
          <c:idx val="1"/>
          <c:order val="0"/>
          <c:tx>
            <c:strRef>
              <c:f>房价指数!$S$3</c:f>
              <c:strCache>
                <c:ptCount val="1"/>
                <c:pt idx="0">
                  <c:v>韩国</c:v>
                </c:pt>
              </c:strCache>
            </c:strRef>
          </c:tx>
          <c:spPr>
            <a:ln w="57150" cap="rnd">
              <a:solidFill>
                <a:schemeClr val="accent1">
                  <a:lumMod val="75000"/>
                </a:schemeClr>
              </a:solidFill>
              <a:round/>
            </a:ln>
            <a:effectLst/>
          </c:spPr>
          <c:marker>
            <c:symbol val="none"/>
          </c:marker>
          <c:dLbls>
            <c:dLbl>
              <c:idx val="37"/>
              <c:layout>
                <c:manualLayout>
                  <c:x val="-8.1135089373065655E-2"/>
                  <c:y val="-4.7138052136912655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房价指数!$B$208:$B$2000</c:f>
              <c:numCache>
                <c:formatCode>yyyy\-mm;@</c:formatCode>
                <c:ptCount val="1793"/>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pt idx="47">
                  <c:v>44531</c:v>
                </c:pt>
              </c:numCache>
            </c:numRef>
          </c:cat>
          <c:val>
            <c:numRef>
              <c:f>房价指数!$S$208:$S$2000</c:f>
              <c:numCache>
                <c:formatCode>0.0_ </c:formatCode>
                <c:ptCount val="1793"/>
                <c:pt idx="0">
                  <c:v>1.3994778067885072</c:v>
                </c:pt>
                <c:pt idx="1">
                  <c:v>1.6081871345029253</c:v>
                </c:pt>
                <c:pt idx="2">
                  <c:v>1.8479849655460345</c:v>
                </c:pt>
                <c:pt idx="3">
                  <c:v>1.9724483406386994</c:v>
                </c:pt>
                <c:pt idx="4">
                  <c:v>2.0235735892354167</c:v>
                </c:pt>
                <c:pt idx="5">
                  <c:v>1.9366930445647634</c:v>
                </c:pt>
                <c:pt idx="6">
                  <c:v>1.8283814668605736</c:v>
                </c:pt>
                <c:pt idx="7">
                  <c:v>1.8032956783086362</c:v>
                </c:pt>
                <c:pt idx="8">
                  <c:v>2.7130578854716925</c:v>
                </c:pt>
                <c:pt idx="9">
                  <c:v>3.1754240794373167</c:v>
                </c:pt>
                <c:pt idx="10">
                  <c:v>3.1918190269600188</c:v>
                </c:pt>
                <c:pt idx="11">
                  <c:v>3.1678877308843445</c:v>
                </c:pt>
                <c:pt idx="12">
                  <c:v>2.997219075084967</c:v>
                </c:pt>
                <c:pt idx="13">
                  <c:v>2.7029804727646489</c:v>
                </c:pt>
                <c:pt idx="14">
                  <c:v>2.3372629420809865</c:v>
                </c:pt>
                <c:pt idx="15">
                  <c:v>2.026404666871362</c:v>
                </c:pt>
                <c:pt idx="16">
                  <c:v>1.8607504345159009</c:v>
                </c:pt>
                <c:pt idx="17">
                  <c:v>1.6751787538304308</c:v>
                </c:pt>
                <c:pt idx="18">
                  <c:v>1.5405019383799345</c:v>
                </c:pt>
                <c:pt idx="19">
                  <c:v>1.3845057518069748</c:v>
                </c:pt>
                <c:pt idx="20">
                  <c:v>0.45367476560136399</c:v>
                </c:pt>
                <c:pt idx="21">
                  <c:v>-2.0050125313275657E-2</c:v>
                </c:pt>
                <c:pt idx="22">
                  <c:v>-3.0030030030026023E-2</c:v>
                </c:pt>
                <c:pt idx="23">
                  <c:v>0.24004800960191197</c:v>
                </c:pt>
                <c:pt idx="24">
                  <c:v>0.58000000000000274</c:v>
                </c:pt>
                <c:pt idx="25">
                  <c:v>1.0207145001501106</c:v>
                </c:pt>
                <c:pt idx="26">
                  <c:v>1.6828608634678943</c:v>
                </c:pt>
                <c:pt idx="27">
                  <c:v>2.0563747617614592</c:v>
                </c:pt>
                <c:pt idx="28">
                  <c:v>2.258355916892496</c:v>
                </c:pt>
                <c:pt idx="29">
                  <c:v>2.8531243721116928</c:v>
                </c:pt>
                <c:pt idx="30">
                  <c:v>3.7677082286747821</c:v>
                </c:pt>
                <c:pt idx="31">
                  <c:v>4.5084847876292855</c:v>
                </c:pt>
                <c:pt idx="32">
                  <c:v>5.2890405459654621</c:v>
                </c:pt>
                <c:pt idx="33">
                  <c:v>5.8969216885591091</c:v>
                </c:pt>
                <c:pt idx="34">
                  <c:v>7.264443776909979</c:v>
                </c:pt>
                <c:pt idx="35">
                  <c:v>8.3516264218718828</c:v>
                </c:pt>
                <c:pt idx="36">
                  <c:v>9.2443825810300204</c:v>
                </c:pt>
                <c:pt idx="37">
                  <c:v>10.326894502228834</c:v>
                </c:pt>
              </c:numCache>
            </c:numRef>
          </c:val>
          <c:smooth val="0"/>
        </c:ser>
        <c:dLbls>
          <c:showLegendKey val="0"/>
          <c:showVal val="0"/>
          <c:showCatName val="0"/>
          <c:showSerName val="0"/>
          <c:showPercent val="0"/>
          <c:showBubbleSize val="0"/>
        </c:dLbls>
        <c:smooth val="0"/>
        <c:axId val="441088120"/>
        <c:axId val="441093608"/>
      </c:lineChart>
      <c:dateAx>
        <c:axId val="441088120"/>
        <c:scaling>
          <c:orientation val="minMax"/>
          <c:max val="44255"/>
          <c:min val="43342"/>
        </c:scaling>
        <c:delete val="0"/>
        <c:axPos val="b"/>
        <c:numFmt formatCode="yyyy\-mm;@" sourceLinked="0"/>
        <c:majorTickMark val="out"/>
        <c:minorTickMark val="none"/>
        <c:tickLblPos val="low"/>
        <c:spPr>
          <a:noFill/>
          <a:ln w="9525" cap="flat" cmpd="sng" algn="ctr">
            <a:solidFill>
              <a:sysClr val="windowText" lastClr="000000"/>
            </a:solidFill>
            <a:prstDash val="solid"/>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crossAx val="441093608"/>
        <c:crosses val="autoZero"/>
        <c:auto val="1"/>
        <c:lblOffset val="100"/>
        <c:baseTimeUnit val="months"/>
        <c:majorUnit val="6"/>
        <c:majorTimeUnit val="months"/>
      </c:dateAx>
      <c:valAx>
        <c:axId val="441093608"/>
        <c:scaling>
          <c:orientation val="minMax"/>
          <c:max val="12"/>
          <c:min val="0"/>
        </c:scaling>
        <c:delete val="0"/>
        <c:axPos val="l"/>
        <c:numFmt formatCode="0_ " sourceLinked="0"/>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等线" panose="02010600030101010101" pitchFamily="2" charset="-122"/>
                <a:ea typeface="等线" panose="02010600030101010101" pitchFamily="2" charset="-122"/>
                <a:cs typeface="+mn-cs"/>
              </a:defRPr>
            </a:pPr>
            <a:endParaRPr lang="zh-CN"/>
          </a:p>
        </c:txPr>
        <c:crossAx val="441088120"/>
        <c:crosses val="autoZero"/>
        <c:crossBetween val="between"/>
        <c:majorUnit val="2"/>
      </c:valAx>
      <c:spPr>
        <a:noFill/>
        <a:ln>
          <a:noFill/>
        </a:ln>
        <a:effectLst/>
      </c:spPr>
    </c:plotArea>
    <c:plotVisOnly val="1"/>
    <c:dispBlanksAs val="gap"/>
    <c:showDLblsOverMax val="0"/>
  </c:chart>
  <c:spPr>
    <a:noFill/>
    <a:ln w="9525" cap="flat" cmpd="sng" algn="ctr">
      <a:noFill/>
      <a:round/>
    </a:ln>
    <a:effectLst/>
  </c:spPr>
  <c:txPr>
    <a:bodyPr/>
    <a:lstStyle/>
    <a:p>
      <a:pPr>
        <a:defRPr sz="1200" b="1">
          <a:solidFill>
            <a:sysClr val="windowText" lastClr="000000"/>
          </a:solidFill>
          <a:latin typeface="等线" panose="02010600030101010101" pitchFamily="2" charset="-122"/>
          <a:ea typeface="等线" panose="02010600030101010101" pitchFamily="2" charset="-122"/>
        </a:defRPr>
      </a:pPr>
      <a:endParaRPr lang="zh-CN"/>
    </a:p>
  </c:txPr>
  <c:externalData r:id="rId3">
    <c:autoUpdate val="0"/>
  </c:externalData>
  <c:userShapes r:id="rId4"/>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8627296587930305E-2"/>
          <c:y val="0.13577013888888889"/>
          <c:w val="0.82849540682416234"/>
          <c:h val="0.74824999999999997"/>
        </c:manualLayout>
      </c:layout>
      <c:lineChart>
        <c:grouping val="standard"/>
        <c:varyColors val="0"/>
        <c:ser>
          <c:idx val="0"/>
          <c:order val="0"/>
          <c:tx>
            <c:strRef>
              <c:f>投资及房地产!$U$2</c:f>
              <c:strCache>
                <c:ptCount val="1"/>
                <c:pt idx="0">
                  <c:v>同比</c:v>
                </c:pt>
              </c:strCache>
            </c:strRef>
          </c:tx>
          <c:spPr>
            <a:ln w="57150">
              <a:solidFill>
                <a:srgbClr val="00B050"/>
              </a:solidFill>
              <a:prstDash val="solid"/>
            </a:ln>
          </c:spPr>
          <c:marker>
            <c:symbol val="none"/>
          </c:marker>
          <c:dLbls>
            <c:dLbl>
              <c:idx val="39"/>
              <c:layout>
                <c:manualLayout>
                  <c:x val="-2.7977617025195158E-2"/>
                  <c:y val="-0.11312204599480041"/>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numRef>
              <c:f>投资及房地产!$R$33:$R$100</c:f>
              <c:numCache>
                <c:formatCode>yyyy\-mm;@</c:formatCode>
                <c:ptCount val="68"/>
                <c:pt idx="0">
                  <c:v>40633</c:v>
                </c:pt>
                <c:pt idx="1">
                  <c:v>40724</c:v>
                </c:pt>
                <c:pt idx="2">
                  <c:v>40816</c:v>
                </c:pt>
                <c:pt idx="3">
                  <c:v>40908</c:v>
                </c:pt>
                <c:pt idx="4">
                  <c:v>40999</c:v>
                </c:pt>
                <c:pt idx="5">
                  <c:v>41090</c:v>
                </c:pt>
                <c:pt idx="6">
                  <c:v>41182</c:v>
                </c:pt>
                <c:pt idx="7">
                  <c:v>41274</c:v>
                </c:pt>
                <c:pt idx="8">
                  <c:v>41364</c:v>
                </c:pt>
                <c:pt idx="9">
                  <c:v>41455</c:v>
                </c:pt>
                <c:pt idx="10">
                  <c:v>41547</c:v>
                </c:pt>
                <c:pt idx="11">
                  <c:v>41639</c:v>
                </c:pt>
                <c:pt idx="12">
                  <c:v>41729</c:v>
                </c:pt>
                <c:pt idx="13">
                  <c:v>41820</c:v>
                </c:pt>
                <c:pt idx="14">
                  <c:v>41912</c:v>
                </c:pt>
                <c:pt idx="15">
                  <c:v>42004</c:v>
                </c:pt>
                <c:pt idx="16">
                  <c:v>42094</c:v>
                </c:pt>
                <c:pt idx="17">
                  <c:v>42185</c:v>
                </c:pt>
                <c:pt idx="18">
                  <c:v>42277</c:v>
                </c:pt>
                <c:pt idx="19">
                  <c:v>42369</c:v>
                </c:pt>
                <c:pt idx="20">
                  <c:v>42460</c:v>
                </c:pt>
                <c:pt idx="21">
                  <c:v>42551</c:v>
                </c:pt>
                <c:pt idx="22">
                  <c:v>42643</c:v>
                </c:pt>
                <c:pt idx="23">
                  <c:v>42735</c:v>
                </c:pt>
                <c:pt idx="24">
                  <c:v>42825</c:v>
                </c:pt>
                <c:pt idx="25">
                  <c:v>42916</c:v>
                </c:pt>
                <c:pt idx="26">
                  <c:v>43008</c:v>
                </c:pt>
                <c:pt idx="27">
                  <c:v>43100</c:v>
                </c:pt>
                <c:pt idx="28">
                  <c:v>43190</c:v>
                </c:pt>
                <c:pt idx="29">
                  <c:v>43281</c:v>
                </c:pt>
                <c:pt idx="30">
                  <c:v>43373</c:v>
                </c:pt>
                <c:pt idx="31">
                  <c:v>43465</c:v>
                </c:pt>
                <c:pt idx="32">
                  <c:v>43555</c:v>
                </c:pt>
                <c:pt idx="33">
                  <c:v>43646</c:v>
                </c:pt>
                <c:pt idx="34">
                  <c:v>43738</c:v>
                </c:pt>
                <c:pt idx="35">
                  <c:v>43830</c:v>
                </c:pt>
                <c:pt idx="36">
                  <c:v>43921</c:v>
                </c:pt>
                <c:pt idx="37">
                  <c:v>44012</c:v>
                </c:pt>
                <c:pt idx="38">
                  <c:v>44104</c:v>
                </c:pt>
                <c:pt idx="39">
                  <c:v>44196</c:v>
                </c:pt>
                <c:pt idx="40">
                  <c:v>44286</c:v>
                </c:pt>
                <c:pt idx="41">
                  <c:v>44377</c:v>
                </c:pt>
                <c:pt idx="42">
                  <c:v>44469</c:v>
                </c:pt>
                <c:pt idx="43">
                  <c:v>44561</c:v>
                </c:pt>
              </c:numCache>
            </c:numRef>
          </c:cat>
          <c:val>
            <c:numRef>
              <c:f>投资及房地产!$U$33:$U$100</c:f>
              <c:numCache>
                <c:formatCode>0.0_ </c:formatCode>
                <c:ptCount val="68"/>
                <c:pt idx="0">
                  <c:v>0.3910068426197455</c:v>
                </c:pt>
                <c:pt idx="1">
                  <c:v>-2.2051773729626079</c:v>
                </c:pt>
                <c:pt idx="2">
                  <c:v>-2.7184466019417486</c:v>
                </c:pt>
                <c:pt idx="3">
                  <c:v>-4.0540540540540455</c:v>
                </c:pt>
                <c:pt idx="4">
                  <c:v>-2.6290165530671872</c:v>
                </c:pt>
                <c:pt idx="5">
                  <c:v>-1.5686274509803866</c:v>
                </c:pt>
                <c:pt idx="6">
                  <c:v>0</c:v>
                </c:pt>
                <c:pt idx="7">
                  <c:v>3.0181086519114775</c:v>
                </c:pt>
                <c:pt idx="8">
                  <c:v>3.0999999999999917</c:v>
                </c:pt>
                <c:pt idx="9">
                  <c:v>5.2788844621513897</c:v>
                </c:pt>
                <c:pt idx="10">
                  <c:v>8.083832335329344</c:v>
                </c:pt>
                <c:pt idx="11">
                  <c:v>9.9609374999999787</c:v>
                </c:pt>
                <c:pt idx="12">
                  <c:v>10.766246362754606</c:v>
                </c:pt>
                <c:pt idx="13">
                  <c:v>10.122989593188269</c:v>
                </c:pt>
                <c:pt idx="14">
                  <c:v>8.7719298245614077</c:v>
                </c:pt>
                <c:pt idx="15">
                  <c:v>6.7495559502664282</c:v>
                </c:pt>
                <c:pt idx="16">
                  <c:v>6.9176882661996508</c:v>
                </c:pt>
                <c:pt idx="17">
                  <c:v>9.7938144329896772</c:v>
                </c:pt>
                <c:pt idx="18">
                  <c:v>10.696095076400681</c:v>
                </c:pt>
                <c:pt idx="19">
                  <c:v>8.652246256239593</c:v>
                </c:pt>
                <c:pt idx="20">
                  <c:v>6.7977067977068151</c:v>
                </c:pt>
                <c:pt idx="21">
                  <c:v>4.0688575899843427</c:v>
                </c:pt>
                <c:pt idx="22">
                  <c:v>3.5276073619631809</c:v>
                </c:pt>
                <c:pt idx="23">
                  <c:v>7.6569678407350628</c:v>
                </c:pt>
                <c:pt idx="24">
                  <c:v>10.199386503067466</c:v>
                </c:pt>
                <c:pt idx="25">
                  <c:v>10.150375939849621</c:v>
                </c:pt>
                <c:pt idx="26">
                  <c:v>8.2962962962962905</c:v>
                </c:pt>
                <c:pt idx="27">
                  <c:v>4.9786628733997196</c:v>
                </c:pt>
                <c:pt idx="28">
                  <c:v>2.0180932498260251</c:v>
                </c:pt>
                <c:pt idx="29">
                  <c:v>-0.61433447098976357</c:v>
                </c:pt>
                <c:pt idx="30">
                  <c:v>-1.9151846785225635</c:v>
                </c:pt>
                <c:pt idx="31">
                  <c:v>-5.1490514905148999</c:v>
                </c:pt>
                <c:pt idx="32">
                  <c:v>-7.3669849931787041</c:v>
                </c:pt>
                <c:pt idx="33">
                  <c:v>-7.4175824175824019</c:v>
                </c:pt>
                <c:pt idx="34">
                  <c:v>-3.6959553695955494</c:v>
                </c:pt>
                <c:pt idx="35">
                  <c:v>2.4999999999999911</c:v>
                </c:pt>
                <c:pt idx="36">
                  <c:v>7.3637702503681846</c:v>
                </c:pt>
                <c:pt idx="37">
                  <c:v>6.2314540059347001</c:v>
                </c:pt>
                <c:pt idx="38">
                  <c:v>4.4895003620564866</c:v>
                </c:pt>
                <c:pt idx="39">
                  <c:v>3.6236933797909376</c:v>
                </c:pt>
              </c:numCache>
            </c:numRef>
          </c:val>
          <c:smooth val="0"/>
        </c:ser>
        <c:dLbls>
          <c:showLegendKey val="0"/>
          <c:showVal val="0"/>
          <c:showCatName val="0"/>
          <c:showSerName val="0"/>
          <c:showPercent val="0"/>
          <c:showBubbleSize val="0"/>
        </c:dLbls>
        <c:smooth val="0"/>
        <c:axId val="441094000"/>
        <c:axId val="441095176"/>
      </c:lineChart>
      <c:dateAx>
        <c:axId val="441094000"/>
        <c:scaling>
          <c:orientation val="minMax"/>
          <c:max val="44196"/>
          <c:min val="43100"/>
        </c:scaling>
        <c:delete val="0"/>
        <c:axPos val="b"/>
        <c:numFmt formatCode="yyyy\-mm" sourceLinked="0"/>
        <c:majorTickMark val="none"/>
        <c:minorTickMark val="none"/>
        <c:tickLblPos val="low"/>
        <c:spPr>
          <a:ln>
            <a:solidFill>
              <a:sysClr val="windowText" lastClr="000000"/>
            </a:solidFill>
          </a:ln>
        </c:spPr>
        <c:crossAx val="441095176"/>
        <c:crosses val="autoZero"/>
        <c:auto val="1"/>
        <c:lblOffset val="100"/>
        <c:baseTimeUnit val="months"/>
        <c:majorUnit val="6"/>
        <c:majorTimeUnit val="months"/>
      </c:dateAx>
      <c:valAx>
        <c:axId val="441095176"/>
        <c:scaling>
          <c:orientation val="minMax"/>
        </c:scaling>
        <c:delete val="0"/>
        <c:axPos val="l"/>
        <c:numFmt formatCode="#,##0_ " sourceLinked="0"/>
        <c:majorTickMark val="out"/>
        <c:minorTickMark val="none"/>
        <c:tickLblPos val="nextTo"/>
        <c:spPr>
          <a:ln>
            <a:solidFill>
              <a:sysClr val="windowText" lastClr="000000"/>
            </a:solidFill>
          </a:ln>
        </c:spPr>
        <c:crossAx val="441094000"/>
        <c:crosses val="autoZero"/>
        <c:crossBetween val="between"/>
        <c:majorUnit val="5"/>
      </c:valAx>
      <c:spPr>
        <a:noFill/>
      </c:spPr>
    </c:plotArea>
    <c:legend>
      <c:legendPos val="r"/>
      <c:layout>
        <c:manualLayout>
          <c:xMode val="edge"/>
          <c:yMode val="edge"/>
          <c:x val="0.68124277777777775"/>
          <c:y val="3.214722222222223E-2"/>
          <c:w val="0.26025851851851856"/>
          <c:h val="8.9118287037037031E-2"/>
        </c:manualLayout>
      </c:layout>
      <c:overlay val="0"/>
      <c:spPr>
        <a:noFill/>
      </c:spPr>
    </c:legend>
    <c:plotVisOnly val="1"/>
    <c:dispBlanksAs val="gap"/>
    <c:showDLblsOverMax val="0"/>
  </c:chart>
  <c:spPr>
    <a:noFill/>
    <a:ln>
      <a:noFill/>
    </a:ln>
  </c:spPr>
  <c:txPr>
    <a:bodyPr/>
    <a:lstStyle/>
    <a:p>
      <a:pPr>
        <a:defRPr sz="1200" b="1">
          <a:latin typeface="等线" panose="02010600030101010101" pitchFamily="2" charset="-122"/>
          <a:ea typeface="等线" panose="02010600030101010101" pitchFamily="2" charset="-122"/>
        </a:defRPr>
      </a:pPr>
      <a:endParaRPr lang="zh-CN"/>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0.11513</cdr:x>
      <cdr:y>0.04011</cdr:y>
    </cdr:from>
    <cdr:to>
      <cdr:x>0.20794</cdr:x>
      <cdr:y>0.13961</cdr:y>
    </cdr:to>
    <cdr:sp macro="" textlink="">
      <cdr:nvSpPr>
        <cdr:cNvPr id="2" name="TextBox 1"/>
        <cdr:cNvSpPr txBox="1"/>
      </cdr:nvSpPr>
      <cdr:spPr>
        <a:xfrm xmlns:a="http://schemas.openxmlformats.org/drawingml/2006/main">
          <a:off x="618786" y="167032"/>
          <a:ext cx="498830" cy="414331"/>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altLang="zh-CN" sz="1600" b="1" dirty="0">
              <a:latin typeface="等线" panose="02010600030101010101" pitchFamily="2" charset="-122"/>
              <a:ea typeface="等线" panose="02010600030101010101" pitchFamily="2" charset="-122"/>
            </a:rPr>
            <a:t>%</a:t>
          </a:r>
          <a:endParaRPr lang="zh-CN" altLang="en-US" sz="1600" b="1" dirty="0">
            <a:latin typeface="等线" panose="02010600030101010101" pitchFamily="2" charset="-122"/>
            <a:ea typeface="等线" panose="02010600030101010101" pitchFamily="2" charset="-122"/>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0.1292</cdr:x>
      <cdr:y>0.01152</cdr:y>
    </cdr:from>
    <cdr:to>
      <cdr:x>0.22052</cdr:x>
      <cdr:y>0.11308</cdr:y>
    </cdr:to>
    <cdr:sp macro="" textlink="">
      <cdr:nvSpPr>
        <cdr:cNvPr id="2" name="TextBox 1"/>
        <cdr:cNvSpPr txBox="1"/>
      </cdr:nvSpPr>
      <cdr:spPr>
        <a:xfrm xmlns:a="http://schemas.openxmlformats.org/drawingml/2006/main">
          <a:off x="694421" y="47953"/>
          <a:ext cx="490822" cy="422910"/>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altLang="zh-CN" sz="1600" b="1" dirty="0">
              <a:latin typeface="等线" panose="02010600030101010101" pitchFamily="2" charset="-122"/>
              <a:ea typeface="等线" panose="02010600030101010101" pitchFamily="2" charset="-122"/>
            </a:rPr>
            <a:t>%</a:t>
          </a:r>
          <a:endParaRPr lang="zh-CN" altLang="en-US" sz="1600" b="1" dirty="0">
            <a:latin typeface="等线" panose="02010600030101010101" pitchFamily="2" charset="-122"/>
            <a:ea typeface="等线" panose="02010600030101010101" pitchFamily="2" charset="-122"/>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0.12728</cdr:x>
      <cdr:y>0.00805</cdr:y>
    </cdr:from>
    <cdr:to>
      <cdr:x>0.21693</cdr:x>
      <cdr:y>0.11173</cdr:y>
    </cdr:to>
    <cdr:sp macro="" textlink="">
      <cdr:nvSpPr>
        <cdr:cNvPr id="2" name="TextBox 1"/>
        <cdr:cNvSpPr txBox="1"/>
      </cdr:nvSpPr>
      <cdr:spPr>
        <a:xfrm xmlns:a="http://schemas.openxmlformats.org/drawingml/2006/main">
          <a:off x="697720" y="32791"/>
          <a:ext cx="491429" cy="422503"/>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altLang="zh-CN" sz="1600" b="1" dirty="0">
              <a:latin typeface="等线" panose="02010600030101010101" pitchFamily="2" charset="-122"/>
              <a:ea typeface="等线" panose="02010600030101010101" pitchFamily="2" charset="-122"/>
            </a:rPr>
            <a:t>%</a:t>
          </a:r>
          <a:endParaRPr lang="zh-CN" altLang="en-US" sz="1600" b="1" dirty="0">
            <a:latin typeface="等线" panose="02010600030101010101" pitchFamily="2" charset="-122"/>
            <a:ea typeface="等线" panose="02010600030101010101" pitchFamily="2" charset="-122"/>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0.12193</cdr:x>
      <cdr:y>0.02897</cdr:y>
    </cdr:from>
    <cdr:to>
      <cdr:x>0.21474</cdr:x>
      <cdr:y>0.12847</cdr:y>
    </cdr:to>
    <cdr:sp macro="" textlink="">
      <cdr:nvSpPr>
        <cdr:cNvPr id="2" name="TextBox 1"/>
        <cdr:cNvSpPr txBox="1"/>
      </cdr:nvSpPr>
      <cdr:spPr>
        <a:xfrm xmlns:a="http://schemas.openxmlformats.org/drawingml/2006/main">
          <a:off x="656558" y="120654"/>
          <a:ext cx="499767" cy="414331"/>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altLang="zh-CN" sz="1600" b="1" dirty="0">
              <a:latin typeface="等线" panose="02010600030101010101" pitchFamily="2" charset="-122"/>
              <a:ea typeface="等线" panose="02010600030101010101" pitchFamily="2" charset="-122"/>
            </a:rPr>
            <a:t>%</a:t>
          </a:r>
          <a:endParaRPr lang="zh-CN" altLang="en-US" sz="1600" b="1" dirty="0">
            <a:latin typeface="等线" panose="02010600030101010101" pitchFamily="2" charset="-122"/>
            <a:ea typeface="等线" panose="02010600030101010101" pitchFamily="2" charset="-122"/>
          </a:endParaRPr>
        </a:p>
      </cdr:txBody>
    </cdr:sp>
  </cdr:relSizeAnchor>
  <cdr:relSizeAnchor xmlns:cdr="http://schemas.openxmlformats.org/drawingml/2006/chartDrawing">
    <cdr:from>
      <cdr:x>0.84587</cdr:x>
      <cdr:y>0.38206</cdr:y>
    </cdr:from>
    <cdr:to>
      <cdr:x>0.96306</cdr:x>
      <cdr:y>0.49316</cdr:y>
    </cdr:to>
    <cdr:sp macro="" textlink="">
      <cdr:nvSpPr>
        <cdr:cNvPr id="3" name="椭圆 2"/>
        <cdr:cNvSpPr/>
      </cdr:nvSpPr>
      <cdr:spPr>
        <a:xfrm xmlns:a="http://schemas.openxmlformats.org/drawingml/2006/main">
          <a:off x="4554884" y="1590964"/>
          <a:ext cx="631065" cy="462608"/>
        </a:xfrm>
        <a:prstGeom xmlns:a="http://schemas.openxmlformats.org/drawingml/2006/main" prst="ellipse">
          <a:avLst/>
        </a:prstGeom>
        <a:noFill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rtlCol="0" anchor="ctr"/>
        <a:lstStyle xmlns:a="http://schemas.openxmlformats.org/drawingml/2006/main"/>
        <a:p xmlns:a="http://schemas.openxmlformats.org/drawingml/2006/main">
          <a:endParaRPr lang="zh-CN"/>
        </a:p>
      </cdr:txBody>
    </cdr:sp>
  </cdr:relSizeAnchor>
</c:userShapes>
</file>

<file path=ppt/drawings/drawing5.xml><?xml version="1.0" encoding="utf-8"?>
<c:userShapes xmlns:c="http://schemas.openxmlformats.org/drawingml/2006/chart">
  <cdr:relSizeAnchor xmlns:cdr="http://schemas.openxmlformats.org/drawingml/2006/chartDrawing">
    <cdr:from>
      <cdr:x>0.10249</cdr:x>
      <cdr:y>0.02516</cdr:y>
    </cdr:from>
    <cdr:to>
      <cdr:x>0.19712</cdr:x>
      <cdr:y>0.10701</cdr:y>
    </cdr:to>
    <cdr:sp macro="" textlink="">
      <cdr:nvSpPr>
        <cdr:cNvPr id="2" name="TextBox 1"/>
        <cdr:cNvSpPr txBox="1"/>
      </cdr:nvSpPr>
      <cdr:spPr>
        <a:xfrm xmlns:a="http://schemas.openxmlformats.org/drawingml/2006/main">
          <a:off x="553446" y="104586"/>
          <a:ext cx="511002" cy="340344"/>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altLang="zh-CN" sz="1600" b="1" dirty="0">
              <a:latin typeface="等线" panose="02010600030101010101" pitchFamily="2" charset="-122"/>
              <a:ea typeface="等线" panose="02010600030101010101" pitchFamily="2" charset="-122"/>
            </a:rPr>
            <a:t>%</a:t>
          </a:r>
          <a:endParaRPr lang="zh-CN" altLang="en-US" sz="1600" b="1" dirty="0">
            <a:latin typeface="等线" panose="02010600030101010101" pitchFamily="2" charset="-122"/>
            <a:ea typeface="等线" panose="02010600030101010101" pitchFamily="2" charset="-122"/>
          </a:endParaRPr>
        </a:p>
      </cdr:txBody>
    </cdr:sp>
  </cdr:relSizeAnchor>
  <cdr:relSizeAnchor xmlns:cdr="http://schemas.openxmlformats.org/drawingml/2006/chartDrawing">
    <cdr:from>
      <cdr:x>0.88033</cdr:x>
      <cdr:y>0.52544</cdr:y>
    </cdr:from>
    <cdr:to>
      <cdr:x>0.97951</cdr:x>
      <cdr:y>0.63671</cdr:y>
    </cdr:to>
    <cdr:sp macro="" textlink="">
      <cdr:nvSpPr>
        <cdr:cNvPr id="3" name="椭圆 2"/>
        <cdr:cNvSpPr/>
      </cdr:nvSpPr>
      <cdr:spPr>
        <a:xfrm xmlns:a="http://schemas.openxmlformats.org/drawingml/2006/main">
          <a:off x="4753782" y="2184590"/>
          <a:ext cx="535598" cy="462608"/>
        </a:xfrm>
        <a:prstGeom xmlns:a="http://schemas.openxmlformats.org/drawingml/2006/main" prst="ellipse">
          <a:avLst/>
        </a:prstGeom>
        <a:noFill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6.xml><?xml version="1.0" encoding="utf-8"?>
<c:userShapes xmlns:c="http://schemas.openxmlformats.org/drawingml/2006/chart">
  <cdr:relSizeAnchor xmlns:cdr="http://schemas.openxmlformats.org/drawingml/2006/chartDrawing">
    <cdr:from>
      <cdr:x>0.13485</cdr:x>
      <cdr:y>0.01698</cdr:y>
    </cdr:from>
    <cdr:to>
      <cdr:x>0.22602</cdr:x>
      <cdr:y>0.11866</cdr:y>
    </cdr:to>
    <cdr:sp macro="" textlink="">
      <cdr:nvSpPr>
        <cdr:cNvPr id="2" name="TextBox 1"/>
        <cdr:cNvSpPr txBox="1"/>
      </cdr:nvSpPr>
      <cdr:spPr>
        <a:xfrm xmlns:a="http://schemas.openxmlformats.org/drawingml/2006/main">
          <a:off x="739173" y="69213"/>
          <a:ext cx="499768" cy="414332"/>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altLang="zh-CN" sz="1600" b="1" dirty="0">
              <a:latin typeface="等线" panose="02010600030101010101" pitchFamily="2" charset="-122"/>
              <a:ea typeface="等线" panose="02010600030101010101" pitchFamily="2" charset="-122"/>
            </a:rPr>
            <a:t>%</a:t>
          </a:r>
          <a:endParaRPr lang="zh-CN" altLang="en-US" sz="1600" b="1" dirty="0">
            <a:latin typeface="等线" panose="02010600030101010101" pitchFamily="2" charset="-122"/>
            <a:ea typeface="等线" panose="02010600030101010101" pitchFamily="2" charset="-122"/>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0.10631</cdr:x>
      <cdr:y>0.04439</cdr:y>
    </cdr:from>
    <cdr:to>
      <cdr:x>0.19912</cdr:x>
      <cdr:y>0.14389</cdr:y>
    </cdr:to>
    <cdr:sp macro="" textlink="">
      <cdr:nvSpPr>
        <cdr:cNvPr id="2" name="TextBox 1"/>
        <cdr:cNvSpPr txBox="1"/>
      </cdr:nvSpPr>
      <cdr:spPr>
        <a:xfrm xmlns:a="http://schemas.openxmlformats.org/drawingml/2006/main">
          <a:off x="566541" y="193285"/>
          <a:ext cx="494610" cy="433286"/>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altLang="zh-CN" sz="1600" b="1" dirty="0">
              <a:latin typeface="等线" panose="02010600030101010101" pitchFamily="2" charset="-122"/>
              <a:ea typeface="等线" panose="02010600030101010101" pitchFamily="2" charset="-122"/>
            </a:rPr>
            <a:t>%</a:t>
          </a:r>
          <a:endParaRPr lang="zh-CN" altLang="en-US" sz="1600" b="1" dirty="0">
            <a:latin typeface="等线" panose="02010600030101010101" pitchFamily="2" charset="-122"/>
            <a:ea typeface="等线" panose="02010600030101010101" pitchFamily="2" charset="-122"/>
          </a:endParaRPr>
        </a:p>
      </cdr:txBody>
    </cdr:sp>
  </cdr:relSizeAnchor>
  <cdr:relSizeAnchor xmlns:cdr="http://schemas.openxmlformats.org/drawingml/2006/chartDrawing">
    <cdr:from>
      <cdr:x>0.37813</cdr:x>
      <cdr:y>0.01752</cdr:y>
    </cdr:from>
    <cdr:to>
      <cdr:x>0.66433</cdr:x>
      <cdr:y>0.11702</cdr:y>
    </cdr:to>
    <cdr:sp macro="" textlink="">
      <cdr:nvSpPr>
        <cdr:cNvPr id="3" name="TextBox 1"/>
        <cdr:cNvSpPr txBox="1"/>
      </cdr:nvSpPr>
      <cdr:spPr>
        <a:xfrm xmlns:a="http://schemas.openxmlformats.org/drawingml/2006/main">
          <a:off x="2036172" y="72961"/>
          <a:ext cx="1541143" cy="414332"/>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zh-CN" altLang="en-US" sz="1600" b="1" dirty="0">
              <a:latin typeface="等线" panose="02010600030101010101" pitchFamily="2" charset="-122"/>
              <a:ea typeface="等线" panose="02010600030101010101" pitchFamily="2" charset="-122"/>
            </a:rPr>
            <a:t>美国营建支出</a:t>
          </a:r>
        </a:p>
      </cdr:txBody>
    </cdr:sp>
  </cdr:relSizeAnchor>
</c:userShapes>
</file>

<file path=ppt/drawings/drawing8.xml><?xml version="1.0" encoding="utf-8"?>
<c:userShapes xmlns:c="http://schemas.openxmlformats.org/drawingml/2006/chart">
  <cdr:relSizeAnchor xmlns:cdr="http://schemas.openxmlformats.org/drawingml/2006/chartDrawing">
    <cdr:from>
      <cdr:x>0.17937</cdr:x>
      <cdr:y>0.35788</cdr:y>
    </cdr:from>
    <cdr:to>
      <cdr:x>0.4946</cdr:x>
      <cdr:y>0.48106</cdr:y>
    </cdr:to>
    <cdr:sp macro="" textlink="">
      <cdr:nvSpPr>
        <cdr:cNvPr id="2" name="TextBox 1"/>
        <cdr:cNvSpPr txBox="1"/>
      </cdr:nvSpPr>
      <cdr:spPr>
        <a:xfrm xmlns:a="http://schemas.openxmlformats.org/drawingml/2006/main">
          <a:off x="955675" y="1558924"/>
          <a:ext cx="1679575" cy="536575"/>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altLang="zh-CN" sz="1600" b="1" dirty="0">
              <a:latin typeface="等线" panose="02010600030101010101" pitchFamily="2" charset="-122"/>
              <a:ea typeface="等线" panose="02010600030101010101" pitchFamily="2" charset="-122"/>
            </a:rPr>
            <a:t>Wilshire US REIT</a:t>
          </a:r>
        </a:p>
        <a:p xmlns:a="http://schemas.openxmlformats.org/drawingml/2006/main">
          <a:pPr algn="ctr"/>
          <a:endParaRPr lang="zh-CN" altLang="en-US" sz="1600" b="1" dirty="0">
            <a:latin typeface="等线" panose="02010600030101010101" pitchFamily="2" charset="-122"/>
            <a:ea typeface="等线" panose="02010600030101010101" pitchFamily="2" charset="-122"/>
          </a:endParaRPr>
        </a:p>
      </cdr:txBody>
    </cdr:sp>
  </cdr:relSizeAnchor>
  <cdr:relSizeAnchor xmlns:cdr="http://schemas.openxmlformats.org/drawingml/2006/chartDrawing">
    <cdr:from>
      <cdr:x>0.48567</cdr:x>
      <cdr:y>0.1793</cdr:y>
    </cdr:from>
    <cdr:to>
      <cdr:x>0.99106</cdr:x>
      <cdr:y>0.30249</cdr:y>
    </cdr:to>
    <cdr:sp macro="" textlink="">
      <cdr:nvSpPr>
        <cdr:cNvPr id="3" name="TextBox 1"/>
        <cdr:cNvSpPr txBox="1"/>
      </cdr:nvSpPr>
      <cdr:spPr>
        <a:xfrm xmlns:a="http://schemas.openxmlformats.org/drawingml/2006/main">
          <a:off x="2587625" y="781050"/>
          <a:ext cx="2692750" cy="536575"/>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zh-CN" altLang="en-US" sz="1600" b="1" dirty="0">
              <a:latin typeface="等线" panose="02010600030101010101" pitchFamily="2" charset="-122"/>
              <a:ea typeface="等线" panose="02010600030101010101" pitchFamily="2" charset="-122"/>
            </a:rPr>
            <a:t>截止</a:t>
          </a:r>
          <a:r>
            <a:rPr lang="en-US" altLang="zh-CN" sz="1600" b="1" dirty="0">
              <a:latin typeface="等线" panose="02010600030101010101" pitchFamily="2" charset="-122"/>
              <a:ea typeface="等线" panose="02010600030101010101" pitchFamily="2" charset="-122"/>
            </a:rPr>
            <a:t>3</a:t>
          </a:r>
          <a:r>
            <a:rPr lang="zh-CN" altLang="en-US" sz="1600" b="1" dirty="0" smtClean="0">
              <a:latin typeface="等线" panose="02010600030101010101" pitchFamily="2" charset="-122"/>
              <a:ea typeface="等线" panose="02010600030101010101" pitchFamily="2" charset="-122"/>
            </a:rPr>
            <a:t>月中下旬</a:t>
          </a:r>
          <a:endParaRPr lang="en-US" altLang="zh-CN" sz="1600" b="1" dirty="0">
            <a:latin typeface="等线" panose="02010600030101010101" pitchFamily="2" charset="-122"/>
            <a:ea typeface="等线" panose="02010600030101010101" pitchFamily="2" charset="-122"/>
          </a:endParaRPr>
        </a:p>
        <a:p xmlns:a="http://schemas.openxmlformats.org/drawingml/2006/main">
          <a:pPr algn="ctr"/>
          <a:r>
            <a:rPr lang="zh-CN" altLang="en-US" sz="1600" b="1" dirty="0">
              <a:latin typeface="等线" panose="02010600030101010101" pitchFamily="2" charset="-122"/>
              <a:ea typeface="等线" panose="02010600030101010101" pitchFamily="2" charset="-122"/>
            </a:rPr>
            <a:t>年初以来：</a:t>
          </a:r>
          <a:r>
            <a:rPr lang="en-US" altLang="zh-CN" sz="1600" b="1" dirty="0">
              <a:latin typeface="等线" panose="02010600030101010101" pitchFamily="2" charset="-122"/>
              <a:ea typeface="等线" panose="02010600030101010101" pitchFamily="2" charset="-122"/>
            </a:rPr>
            <a:t>+9.8%</a:t>
          </a:r>
        </a:p>
        <a:p xmlns:a="http://schemas.openxmlformats.org/drawingml/2006/main">
          <a:pPr algn="ctr"/>
          <a:r>
            <a:rPr lang="zh-CN" altLang="en-US" sz="1600" b="1" dirty="0">
              <a:latin typeface="等线" panose="02010600030101010101" pitchFamily="2" charset="-122"/>
              <a:ea typeface="等线" panose="02010600030101010101" pitchFamily="2" charset="-122"/>
            </a:rPr>
            <a:t>月度同比：</a:t>
          </a:r>
          <a:r>
            <a:rPr lang="en-US" altLang="zh-CN" sz="1600" b="1" dirty="0">
              <a:latin typeface="等线" panose="02010600030101010101" pitchFamily="2" charset="-122"/>
              <a:ea typeface="等线" panose="02010600030101010101" pitchFamily="2" charset="-122"/>
            </a:rPr>
            <a:t>+36%</a:t>
          </a:r>
        </a:p>
        <a:p xmlns:a="http://schemas.openxmlformats.org/drawingml/2006/main">
          <a:pPr algn="ctr"/>
          <a:endParaRPr lang="zh-CN" altLang="en-US" sz="1600" b="1" dirty="0">
            <a:latin typeface="等线" panose="02010600030101010101" pitchFamily="2" charset="-122"/>
            <a:ea typeface="等线" panose="02010600030101010101" pitchFamily="2" charset="-122"/>
          </a:endParaRPr>
        </a:p>
      </cdr:txBody>
    </cdr:sp>
  </cdr:relSizeAnchor>
</c:userShapes>
</file>

<file path=ppt/drawings/drawing9.xml><?xml version="1.0" encoding="utf-8"?>
<c:userShapes xmlns:c="http://schemas.openxmlformats.org/drawingml/2006/chart">
  <cdr:relSizeAnchor xmlns:cdr="http://schemas.openxmlformats.org/drawingml/2006/chartDrawing">
    <cdr:from>
      <cdr:x>0.22996</cdr:x>
      <cdr:y>0.02862</cdr:y>
    </cdr:from>
    <cdr:to>
      <cdr:x>0.81834</cdr:x>
      <cdr:y>0.16667</cdr:y>
    </cdr:to>
    <cdr:sp macro="" textlink="">
      <cdr:nvSpPr>
        <cdr:cNvPr id="3" name="文本框 1"/>
        <cdr:cNvSpPr txBox="1"/>
      </cdr:nvSpPr>
      <cdr:spPr>
        <a:xfrm xmlns:a="http://schemas.openxmlformats.org/drawingml/2006/main">
          <a:off x="1043873" y="77106"/>
          <a:ext cx="2670875" cy="37192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zh-CN" altLang="en-US" sz="1600" b="1" dirty="0">
              <a:solidFill>
                <a:sysClr val="windowText" lastClr="000000"/>
              </a:solidFill>
              <a:latin typeface="等线" panose="02010600030101010101" pitchFamily="2" charset="-122"/>
              <a:ea typeface="等线" panose="02010600030101010101" pitchFamily="2" charset="-122"/>
            </a:rPr>
            <a:t>加拿大：新屋房价指数</a:t>
          </a:r>
        </a:p>
      </cdr:txBody>
    </cdr:sp>
  </cdr:relSizeAnchor>
  <cdr:relSizeAnchor xmlns:cdr="http://schemas.openxmlformats.org/drawingml/2006/chartDrawing">
    <cdr:from>
      <cdr:x>0.07062</cdr:x>
      <cdr:y>0.05103</cdr:y>
    </cdr:from>
    <cdr:to>
      <cdr:x>0.13867</cdr:x>
      <cdr:y>0.14825</cdr:y>
    </cdr:to>
    <cdr:sp macro="" textlink="">
      <cdr:nvSpPr>
        <cdr:cNvPr id="4" name="文本框 1"/>
        <cdr:cNvSpPr txBox="1"/>
      </cdr:nvSpPr>
      <cdr:spPr>
        <a:xfrm xmlns:a="http://schemas.openxmlformats.org/drawingml/2006/main">
          <a:off x="320564" y="137489"/>
          <a:ext cx="308902" cy="26193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altLang="zh-CN" sz="1200" b="1" dirty="0">
              <a:solidFill>
                <a:sysClr val="windowText" lastClr="000000"/>
              </a:solidFill>
              <a:latin typeface="等线" panose="02010600030101010101" pitchFamily="2" charset="-122"/>
              <a:ea typeface="等线" panose="02010600030101010101" pitchFamily="2" charset="-122"/>
            </a:rPr>
            <a:t>%</a:t>
          </a:r>
          <a:endParaRPr lang="zh-CN" altLang="en-US" sz="1200" b="1" dirty="0">
            <a:solidFill>
              <a:sysClr val="windowText" lastClr="000000"/>
            </a:solidFill>
            <a:latin typeface="等线" panose="02010600030101010101" pitchFamily="2" charset="-122"/>
            <a:ea typeface="等线" panose="02010600030101010101" pitchFamily="2" charset="-122"/>
          </a:endParaRPr>
        </a:p>
      </cdr:txBody>
    </cdr:sp>
  </cdr:relSizeAnchor>
</c:userShapes>
</file>

<file path=ppt/drawings/drawing10.xml><?xml version="1.0" encoding="utf-8"?>
<c:userShapes xmlns:c="http://schemas.openxmlformats.org/drawingml/2006/chart">
  <cdr:relSizeAnchor xmlns:cdr="http://schemas.openxmlformats.org/drawingml/2006/chartDrawing">
    <cdr:from>
      <cdr:x>0.19185</cdr:x>
      <cdr:y>0.01693</cdr:y>
    </cdr:from>
    <cdr:to>
      <cdr:x>0.92179</cdr:x>
      <cdr:y>0.14646</cdr:y>
    </cdr:to>
    <cdr:sp macro="" textlink="">
      <cdr:nvSpPr>
        <cdr:cNvPr id="3" name="文本框 1"/>
        <cdr:cNvSpPr txBox="1"/>
      </cdr:nvSpPr>
      <cdr:spPr>
        <a:xfrm xmlns:a="http://schemas.openxmlformats.org/drawingml/2006/main">
          <a:off x="870873" y="45613"/>
          <a:ext cx="3313458" cy="348982"/>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zh-CN" altLang="en-US" sz="1600" b="1" dirty="0">
              <a:solidFill>
                <a:sysClr val="windowText" lastClr="000000"/>
              </a:solidFill>
              <a:latin typeface="等线" panose="02010600030101010101" pitchFamily="2" charset="-122"/>
              <a:ea typeface="等线" panose="02010600030101010101" pitchFamily="2" charset="-122"/>
            </a:rPr>
            <a:t>加拿大：成屋销售同比（</a:t>
          </a:r>
          <a:r>
            <a:rPr lang="en-US" altLang="zh-CN" sz="1600" b="1" dirty="0">
              <a:solidFill>
                <a:sysClr val="windowText" lastClr="000000"/>
              </a:solidFill>
              <a:latin typeface="等线" panose="02010600030101010101" pitchFamily="2" charset="-122"/>
              <a:ea typeface="等线" panose="02010600030101010101" pitchFamily="2" charset="-122"/>
            </a:rPr>
            <a:t>12MA</a:t>
          </a:r>
          <a:r>
            <a:rPr lang="zh-CN" altLang="en-US" sz="1600" b="1" dirty="0">
              <a:solidFill>
                <a:sysClr val="windowText" lastClr="000000"/>
              </a:solidFill>
              <a:latin typeface="等线" panose="02010600030101010101" pitchFamily="2" charset="-122"/>
              <a:ea typeface="等线" panose="02010600030101010101" pitchFamily="2" charset="-122"/>
            </a:rPr>
            <a:t>）</a:t>
          </a:r>
        </a:p>
      </cdr:txBody>
    </cdr:sp>
  </cdr:relSizeAnchor>
  <cdr:relSizeAnchor xmlns:cdr="http://schemas.openxmlformats.org/drawingml/2006/chartDrawing">
    <cdr:from>
      <cdr:x>0.08611</cdr:x>
      <cdr:y>0.0302</cdr:y>
    </cdr:from>
    <cdr:to>
      <cdr:x>0.15416</cdr:x>
      <cdr:y>0.12742</cdr:y>
    </cdr:to>
    <cdr:sp macro="" textlink="">
      <cdr:nvSpPr>
        <cdr:cNvPr id="4" name="文本框 1"/>
        <cdr:cNvSpPr txBox="1"/>
      </cdr:nvSpPr>
      <cdr:spPr>
        <a:xfrm xmlns:a="http://schemas.openxmlformats.org/drawingml/2006/main">
          <a:off x="390883" y="81355"/>
          <a:ext cx="308902" cy="26193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altLang="zh-CN" sz="1200" b="1" dirty="0">
              <a:solidFill>
                <a:sysClr val="windowText" lastClr="000000"/>
              </a:solidFill>
              <a:latin typeface="等线" panose="02010600030101010101" pitchFamily="2" charset="-122"/>
              <a:ea typeface="等线" panose="02010600030101010101" pitchFamily="2" charset="-122"/>
            </a:rPr>
            <a:t>%</a:t>
          </a:r>
          <a:endParaRPr lang="zh-CN" altLang="en-US" sz="1200" b="1" dirty="0">
            <a:solidFill>
              <a:sysClr val="windowText" lastClr="000000"/>
            </a:solidFill>
            <a:latin typeface="等线" panose="02010600030101010101" pitchFamily="2" charset="-122"/>
            <a:ea typeface="等线" panose="02010600030101010101" pitchFamily="2" charset="-122"/>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0.19784</cdr:x>
      <cdr:y>0.02021</cdr:y>
    </cdr:from>
    <cdr:to>
      <cdr:x>0.92603</cdr:x>
      <cdr:y>0.15236</cdr:y>
    </cdr:to>
    <cdr:sp macro="" textlink="">
      <cdr:nvSpPr>
        <cdr:cNvPr id="3" name="文本框 1"/>
        <cdr:cNvSpPr txBox="1"/>
      </cdr:nvSpPr>
      <cdr:spPr>
        <a:xfrm xmlns:a="http://schemas.openxmlformats.org/drawingml/2006/main">
          <a:off x="898063" y="54450"/>
          <a:ext cx="3305519" cy="35604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zh-CN" altLang="en-US" sz="1600" b="1" dirty="0">
              <a:solidFill>
                <a:sysClr val="windowText" lastClr="000000"/>
              </a:solidFill>
              <a:latin typeface="等线" panose="02010600030101010101" pitchFamily="2" charset="-122"/>
              <a:ea typeface="等线" panose="02010600030101010101" pitchFamily="2" charset="-122"/>
            </a:rPr>
            <a:t>加拿大：新屋开工同比（</a:t>
          </a:r>
          <a:r>
            <a:rPr lang="en-US" altLang="zh-CN" sz="1600" b="1" dirty="0">
              <a:solidFill>
                <a:sysClr val="windowText" lastClr="000000"/>
              </a:solidFill>
              <a:latin typeface="等线" panose="02010600030101010101" pitchFamily="2" charset="-122"/>
              <a:ea typeface="等线" panose="02010600030101010101" pitchFamily="2" charset="-122"/>
            </a:rPr>
            <a:t>12MA</a:t>
          </a:r>
          <a:r>
            <a:rPr lang="zh-CN" altLang="en-US" sz="1600" b="1" dirty="0">
              <a:solidFill>
                <a:sysClr val="windowText" lastClr="000000"/>
              </a:solidFill>
              <a:latin typeface="等线" panose="02010600030101010101" pitchFamily="2" charset="-122"/>
              <a:ea typeface="等线" panose="02010600030101010101" pitchFamily="2" charset="-122"/>
            </a:rPr>
            <a:t>）</a:t>
          </a:r>
        </a:p>
      </cdr:txBody>
    </cdr:sp>
  </cdr:relSizeAnchor>
  <cdr:relSizeAnchor xmlns:cdr="http://schemas.openxmlformats.org/drawingml/2006/chartDrawing">
    <cdr:from>
      <cdr:x>0.07712</cdr:x>
      <cdr:y>0.03998</cdr:y>
    </cdr:from>
    <cdr:to>
      <cdr:x>0.14517</cdr:x>
      <cdr:y>0.1372</cdr:y>
    </cdr:to>
    <cdr:sp macro="" textlink="">
      <cdr:nvSpPr>
        <cdr:cNvPr id="4" name="文本框 1"/>
        <cdr:cNvSpPr txBox="1"/>
      </cdr:nvSpPr>
      <cdr:spPr>
        <a:xfrm xmlns:a="http://schemas.openxmlformats.org/drawingml/2006/main">
          <a:off x="350062" y="107709"/>
          <a:ext cx="308902" cy="26193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altLang="zh-CN" sz="1200" b="1" dirty="0">
              <a:solidFill>
                <a:sysClr val="windowText" lastClr="000000"/>
              </a:solidFill>
              <a:latin typeface="等线" panose="02010600030101010101" pitchFamily="2" charset="-122"/>
              <a:ea typeface="等线" panose="02010600030101010101" pitchFamily="2" charset="-122"/>
            </a:rPr>
            <a:t>%</a:t>
          </a:r>
          <a:endParaRPr lang="zh-CN" altLang="en-US" sz="1200" b="1" dirty="0">
            <a:solidFill>
              <a:sysClr val="windowText" lastClr="000000"/>
            </a:solidFill>
            <a:latin typeface="等线" panose="02010600030101010101" pitchFamily="2" charset="-122"/>
            <a:ea typeface="等线" panose="02010600030101010101" pitchFamily="2" charset="-122"/>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0.07051</cdr:x>
      <cdr:y>0.22763</cdr:y>
    </cdr:from>
    <cdr:to>
      <cdr:x>0.75946</cdr:x>
      <cdr:y>0.36526</cdr:y>
    </cdr:to>
    <cdr:sp macro="" textlink="">
      <cdr:nvSpPr>
        <cdr:cNvPr id="2" name="文本框 1"/>
        <cdr:cNvSpPr txBox="1"/>
      </cdr:nvSpPr>
      <cdr:spPr>
        <a:xfrm xmlns:a="http://schemas.openxmlformats.org/drawingml/2006/main">
          <a:off x="320064" y="613281"/>
          <a:ext cx="3127377" cy="37080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zh-CN" altLang="en-US" sz="1600" b="1" dirty="0">
              <a:solidFill>
                <a:srgbClr val="7030A0"/>
              </a:solidFill>
              <a:latin typeface="等线" panose="02010600030101010101" pitchFamily="2" charset="-122"/>
              <a:ea typeface="等线" panose="02010600030101010101" pitchFamily="2" charset="-122"/>
            </a:rPr>
            <a:t>英国：</a:t>
          </a:r>
          <a:r>
            <a:rPr lang="en-US" altLang="zh-CN" sz="1600" b="1" dirty="0">
              <a:solidFill>
                <a:srgbClr val="7030A0"/>
              </a:solidFill>
              <a:latin typeface="等线" panose="02010600030101010101" pitchFamily="2" charset="-122"/>
              <a:ea typeface="等线" panose="02010600030101010101" pitchFamily="2" charset="-122"/>
            </a:rPr>
            <a:t>Nationwide</a:t>
          </a:r>
          <a:r>
            <a:rPr lang="zh-CN" altLang="en-US" sz="1600" b="1" dirty="0">
              <a:solidFill>
                <a:srgbClr val="7030A0"/>
              </a:solidFill>
              <a:latin typeface="等线" panose="02010600030101010101" pitchFamily="2" charset="-122"/>
              <a:ea typeface="等线" panose="02010600030101010101" pitchFamily="2" charset="-122"/>
            </a:rPr>
            <a:t>房价指数同比</a:t>
          </a:r>
        </a:p>
      </cdr:txBody>
    </cdr:sp>
  </cdr:relSizeAnchor>
  <cdr:relSizeAnchor xmlns:cdr="http://schemas.openxmlformats.org/drawingml/2006/chartDrawing">
    <cdr:from>
      <cdr:x>0.06528</cdr:x>
      <cdr:y>0.03935</cdr:y>
    </cdr:from>
    <cdr:to>
      <cdr:x>0.13333</cdr:x>
      <cdr:y>0.13657</cdr:y>
    </cdr:to>
    <cdr:sp macro="" textlink="">
      <cdr:nvSpPr>
        <cdr:cNvPr id="4" name="文本框 1"/>
        <cdr:cNvSpPr txBox="1"/>
      </cdr:nvSpPr>
      <cdr:spPr>
        <a:xfrm xmlns:a="http://schemas.openxmlformats.org/drawingml/2006/main">
          <a:off x="298451" y="107950"/>
          <a:ext cx="311150" cy="2667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altLang="zh-CN" sz="1200" b="1" dirty="0">
              <a:solidFill>
                <a:sysClr val="windowText" lastClr="000000"/>
              </a:solidFill>
              <a:latin typeface="等线" panose="02010600030101010101" pitchFamily="2" charset="-122"/>
              <a:ea typeface="等线" panose="02010600030101010101" pitchFamily="2" charset="-122"/>
            </a:rPr>
            <a:t>%</a:t>
          </a:r>
          <a:endParaRPr lang="zh-CN" altLang="en-US" sz="1200" b="1" dirty="0">
            <a:solidFill>
              <a:sysClr val="windowText" lastClr="000000"/>
            </a:solidFill>
            <a:latin typeface="等线" panose="02010600030101010101" pitchFamily="2" charset="-122"/>
            <a:ea typeface="等线" panose="02010600030101010101" pitchFamily="2" charset="-122"/>
          </a:endParaRPr>
        </a:p>
      </cdr:txBody>
    </cdr:sp>
  </cdr:relSizeAnchor>
</c:userShapes>
</file>

<file path=ppt/drawings/drawing13.xml><?xml version="1.0" encoding="utf-8"?>
<c:userShapes xmlns:c="http://schemas.openxmlformats.org/drawingml/2006/chart">
  <cdr:relSizeAnchor xmlns:cdr="http://schemas.openxmlformats.org/drawingml/2006/chartDrawing">
    <cdr:from>
      <cdr:x>0.21345</cdr:x>
      <cdr:y>0.44426</cdr:y>
    </cdr:from>
    <cdr:to>
      <cdr:x>0.69784</cdr:x>
      <cdr:y>0.57368</cdr:y>
    </cdr:to>
    <cdr:sp macro="" textlink="">
      <cdr:nvSpPr>
        <cdr:cNvPr id="2" name="文本框 1"/>
        <cdr:cNvSpPr txBox="1"/>
      </cdr:nvSpPr>
      <cdr:spPr>
        <a:xfrm xmlns:a="http://schemas.openxmlformats.org/drawingml/2006/main">
          <a:off x="968931" y="1196942"/>
          <a:ext cx="2198812" cy="34868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zh-CN" altLang="en-US" sz="1600" b="1" dirty="0">
              <a:solidFill>
                <a:schemeClr val="accent6"/>
              </a:solidFill>
              <a:latin typeface="等线" panose="02010600030101010101" pitchFamily="2" charset="-122"/>
              <a:ea typeface="等线" panose="02010600030101010101" pitchFamily="2" charset="-122"/>
            </a:rPr>
            <a:t>荷兰：房价指数同比</a:t>
          </a:r>
        </a:p>
      </cdr:txBody>
    </cdr:sp>
  </cdr:relSizeAnchor>
  <cdr:relSizeAnchor xmlns:cdr="http://schemas.openxmlformats.org/drawingml/2006/chartDrawing">
    <cdr:from>
      <cdr:x>0.06528</cdr:x>
      <cdr:y>0.03935</cdr:y>
    </cdr:from>
    <cdr:to>
      <cdr:x>0.13333</cdr:x>
      <cdr:y>0.13657</cdr:y>
    </cdr:to>
    <cdr:sp macro="" textlink="">
      <cdr:nvSpPr>
        <cdr:cNvPr id="4" name="文本框 1"/>
        <cdr:cNvSpPr txBox="1"/>
      </cdr:nvSpPr>
      <cdr:spPr>
        <a:xfrm xmlns:a="http://schemas.openxmlformats.org/drawingml/2006/main">
          <a:off x="298451" y="107950"/>
          <a:ext cx="311150" cy="2667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altLang="zh-CN" sz="1200" b="1" dirty="0">
              <a:solidFill>
                <a:sysClr val="windowText" lastClr="000000"/>
              </a:solidFill>
              <a:latin typeface="等线" panose="02010600030101010101" pitchFamily="2" charset="-122"/>
              <a:ea typeface="等线" panose="02010600030101010101" pitchFamily="2" charset="-122"/>
            </a:rPr>
            <a:t>%</a:t>
          </a:r>
          <a:endParaRPr lang="zh-CN" altLang="en-US" sz="1200" b="1" dirty="0">
            <a:solidFill>
              <a:sysClr val="windowText" lastClr="000000"/>
            </a:solidFill>
            <a:latin typeface="等线" panose="02010600030101010101" pitchFamily="2" charset="-122"/>
            <a:ea typeface="等线" panose="02010600030101010101" pitchFamily="2" charset="-122"/>
          </a:endParaRPr>
        </a:p>
      </cdr:txBody>
    </cdr:sp>
  </cdr:relSizeAnchor>
</c:userShapes>
</file>

<file path=ppt/drawings/drawing14.xml><?xml version="1.0" encoding="utf-8"?>
<c:userShapes xmlns:c="http://schemas.openxmlformats.org/drawingml/2006/chart">
  <cdr:relSizeAnchor xmlns:cdr="http://schemas.openxmlformats.org/drawingml/2006/chartDrawing">
    <cdr:from>
      <cdr:x>0.17986</cdr:x>
      <cdr:y>0.36869</cdr:y>
    </cdr:from>
    <cdr:to>
      <cdr:x>0.86458</cdr:x>
      <cdr:y>0.5101</cdr:y>
    </cdr:to>
    <cdr:sp macro="" textlink="">
      <cdr:nvSpPr>
        <cdr:cNvPr id="2" name="文本框 1"/>
        <cdr:cNvSpPr txBox="1"/>
      </cdr:nvSpPr>
      <cdr:spPr>
        <a:xfrm xmlns:a="http://schemas.openxmlformats.org/drawingml/2006/main">
          <a:off x="816429" y="993322"/>
          <a:ext cx="3108196" cy="381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zh-CN" altLang="en-US" sz="1600" b="1" dirty="0">
              <a:solidFill>
                <a:schemeClr val="bg1">
                  <a:lumMod val="50000"/>
                </a:schemeClr>
              </a:solidFill>
              <a:latin typeface="等线" panose="02010600030101010101" pitchFamily="2" charset="-122"/>
              <a:ea typeface="等线" panose="02010600030101010101" pitchFamily="2" charset="-122"/>
            </a:rPr>
            <a:t>葡萄牙：房价指数同比</a:t>
          </a:r>
        </a:p>
      </cdr:txBody>
    </cdr:sp>
  </cdr:relSizeAnchor>
  <cdr:relSizeAnchor xmlns:cdr="http://schemas.openxmlformats.org/drawingml/2006/chartDrawing">
    <cdr:from>
      <cdr:x>0.06528</cdr:x>
      <cdr:y>0.03935</cdr:y>
    </cdr:from>
    <cdr:to>
      <cdr:x>0.13333</cdr:x>
      <cdr:y>0.13657</cdr:y>
    </cdr:to>
    <cdr:sp macro="" textlink="">
      <cdr:nvSpPr>
        <cdr:cNvPr id="4" name="文本框 1"/>
        <cdr:cNvSpPr txBox="1"/>
      </cdr:nvSpPr>
      <cdr:spPr>
        <a:xfrm xmlns:a="http://schemas.openxmlformats.org/drawingml/2006/main">
          <a:off x="298451" y="107950"/>
          <a:ext cx="311150" cy="2667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altLang="zh-CN" sz="1200" b="1" dirty="0">
              <a:solidFill>
                <a:sysClr val="windowText" lastClr="000000"/>
              </a:solidFill>
              <a:latin typeface="等线" panose="02010600030101010101" pitchFamily="2" charset="-122"/>
              <a:ea typeface="等线" panose="02010600030101010101" pitchFamily="2" charset="-122"/>
            </a:rPr>
            <a:t>%</a:t>
          </a:r>
          <a:endParaRPr lang="zh-CN" altLang="en-US" sz="1200" b="1" dirty="0">
            <a:solidFill>
              <a:sysClr val="windowText" lastClr="000000"/>
            </a:solidFill>
            <a:latin typeface="等线" panose="02010600030101010101" pitchFamily="2" charset="-122"/>
            <a:ea typeface="等线" panose="02010600030101010101" pitchFamily="2" charset="-122"/>
          </a:endParaRPr>
        </a:p>
      </cdr:txBody>
    </cdr:sp>
  </cdr:relSizeAnchor>
</c:userShapes>
</file>

<file path=ppt/drawings/drawing15.xml><?xml version="1.0" encoding="utf-8"?>
<c:userShapes xmlns:c="http://schemas.openxmlformats.org/drawingml/2006/chart">
  <cdr:relSizeAnchor xmlns:cdr="http://schemas.openxmlformats.org/drawingml/2006/chartDrawing">
    <cdr:from>
      <cdr:x>0.39674</cdr:x>
      <cdr:y>0.26847</cdr:y>
    </cdr:from>
    <cdr:to>
      <cdr:x>0.87331</cdr:x>
      <cdr:y>0.42282</cdr:y>
    </cdr:to>
    <cdr:sp macro="" textlink="">
      <cdr:nvSpPr>
        <cdr:cNvPr id="2" name="文本框 1"/>
        <cdr:cNvSpPr txBox="1"/>
      </cdr:nvSpPr>
      <cdr:spPr>
        <a:xfrm xmlns:a="http://schemas.openxmlformats.org/drawingml/2006/main">
          <a:off x="1800936" y="723328"/>
          <a:ext cx="2163315" cy="415853"/>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l"/>
          <a:r>
            <a:rPr lang="zh-CN" altLang="en-US" sz="1600" b="1" dirty="0">
              <a:solidFill>
                <a:schemeClr val="accent2"/>
              </a:solidFill>
              <a:latin typeface="等线" panose="02010600030101010101" pitchFamily="2" charset="-122"/>
              <a:ea typeface="等线" panose="02010600030101010101" pitchFamily="2" charset="-122"/>
            </a:rPr>
            <a:t>香港：房价指数同比</a:t>
          </a:r>
        </a:p>
      </cdr:txBody>
    </cdr:sp>
  </cdr:relSizeAnchor>
  <cdr:relSizeAnchor xmlns:cdr="http://schemas.openxmlformats.org/drawingml/2006/chartDrawing">
    <cdr:from>
      <cdr:x>0.09664</cdr:x>
      <cdr:y>0</cdr:y>
    </cdr:from>
    <cdr:to>
      <cdr:x>0.16469</cdr:x>
      <cdr:y>0.09722</cdr:y>
    </cdr:to>
    <cdr:sp macro="" textlink="">
      <cdr:nvSpPr>
        <cdr:cNvPr id="4" name="文本框 1"/>
        <cdr:cNvSpPr txBox="1"/>
      </cdr:nvSpPr>
      <cdr:spPr>
        <a:xfrm xmlns:a="http://schemas.openxmlformats.org/drawingml/2006/main">
          <a:off x="438696" y="-1229364"/>
          <a:ext cx="308903" cy="26193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altLang="zh-CN" sz="1200" b="1" dirty="0">
              <a:solidFill>
                <a:sysClr val="windowText" lastClr="000000"/>
              </a:solidFill>
              <a:latin typeface="等线" panose="02010600030101010101" pitchFamily="2" charset="-122"/>
              <a:ea typeface="等线" panose="02010600030101010101" pitchFamily="2" charset="-122"/>
            </a:rPr>
            <a:t>%</a:t>
          </a:r>
          <a:endParaRPr lang="zh-CN" altLang="en-US" sz="1200" b="1" dirty="0">
            <a:solidFill>
              <a:sysClr val="windowText" lastClr="000000"/>
            </a:solidFill>
            <a:latin typeface="等线" panose="02010600030101010101" pitchFamily="2" charset="-122"/>
            <a:ea typeface="等线" panose="02010600030101010101" pitchFamily="2" charset="-122"/>
          </a:endParaRPr>
        </a:p>
      </cdr:txBody>
    </cdr:sp>
  </cdr:relSizeAnchor>
</c:userShapes>
</file>

<file path=ppt/drawings/drawing16.xml><?xml version="1.0" encoding="utf-8"?>
<c:userShapes xmlns:c="http://schemas.openxmlformats.org/drawingml/2006/chart">
  <cdr:relSizeAnchor xmlns:cdr="http://schemas.openxmlformats.org/drawingml/2006/chartDrawing">
    <cdr:from>
      <cdr:x>0.2506</cdr:x>
      <cdr:y>0.3819</cdr:y>
    </cdr:from>
    <cdr:to>
      <cdr:x>0.7494</cdr:x>
      <cdr:y>0.51458</cdr:y>
    </cdr:to>
    <cdr:sp macro="" textlink="">
      <cdr:nvSpPr>
        <cdr:cNvPr id="3" name="文本框 1"/>
        <cdr:cNvSpPr txBox="1"/>
      </cdr:nvSpPr>
      <cdr:spPr>
        <a:xfrm xmlns:a="http://schemas.openxmlformats.org/drawingml/2006/main">
          <a:off x="1137558" y="1028907"/>
          <a:ext cx="2264225" cy="35746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zh-CN" altLang="en-US" sz="1600" b="1" dirty="0">
              <a:solidFill>
                <a:schemeClr val="accent1">
                  <a:lumMod val="75000"/>
                </a:schemeClr>
              </a:solidFill>
              <a:latin typeface="等线" panose="02010600030101010101" pitchFamily="2" charset="-122"/>
              <a:ea typeface="等线" panose="02010600030101010101" pitchFamily="2" charset="-122"/>
            </a:rPr>
            <a:t>韩国：房价指数同比</a:t>
          </a:r>
        </a:p>
      </cdr:txBody>
    </cdr:sp>
  </cdr:relSizeAnchor>
  <cdr:relSizeAnchor xmlns:cdr="http://schemas.openxmlformats.org/drawingml/2006/chartDrawing">
    <cdr:from>
      <cdr:x>0.06528</cdr:x>
      <cdr:y>0.03935</cdr:y>
    </cdr:from>
    <cdr:to>
      <cdr:x>0.13333</cdr:x>
      <cdr:y>0.13657</cdr:y>
    </cdr:to>
    <cdr:sp macro="" textlink="">
      <cdr:nvSpPr>
        <cdr:cNvPr id="4" name="文本框 1"/>
        <cdr:cNvSpPr txBox="1"/>
      </cdr:nvSpPr>
      <cdr:spPr>
        <a:xfrm xmlns:a="http://schemas.openxmlformats.org/drawingml/2006/main">
          <a:off x="298451" y="107950"/>
          <a:ext cx="311150" cy="2667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altLang="zh-CN" sz="1200" b="1">
              <a:solidFill>
                <a:sysClr val="windowText" lastClr="000000"/>
              </a:solidFill>
              <a:latin typeface="方正姚体" panose="02010601030101010101" pitchFamily="2" charset="-122"/>
              <a:ea typeface="方正姚体" panose="02010601030101010101" pitchFamily="2" charset="-122"/>
            </a:rPr>
            <a:t>%</a:t>
          </a:r>
          <a:endParaRPr lang="zh-CN" altLang="en-US" sz="1200" b="1">
            <a:solidFill>
              <a:sysClr val="windowText" lastClr="000000"/>
            </a:solidFill>
            <a:latin typeface="方正姚体" panose="02010601030101010101" pitchFamily="2" charset="-122"/>
            <a:ea typeface="方正姚体" panose="02010601030101010101" pitchFamily="2" charset="-122"/>
          </a:endParaRPr>
        </a:p>
      </cdr:txBody>
    </cdr:sp>
  </cdr:relSizeAnchor>
</c:userShapes>
</file>

<file path=ppt/drawings/drawing17.xml><?xml version="1.0" encoding="utf-8"?>
<c:userShapes xmlns:c="http://schemas.openxmlformats.org/drawingml/2006/chart">
  <cdr:relSizeAnchor xmlns:cdr="http://schemas.openxmlformats.org/drawingml/2006/chartDrawing">
    <cdr:from>
      <cdr:x>0.23973</cdr:x>
      <cdr:y>0.02915</cdr:y>
    </cdr:from>
    <cdr:to>
      <cdr:x>0.81294</cdr:x>
      <cdr:y>0.10504</cdr:y>
    </cdr:to>
    <cdr:sp macro="" textlink="">
      <cdr:nvSpPr>
        <cdr:cNvPr id="3" name="TextBox 1"/>
        <cdr:cNvSpPr txBox="1"/>
      </cdr:nvSpPr>
      <cdr:spPr>
        <a:xfrm xmlns:a="http://schemas.openxmlformats.org/drawingml/2006/main">
          <a:off x="1088232" y="78538"/>
          <a:ext cx="2601968" cy="204492"/>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zh-CN" altLang="en-US" sz="1600" b="1" dirty="0">
              <a:solidFill>
                <a:srgbClr val="00B050"/>
              </a:solidFill>
              <a:latin typeface="等线" panose="02010600030101010101" pitchFamily="2" charset="-122"/>
              <a:ea typeface="等线" panose="02010600030101010101" pitchFamily="2" charset="-122"/>
            </a:rPr>
            <a:t>澳大利亚全国房价指数</a:t>
          </a:r>
        </a:p>
      </cdr:txBody>
    </cdr:sp>
  </cdr:relSizeAnchor>
  <cdr:relSizeAnchor xmlns:cdr="http://schemas.openxmlformats.org/drawingml/2006/chartDrawing">
    <cdr:from>
      <cdr:x>0.10561</cdr:x>
      <cdr:y>0.02915</cdr:y>
    </cdr:from>
    <cdr:to>
      <cdr:x>0.21987</cdr:x>
      <cdr:y>0.1208</cdr:y>
    </cdr:to>
    <cdr:sp macro="" textlink="">
      <cdr:nvSpPr>
        <cdr:cNvPr id="4" name="TextBox 1"/>
        <cdr:cNvSpPr txBox="1"/>
      </cdr:nvSpPr>
      <cdr:spPr>
        <a:xfrm xmlns:a="http://schemas.openxmlformats.org/drawingml/2006/main">
          <a:off x="479420" y="78538"/>
          <a:ext cx="518665" cy="246945"/>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altLang="zh-CN" sz="1200" b="1" dirty="0">
              <a:latin typeface="等线" panose="02010600030101010101" pitchFamily="2" charset="-122"/>
              <a:ea typeface="等线" panose="02010600030101010101" pitchFamily="2" charset="-122"/>
            </a:rPr>
            <a:t>%</a:t>
          </a:r>
          <a:endParaRPr lang="zh-CN" altLang="en-US" sz="1200" b="1" dirty="0">
            <a:latin typeface="等线" panose="02010600030101010101" pitchFamily="2" charset="-122"/>
            <a:ea typeface="等线" panose="02010600030101010101" pitchFamily="2" charset="-122"/>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xmlns="" id="{B9A56829-66AA-42AA-918E-5C6DB1AE50A7}"/>
              </a:ext>
            </a:extLst>
          </p:cNvPr>
          <p:cNvSpPr>
            <a:spLocks noGrp="1"/>
          </p:cNvSpPr>
          <p:nvPr>
            <p:ph type="hdr" sz="quarter"/>
          </p:nvPr>
        </p:nvSpPr>
        <p:spPr>
          <a:xfrm>
            <a:off x="1" y="0"/>
            <a:ext cx="2945659" cy="498135"/>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xmlns="" id="{241084A9-BC5C-4420-B17C-51E328D45576}"/>
              </a:ext>
            </a:extLst>
          </p:cNvPr>
          <p:cNvSpPr>
            <a:spLocks noGrp="1"/>
          </p:cNvSpPr>
          <p:nvPr>
            <p:ph type="dt" sz="quarter" idx="1"/>
          </p:nvPr>
        </p:nvSpPr>
        <p:spPr>
          <a:xfrm>
            <a:off x="3850444" y="0"/>
            <a:ext cx="2945659" cy="498135"/>
          </a:xfrm>
          <a:prstGeom prst="rect">
            <a:avLst/>
          </a:prstGeom>
        </p:spPr>
        <p:txBody>
          <a:bodyPr vert="horz" lIns="91440" tIns="45720" rIns="91440" bIns="45720" rtlCol="0"/>
          <a:lstStyle>
            <a:lvl1pPr algn="r">
              <a:defRPr sz="1200"/>
            </a:lvl1pPr>
          </a:lstStyle>
          <a:p>
            <a:fld id="{B478E0E4-DC06-4041-AFA7-BB6F527FFA3F}" type="datetimeFigureOut">
              <a:rPr lang="zh-CN" altLang="en-US" smtClean="0"/>
              <a:t>2021/4/1</a:t>
            </a:fld>
            <a:endParaRPr lang="zh-CN" altLang="en-US"/>
          </a:p>
        </p:txBody>
      </p:sp>
      <p:sp>
        <p:nvSpPr>
          <p:cNvPr id="4" name="页脚占位符 3">
            <a:extLst>
              <a:ext uri="{FF2B5EF4-FFF2-40B4-BE49-F238E27FC236}">
                <a16:creationId xmlns:a16="http://schemas.microsoft.com/office/drawing/2014/main" xmlns="" id="{0D6F2124-7B35-4E59-B9E8-DB09EE1408A4}"/>
              </a:ext>
            </a:extLst>
          </p:cNvPr>
          <p:cNvSpPr>
            <a:spLocks noGrp="1"/>
          </p:cNvSpPr>
          <p:nvPr>
            <p:ph type="ftr" sz="quarter" idx="2"/>
          </p:nvPr>
        </p:nvSpPr>
        <p:spPr>
          <a:xfrm>
            <a:off x="1" y="9430092"/>
            <a:ext cx="2945659" cy="498134"/>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xmlns="" id="{F2BF8FFE-D997-4E34-9A01-CD2014B95241}"/>
              </a:ext>
            </a:extLst>
          </p:cNvPr>
          <p:cNvSpPr>
            <a:spLocks noGrp="1"/>
          </p:cNvSpPr>
          <p:nvPr>
            <p:ph type="sldNum" sz="quarter" idx="3"/>
          </p:nvPr>
        </p:nvSpPr>
        <p:spPr>
          <a:xfrm>
            <a:off x="3850444" y="9430092"/>
            <a:ext cx="2945659" cy="498134"/>
          </a:xfrm>
          <a:prstGeom prst="rect">
            <a:avLst/>
          </a:prstGeom>
        </p:spPr>
        <p:txBody>
          <a:bodyPr vert="horz" lIns="91440" tIns="45720" rIns="91440" bIns="45720" rtlCol="0" anchor="b"/>
          <a:lstStyle>
            <a:lvl1pPr algn="r">
              <a:defRPr sz="1200"/>
            </a:lvl1pPr>
          </a:lstStyle>
          <a:p>
            <a:fld id="{B14B7432-8BB0-4EFA-A417-EFCDC17B2811}" type="slidenum">
              <a:rPr lang="zh-CN" altLang="en-US" smtClean="0"/>
              <a:t>‹#›</a:t>
            </a:fld>
            <a:endParaRPr lang="zh-CN" altLang="en-US"/>
          </a:p>
        </p:txBody>
      </p:sp>
    </p:spTree>
    <p:extLst>
      <p:ext uri="{BB962C8B-B14F-4D97-AF65-F5344CB8AC3E}">
        <p14:creationId xmlns:p14="http://schemas.microsoft.com/office/powerpoint/2010/main" val="10815538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0"/>
            <a:ext cx="2945659" cy="498135"/>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50444" y="0"/>
            <a:ext cx="2945659" cy="498135"/>
          </a:xfrm>
          <a:prstGeom prst="rect">
            <a:avLst/>
          </a:prstGeom>
        </p:spPr>
        <p:txBody>
          <a:bodyPr vert="horz" lIns="91440" tIns="45720" rIns="91440" bIns="45720" rtlCol="0"/>
          <a:lstStyle>
            <a:lvl1pPr algn="r">
              <a:defRPr sz="1200"/>
            </a:lvl1pPr>
          </a:lstStyle>
          <a:p>
            <a:fld id="{E86D8963-CFCD-4740-AF60-049850373CDF}" type="datetimeFigureOut">
              <a:rPr lang="zh-CN" altLang="en-US" smtClean="0"/>
              <a:t>2021/4/1</a:t>
            </a:fld>
            <a:endParaRPr lang="zh-CN" altLang="en-US"/>
          </a:p>
        </p:txBody>
      </p:sp>
      <p:sp>
        <p:nvSpPr>
          <p:cNvPr id="4" name="幻灯片图像占位符 3"/>
          <p:cNvSpPr>
            <a:spLocks noGrp="1" noRot="1" noChangeAspect="1"/>
          </p:cNvSpPr>
          <p:nvPr>
            <p:ph type="sldImg" idx="2"/>
          </p:nvPr>
        </p:nvSpPr>
        <p:spPr>
          <a:xfrm>
            <a:off x="419100" y="1239838"/>
            <a:ext cx="5959475" cy="33528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79768" y="4777959"/>
            <a:ext cx="5438140" cy="3909238"/>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1" y="9430092"/>
            <a:ext cx="2945659" cy="498134"/>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50444" y="9430092"/>
            <a:ext cx="2945659" cy="498134"/>
          </a:xfrm>
          <a:prstGeom prst="rect">
            <a:avLst/>
          </a:prstGeom>
        </p:spPr>
        <p:txBody>
          <a:bodyPr vert="horz" lIns="91440" tIns="45720" rIns="91440" bIns="45720" rtlCol="0" anchor="b"/>
          <a:lstStyle>
            <a:lvl1pPr algn="r">
              <a:defRPr sz="1200"/>
            </a:lvl1pPr>
          </a:lstStyle>
          <a:p>
            <a:fld id="{E9E6FDB6-6D2B-46C1-9FA1-D82906A37C3A}" type="slidenum">
              <a:rPr lang="zh-CN" altLang="en-US" smtClean="0"/>
              <a:t>‹#›</a:t>
            </a:fld>
            <a:endParaRPr lang="zh-CN" altLang="en-US"/>
          </a:p>
        </p:txBody>
      </p:sp>
    </p:spTree>
    <p:extLst>
      <p:ext uri="{BB962C8B-B14F-4D97-AF65-F5344CB8AC3E}">
        <p14:creationId xmlns:p14="http://schemas.microsoft.com/office/powerpoint/2010/main" val="2184981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t>1</a:t>
            </a:fld>
            <a:endParaRPr lang="zh-CN" altLang="en-US"/>
          </a:p>
        </p:txBody>
      </p:sp>
    </p:spTree>
    <p:extLst>
      <p:ext uri="{BB962C8B-B14F-4D97-AF65-F5344CB8AC3E}">
        <p14:creationId xmlns:p14="http://schemas.microsoft.com/office/powerpoint/2010/main" val="3908705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t>12</a:t>
            </a:fld>
            <a:endParaRPr lang="zh-CN" altLang="en-US"/>
          </a:p>
        </p:txBody>
      </p:sp>
    </p:spTree>
    <p:extLst>
      <p:ext uri="{BB962C8B-B14F-4D97-AF65-F5344CB8AC3E}">
        <p14:creationId xmlns:p14="http://schemas.microsoft.com/office/powerpoint/2010/main" val="24213814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9B26D16B-DE50-4B87-A888-87B77B039F5D}"/>
              </a:ext>
            </a:extLst>
          </p:cNvPr>
          <p:cNvPicPr>
            <a:picLocks noChangeAspect="1"/>
          </p:cNvPicPr>
          <p:nvPr userDrawn="1"/>
        </p:nvPicPr>
        <p:blipFill>
          <a:blip r:embed="rId2"/>
          <a:stretch>
            <a:fillRect/>
          </a:stretch>
        </p:blipFill>
        <p:spPr>
          <a:xfrm>
            <a:off x="0" y="2656"/>
            <a:ext cx="12192001" cy="6854764"/>
          </a:xfrm>
          <a:prstGeom prst="rect">
            <a:avLst/>
          </a:prstGeom>
        </p:spPr>
      </p:pic>
      <p:sp>
        <p:nvSpPr>
          <p:cNvPr id="4" name="文本占位符 3">
            <a:extLst>
              <a:ext uri="{FF2B5EF4-FFF2-40B4-BE49-F238E27FC236}">
                <a16:creationId xmlns:a16="http://schemas.microsoft.com/office/drawing/2014/main" xmlns="" id="{F1BECD76-B51F-4D6A-9702-4C00A15FA07B}"/>
              </a:ext>
            </a:extLst>
          </p:cNvPr>
          <p:cNvSpPr>
            <a:spLocks noGrp="1"/>
          </p:cNvSpPr>
          <p:nvPr>
            <p:ph type="body" sz="quarter" idx="10" hasCustomPrompt="1"/>
          </p:nvPr>
        </p:nvSpPr>
        <p:spPr>
          <a:xfrm>
            <a:off x="669924" y="1312191"/>
            <a:ext cx="9140826" cy="2182583"/>
          </a:xfrm>
          <a:noFill/>
        </p:spPr>
        <p:txBody>
          <a:bodyPr anchor="b" anchorCtr="0">
            <a:noAutofit/>
          </a:bodyPr>
          <a:lstStyle>
            <a:lvl1pPr marL="0" indent="0" algn="l">
              <a:buNone/>
              <a:defRPr sz="5400" b="1">
                <a:ln w="12700">
                  <a:noFill/>
                </a:ln>
                <a:solidFill>
                  <a:schemeClr val="tx1"/>
                </a:solidFill>
                <a:effectLst/>
              </a:defRPr>
            </a:lvl1pPr>
          </a:lstStyle>
          <a:p>
            <a:pPr lvl="0"/>
            <a:r>
              <a:rPr lang="en-US" altLang="zh-CN" dirty="0"/>
              <a:t>Click to edit Master title style</a:t>
            </a:r>
          </a:p>
        </p:txBody>
      </p:sp>
      <p:sp>
        <p:nvSpPr>
          <p:cNvPr id="5" name="文本占位符 4">
            <a:extLst>
              <a:ext uri="{FF2B5EF4-FFF2-40B4-BE49-F238E27FC236}">
                <a16:creationId xmlns:a16="http://schemas.microsoft.com/office/drawing/2014/main" xmlns="" id="{4999724E-690E-47CA-AE72-73BDB0696814}"/>
              </a:ext>
            </a:extLst>
          </p:cNvPr>
          <p:cNvSpPr>
            <a:spLocks noGrp="1"/>
          </p:cNvSpPr>
          <p:nvPr>
            <p:ph type="body" sz="quarter" idx="11" hasCustomPrompt="1"/>
          </p:nvPr>
        </p:nvSpPr>
        <p:spPr>
          <a:xfrm>
            <a:off x="669924" y="3579069"/>
            <a:ext cx="9140826" cy="425243"/>
          </a:xfrm>
        </p:spPr>
        <p:txBody>
          <a:bodyPr anchor="t" anchorCtr="0">
            <a:noAutofit/>
          </a:bodyPr>
          <a:lstStyle>
            <a:lvl1pPr marL="0" indent="0" algn="l">
              <a:buNone/>
              <a:defRPr sz="1600" b="0">
                <a:solidFill>
                  <a:schemeClr val="bg1">
                    <a:lumMod val="65000"/>
                  </a:schemeClr>
                </a:solidFill>
              </a:defRPr>
            </a:lvl1pPr>
          </a:lstStyle>
          <a:p>
            <a:pPr lvl="0"/>
            <a:r>
              <a:rPr lang="en-US" altLang="zh-CN" dirty="0"/>
              <a:t>Click to edit Master subtitle style</a:t>
            </a:r>
          </a:p>
        </p:txBody>
      </p:sp>
      <p:sp>
        <p:nvSpPr>
          <p:cNvPr id="347" name="页脚占位符 346">
            <a:extLst>
              <a:ext uri="{FF2B5EF4-FFF2-40B4-BE49-F238E27FC236}">
                <a16:creationId xmlns:a16="http://schemas.microsoft.com/office/drawing/2014/main" xmlns="" id="{4A1EB7FD-FC3E-4C63-A386-42FB293C802C}"/>
              </a:ext>
            </a:extLst>
          </p:cNvPr>
          <p:cNvSpPr>
            <a:spLocks noGrp="1"/>
          </p:cNvSpPr>
          <p:nvPr>
            <p:ph type="ftr" sz="quarter" idx="13"/>
          </p:nvPr>
        </p:nvSpPr>
        <p:spPr>
          <a:xfrm>
            <a:off x="669924" y="6132509"/>
            <a:ext cx="4140201" cy="206381"/>
          </a:xfrm>
        </p:spPr>
        <p:txBody>
          <a:bodyPr/>
          <a:lstStyle>
            <a:lvl1pPr>
              <a:defRPr>
                <a:solidFill>
                  <a:schemeClr val="bg1">
                    <a:lumMod val="85000"/>
                  </a:schemeClr>
                </a:solidFill>
              </a:defRPr>
            </a:lvl1pPr>
          </a:lstStyle>
          <a:p>
            <a:r>
              <a:rPr lang="en-US" altLang="zh-CN"/>
              <a:t>www.is</a:t>
            </a:r>
            <a:r>
              <a:rPr lang="en-US" altLang="zh-CN" sz="100"/>
              <a:t> </a:t>
            </a:r>
            <a:r>
              <a:rPr lang="en-US" altLang="zh-CN"/>
              <a:t>lide.cc</a:t>
            </a:r>
            <a:endParaRPr lang="en-US" altLang="zh-CN" dirty="0"/>
          </a:p>
        </p:txBody>
      </p:sp>
      <p:sp>
        <p:nvSpPr>
          <p:cNvPr id="352" name="灯片编号占位符 351">
            <a:extLst>
              <a:ext uri="{FF2B5EF4-FFF2-40B4-BE49-F238E27FC236}">
                <a16:creationId xmlns:a16="http://schemas.microsoft.com/office/drawing/2014/main" xmlns="" id="{73291556-8704-4D4C-8D57-2AFFB0D1C519}"/>
              </a:ext>
            </a:extLst>
          </p:cNvPr>
          <p:cNvSpPr>
            <a:spLocks noGrp="1"/>
          </p:cNvSpPr>
          <p:nvPr>
            <p:ph type="sldNum" sz="quarter" idx="14"/>
          </p:nvPr>
        </p:nvSpPr>
        <p:spPr>
          <a:xfrm>
            <a:off x="8610599" y="6132509"/>
            <a:ext cx="2909888" cy="206381"/>
          </a:xfrm>
        </p:spPr>
        <p:txBody>
          <a:bodyPr/>
          <a:lstStyle>
            <a:lvl1pPr>
              <a:defRPr>
                <a:solidFill>
                  <a:schemeClr val="bg1">
                    <a:lumMod val="85000"/>
                  </a:schemeClr>
                </a:solidFill>
              </a:defRPr>
            </a:lvl1pPr>
          </a:lstStyle>
          <a:p>
            <a:r>
              <a:rPr lang="en-US" altLang="zh-CN"/>
              <a:t>Speaker nam</a:t>
            </a:r>
            <a:r>
              <a:rPr lang="en-US" altLang="zh-CN" sz="100"/>
              <a:t> </a:t>
            </a:r>
            <a:r>
              <a:rPr lang="en-US" altLang="zh-CN"/>
              <a:t>e and title</a:t>
            </a:r>
            <a:endParaRPr lang="en-US" altLang="zh-CN" dirty="0"/>
          </a:p>
        </p:txBody>
      </p:sp>
    </p:spTree>
    <p:extLst>
      <p:ext uri="{BB962C8B-B14F-4D97-AF65-F5344CB8AC3E}">
        <p14:creationId xmlns:p14="http://schemas.microsoft.com/office/powerpoint/2010/main" val="288258688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7828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userDrawn="1">
  <p:cSld name="节标题">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EF25C574-A9A2-4101-8F9B-8872AE4407C7}"/>
              </a:ext>
            </a:extLst>
          </p:cNvPr>
          <p:cNvPicPr>
            <a:picLocks noChangeAspect="1"/>
          </p:cNvPicPr>
          <p:nvPr userDrawn="1"/>
        </p:nvPicPr>
        <p:blipFill>
          <a:blip r:embed="rId2"/>
          <a:stretch>
            <a:fillRect/>
          </a:stretch>
        </p:blipFill>
        <p:spPr>
          <a:xfrm>
            <a:off x="1775" y="4105"/>
            <a:ext cx="12190226" cy="6857002"/>
          </a:xfrm>
          <a:prstGeom prst="rect">
            <a:avLst/>
          </a:prstGeom>
        </p:spPr>
      </p:pic>
      <p:sp>
        <p:nvSpPr>
          <p:cNvPr id="20" name="标题 19"/>
          <p:cNvSpPr>
            <a:spLocks noGrp="1"/>
          </p:cNvSpPr>
          <p:nvPr userDrawn="1">
            <p:ph type="title" hasCustomPrompt="1"/>
          </p:nvPr>
        </p:nvSpPr>
        <p:spPr>
          <a:xfrm>
            <a:off x="6633028" y="3707227"/>
            <a:ext cx="4850158" cy="895350"/>
          </a:xfrm>
        </p:spPr>
        <p:txBody>
          <a:bodyPr anchor="b">
            <a:normAutofit/>
          </a:bodyPr>
          <a:lstStyle>
            <a:lvl1pPr algn="l">
              <a:defRPr sz="2400" b="1">
                <a:solidFill>
                  <a:schemeClr val="accent1"/>
                </a:solidFill>
              </a:defRPr>
            </a:lvl1pPr>
          </a:lstStyle>
          <a:p>
            <a:r>
              <a:rPr lang="en-US" altLang="zh-CN" dirty="0"/>
              <a:t>Click to edit Master title style</a:t>
            </a:r>
            <a:endParaRPr lang="zh-CN" altLang="en-US" dirty="0"/>
          </a:p>
        </p:txBody>
      </p:sp>
      <p:sp>
        <p:nvSpPr>
          <p:cNvPr id="21" name="文本占位符 20"/>
          <p:cNvSpPr>
            <a:spLocks noGrp="1"/>
          </p:cNvSpPr>
          <p:nvPr userDrawn="1">
            <p:ph type="body" idx="1" hasCustomPrompt="1"/>
          </p:nvPr>
        </p:nvSpPr>
        <p:spPr>
          <a:xfrm>
            <a:off x="6634144" y="4602577"/>
            <a:ext cx="4850158" cy="1015623"/>
          </a:xfrm>
        </p:spPr>
        <p:txBody>
          <a:bodyPr anchor="t">
            <a:normAutofit/>
          </a:bodyPr>
          <a:lstStyle>
            <a:lvl1pPr marL="0" indent="0" algn="l">
              <a:lnSpc>
                <a:spcPct val="150000"/>
              </a:lnSpc>
              <a:spcBef>
                <a:spcPts val="0"/>
              </a:spcBef>
              <a:buNone/>
              <a:defRPr sz="1100">
                <a:solidFill>
                  <a:schemeClr val="tx1">
                    <a:lumMod val="85000"/>
                    <a:lumOff val="15000"/>
                  </a:schemeClr>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ltLang="zh-CN" dirty="0"/>
              <a:t>Edit Master text styles</a:t>
            </a:r>
          </a:p>
        </p:txBody>
      </p:sp>
    </p:spTree>
    <p:extLst>
      <p:ext uri="{BB962C8B-B14F-4D97-AF65-F5344CB8AC3E}">
        <p14:creationId xmlns:p14="http://schemas.microsoft.com/office/powerpoint/2010/main" val="285333427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userDrawn="1">
  <p:cSld name="仅标题页">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21C7A1C-3684-4AAF-A408-C63B6CB64104}"/>
              </a:ext>
            </a:extLst>
          </p:cNvPr>
          <p:cNvSpPr>
            <a:spLocks noGrp="1"/>
          </p:cNvSpPr>
          <p:nvPr>
            <p:ph type="title" hasCustomPrompt="1"/>
          </p:nvPr>
        </p:nvSpPr>
        <p:spPr/>
        <p:txBody>
          <a:bodyPr/>
          <a:lstStyle>
            <a:lvl1pPr>
              <a:defRPr/>
            </a:lvl1pPr>
          </a:lstStyle>
          <a:p>
            <a:r>
              <a:rPr lang="en-US" altLang="zh-CN" dirty="0"/>
              <a:t>Click to edit Master title style</a:t>
            </a:r>
            <a:endParaRPr lang="en-US" dirty="0"/>
          </a:p>
        </p:txBody>
      </p:sp>
      <p:sp>
        <p:nvSpPr>
          <p:cNvPr id="3" name="日期占位符 2">
            <a:extLst>
              <a:ext uri="{FF2B5EF4-FFF2-40B4-BE49-F238E27FC236}">
                <a16:creationId xmlns:a16="http://schemas.microsoft.com/office/drawing/2014/main" xmlns="" id="{8986EA5F-D77D-4318-90E9-C04AA8ADC0D1}"/>
              </a:ext>
            </a:extLst>
          </p:cNvPr>
          <p:cNvSpPr>
            <a:spLocks noGrp="1"/>
          </p:cNvSpPr>
          <p:nvPr>
            <p:ph type="dt" sz="half" idx="10"/>
          </p:nvPr>
        </p:nvSpPr>
        <p:spPr/>
        <p:txBody>
          <a:bodyPr/>
          <a:lstStyle/>
          <a:p>
            <a:endParaRPr lang="zh-CN" altLang="en-US"/>
          </a:p>
        </p:txBody>
      </p:sp>
      <p:sp>
        <p:nvSpPr>
          <p:cNvPr id="4" name="页脚占位符 3">
            <a:extLst>
              <a:ext uri="{FF2B5EF4-FFF2-40B4-BE49-F238E27FC236}">
                <a16:creationId xmlns:a16="http://schemas.microsoft.com/office/drawing/2014/main" xmlns="" id="{00832621-D9D9-445E-BFF9-F8348FA1E262}"/>
              </a:ext>
            </a:extLst>
          </p:cNvPr>
          <p:cNvSpPr>
            <a:spLocks noGrp="1"/>
          </p:cNvSpPr>
          <p:nvPr>
            <p:ph type="ftr" sz="quarter" idx="11"/>
          </p:nvPr>
        </p:nvSpPr>
        <p:spPr/>
        <p:txBody>
          <a:bodyPr/>
          <a:lstStyle/>
          <a:p>
            <a:r>
              <a:rPr lang="zh-CN" altLang="en-US"/>
              <a:t>请在插入菜单</a:t>
            </a:r>
            <a:r>
              <a:rPr lang="en-US" altLang="zh-CN"/>
              <a:t>—</a:t>
            </a:r>
            <a:r>
              <a:rPr lang="zh-CN" altLang="en-US"/>
              <a:t>页眉和页脚中修改此文本</a:t>
            </a:r>
            <a:endParaRPr lang="zh-CN" altLang="en-US" dirty="0"/>
          </a:p>
        </p:txBody>
      </p:sp>
      <p:sp>
        <p:nvSpPr>
          <p:cNvPr id="5" name="灯片编号占位符 4">
            <a:extLst>
              <a:ext uri="{FF2B5EF4-FFF2-40B4-BE49-F238E27FC236}">
                <a16:creationId xmlns:a16="http://schemas.microsoft.com/office/drawing/2014/main" xmlns="" id="{8371151B-F790-4A9F-962F-B8718A9560A9}"/>
              </a:ext>
            </a:extLst>
          </p:cNvPr>
          <p:cNvSpPr>
            <a:spLocks noGrp="1"/>
          </p:cNvSpPr>
          <p:nvPr>
            <p:ph type="sldNum" sz="quarter" idx="12"/>
          </p:nvPr>
        </p:nvSpPr>
        <p:spPr/>
        <p:txBody>
          <a:bodyPr/>
          <a:lstStyle/>
          <a:p>
            <a:fld id="{5DD3DB80-B894-403A-B48E-6FDC1A72010E}" type="slidenum">
              <a:rPr lang="zh-CN" altLang="en-US" smtClean="0"/>
              <a:pPr/>
              <a:t>‹#›</a:t>
            </a:fld>
            <a:endParaRPr lang="zh-CN" altLang="en-US"/>
          </a:p>
        </p:txBody>
      </p:sp>
    </p:spTree>
    <p:extLst>
      <p:ext uri="{BB962C8B-B14F-4D97-AF65-F5344CB8AC3E}">
        <p14:creationId xmlns:p14="http://schemas.microsoft.com/office/powerpoint/2010/main" val="1284176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7728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末尾幻灯片">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9E9A4BBA-EB60-433B-88AE-B2DB68E6DDDD}"/>
              </a:ext>
            </a:extLst>
          </p:cNvPr>
          <p:cNvPicPr>
            <a:picLocks noChangeAspect="1"/>
          </p:cNvPicPr>
          <p:nvPr userDrawn="1"/>
        </p:nvPicPr>
        <p:blipFill>
          <a:blip r:embed="rId2"/>
          <a:stretch>
            <a:fillRect/>
          </a:stretch>
        </p:blipFill>
        <p:spPr>
          <a:xfrm>
            <a:off x="1793" y="3849"/>
            <a:ext cx="12190208" cy="6856992"/>
          </a:xfrm>
          <a:prstGeom prst="rect">
            <a:avLst/>
          </a:prstGeom>
        </p:spPr>
      </p:pic>
      <p:sp>
        <p:nvSpPr>
          <p:cNvPr id="13" name="标题 12"/>
          <p:cNvSpPr>
            <a:spLocks noGrp="1"/>
          </p:cNvSpPr>
          <p:nvPr userDrawn="1">
            <p:ph type="ctrTitle" hasCustomPrompt="1"/>
          </p:nvPr>
        </p:nvSpPr>
        <p:spPr>
          <a:xfrm>
            <a:off x="1978479" y="1445934"/>
            <a:ext cx="8235043" cy="1983066"/>
          </a:xfrm>
        </p:spPr>
        <p:txBody>
          <a:bodyPr anchor="b">
            <a:normAutofit/>
          </a:bodyPr>
          <a:lstStyle>
            <a:lvl1pPr marL="0" indent="0" algn="ctr">
              <a:buFont typeface="Arial" panose="020B0604020202020204" pitchFamily="34" charset="0"/>
              <a:buNone/>
              <a:defRPr sz="6000">
                <a:solidFill>
                  <a:schemeClr val="accent1"/>
                </a:solidFill>
              </a:defRPr>
            </a:lvl1pPr>
          </a:lstStyle>
          <a:p>
            <a:r>
              <a:rPr lang="en-US" altLang="zh-CN" dirty="0"/>
              <a:t>Conclusion</a:t>
            </a:r>
            <a:endParaRPr lang="zh-CN" altLang="en-US" dirty="0"/>
          </a:p>
        </p:txBody>
      </p:sp>
      <p:sp>
        <p:nvSpPr>
          <p:cNvPr id="15" name="文本占位符 14"/>
          <p:cNvSpPr>
            <a:spLocks noGrp="1"/>
          </p:cNvSpPr>
          <p:nvPr userDrawn="1">
            <p:ph type="body" sz="quarter" idx="18" hasCustomPrompt="1"/>
          </p:nvPr>
        </p:nvSpPr>
        <p:spPr>
          <a:xfrm>
            <a:off x="1978479" y="4246792"/>
            <a:ext cx="8235043" cy="310871"/>
          </a:xfrm>
        </p:spPr>
        <p:txBody>
          <a:bodyPr vert="horz" lIns="91440" tIns="45720" rIns="91440" bIns="45720" rtlCol="0">
            <a:normAutofit/>
          </a:bodyPr>
          <a:lstStyle>
            <a:lvl1pPr marL="0" indent="0" algn="ctr">
              <a:buNone/>
              <a:defRPr lang="zh-CN" altLang="en-US" sz="1400" smtClean="0">
                <a:solidFill>
                  <a:schemeClr val="tx1">
                    <a:lumMod val="85000"/>
                    <a:lumOff val="15000"/>
                  </a:schemeClr>
                </a:solidFill>
              </a:defRPr>
            </a:lvl1pPr>
            <a:lvl2pPr>
              <a:defRPr lang="zh-CN" altLang="en-US" sz="2000" smtClean="0"/>
            </a:lvl2pPr>
            <a:lvl3pPr>
              <a:defRPr lang="zh-CN" altLang="en-US" sz="1800" smtClean="0"/>
            </a:lvl3pPr>
            <a:lvl4pPr>
              <a:defRPr lang="zh-CN" altLang="en-US" sz="1600" smtClean="0"/>
            </a:lvl4pPr>
            <a:lvl5pPr>
              <a:defRPr lang="zh-CN" altLang="en-US" sz="1600"/>
            </a:lvl5pPr>
          </a:lstStyle>
          <a:p>
            <a:pPr marL="228589" marR="0" lvl="0" indent="-228589" fontAlgn="auto">
              <a:spcAft>
                <a:spcPts val="0"/>
              </a:spcAft>
              <a:buClrTx/>
              <a:buSzTx/>
              <a:tabLst/>
            </a:pPr>
            <a:r>
              <a:rPr lang="en-US" altLang="zh-CN" dirty="0"/>
              <a:t>Data</a:t>
            </a:r>
          </a:p>
        </p:txBody>
      </p:sp>
      <p:sp>
        <p:nvSpPr>
          <p:cNvPr id="6" name="文本占位符 5">
            <a:extLst>
              <a:ext uri="{FF2B5EF4-FFF2-40B4-BE49-F238E27FC236}">
                <a16:creationId xmlns:a16="http://schemas.microsoft.com/office/drawing/2014/main" xmlns="" id="{05EBDA4F-7210-4CAE-8333-80DB24212E78}"/>
              </a:ext>
            </a:extLst>
          </p:cNvPr>
          <p:cNvSpPr>
            <a:spLocks noGrp="1"/>
          </p:cNvSpPr>
          <p:nvPr>
            <p:ph type="body" sz="quarter" idx="10" hasCustomPrompt="1"/>
          </p:nvPr>
        </p:nvSpPr>
        <p:spPr>
          <a:xfrm>
            <a:off x="1978479" y="3950521"/>
            <a:ext cx="8235043" cy="296271"/>
          </a:xfrm>
        </p:spPr>
        <p:txBody>
          <a:bodyPr vert="horz" anchor="ctr">
            <a:noAutofit/>
          </a:bodyPr>
          <a:lstStyle>
            <a:lvl1pPr marL="0" indent="0" algn="ctr">
              <a:buNone/>
              <a:defRPr sz="1400" b="0">
                <a:solidFill>
                  <a:schemeClr val="tx1">
                    <a:lumMod val="85000"/>
                    <a:lumOff val="15000"/>
                  </a:schemeClr>
                </a:solidFill>
              </a:defRPr>
            </a:lvl1pPr>
            <a:lvl2pPr marL="457177" indent="0">
              <a:buNone/>
              <a:defRPr/>
            </a:lvl2pPr>
            <a:lvl3pPr marL="914353" indent="0">
              <a:buNone/>
              <a:defRPr/>
            </a:lvl3pPr>
            <a:lvl4pPr marL="1371531" indent="0">
              <a:buNone/>
              <a:defRPr/>
            </a:lvl4pPr>
            <a:lvl5pPr marL="1828709" indent="0">
              <a:buNone/>
              <a:defRPr/>
            </a:lvl5pPr>
          </a:lstStyle>
          <a:p>
            <a:pPr lvl="0"/>
            <a:r>
              <a:rPr lang="en-US" altLang="zh-CN" dirty="0"/>
              <a:t>Signature</a:t>
            </a:r>
          </a:p>
        </p:txBody>
      </p:sp>
    </p:spTree>
    <p:extLst>
      <p:ext uri="{BB962C8B-B14F-4D97-AF65-F5344CB8AC3E}">
        <p14:creationId xmlns:p14="http://schemas.microsoft.com/office/powerpoint/2010/main" val="2378658405"/>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D3DF715D-A355-4434-AE55-9EDB7F401361}" type="datetimeFigureOut">
              <a:rPr lang="zh-CN" altLang="en-US" smtClean="0"/>
              <a:t>2021/4/1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ECACED7-B541-4D13-8D76-C1A1F8991A7A}" type="slidenum">
              <a:rPr lang="zh-CN" altLang="en-US" smtClean="0"/>
              <a:t>‹#›</a:t>
            </a:fld>
            <a:endParaRPr lang="zh-CN" altLang="en-US"/>
          </a:p>
        </p:txBody>
      </p:sp>
    </p:spTree>
    <p:extLst>
      <p:ext uri="{BB962C8B-B14F-4D97-AF65-F5344CB8AC3E}">
        <p14:creationId xmlns:p14="http://schemas.microsoft.com/office/powerpoint/2010/main" val="36065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3C529EE8-9421-4D08-AD49-AC8D2D51C727}"/>
              </a:ext>
            </a:extLst>
          </p:cNvPr>
          <p:cNvPicPr>
            <a:picLocks noChangeAspect="1"/>
          </p:cNvPicPr>
          <p:nvPr userDrawn="1"/>
        </p:nvPicPr>
        <p:blipFill>
          <a:blip r:embed="rId9"/>
          <a:stretch>
            <a:fillRect/>
          </a:stretch>
        </p:blipFill>
        <p:spPr>
          <a:xfrm>
            <a:off x="-283" y="-91"/>
            <a:ext cx="12192283" cy="6858159"/>
          </a:xfrm>
          <a:prstGeom prst="rect">
            <a:avLst/>
          </a:prstGeom>
        </p:spPr>
      </p:pic>
      <p:sp>
        <p:nvSpPr>
          <p:cNvPr id="2" name="标题占位符 1"/>
          <p:cNvSpPr>
            <a:spLocks noGrp="1"/>
          </p:cNvSpPr>
          <p:nvPr>
            <p:ph type="title"/>
          </p:nvPr>
        </p:nvSpPr>
        <p:spPr>
          <a:xfrm>
            <a:off x="669924" y="1"/>
            <a:ext cx="10850563" cy="1028699"/>
          </a:xfrm>
          <a:prstGeom prst="rect">
            <a:avLst/>
          </a:prstGeom>
        </p:spPr>
        <p:txBody>
          <a:bodyPr vert="horz" lIns="91440" tIns="45720" rIns="91440" bIns="45720" rtlCol="0" anchor="b">
            <a:normAutofit/>
          </a:bodyPr>
          <a:lstStyle/>
          <a:p>
            <a:r>
              <a:rPr lang="zh-CN" altLang="en-US" dirty="0"/>
              <a:t>单击此处编辑母版标题样式</a:t>
            </a:r>
          </a:p>
        </p:txBody>
      </p:sp>
      <p:sp>
        <p:nvSpPr>
          <p:cNvPr id="3" name="文本占位符 2"/>
          <p:cNvSpPr>
            <a:spLocks noGrp="1"/>
          </p:cNvSpPr>
          <p:nvPr>
            <p:ph type="body" idx="1"/>
          </p:nvPr>
        </p:nvSpPr>
        <p:spPr>
          <a:xfrm>
            <a:off x="669924" y="1123950"/>
            <a:ext cx="10850563" cy="5019675"/>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8" name="日期占位符 7">
            <a:extLst>
              <a:ext uri="{FF2B5EF4-FFF2-40B4-BE49-F238E27FC236}">
                <a16:creationId xmlns:a16="http://schemas.microsoft.com/office/drawing/2014/main" xmlns="" id="{04388434-9949-479C-A9C3-67A953F6A939}"/>
              </a:ext>
            </a:extLst>
          </p:cNvPr>
          <p:cNvSpPr>
            <a:spLocks noGrp="1"/>
          </p:cNvSpPr>
          <p:nvPr>
            <p:ph type="dt" sz="half" idx="2"/>
          </p:nvPr>
        </p:nvSpPr>
        <p:spPr>
          <a:xfrm>
            <a:off x="5401732" y="6240463"/>
            <a:ext cx="1388536" cy="206381"/>
          </a:xfrm>
          <a:prstGeom prst="rect">
            <a:avLst/>
          </a:prstGeom>
        </p:spPr>
        <p:txBody>
          <a:bodyPr vert="horz" lIns="91440" tIns="45720" rIns="91440" bIns="45720" rtlCol="0" anchor="ctr"/>
          <a:lstStyle>
            <a:lvl1pPr algn="ctr">
              <a:defRPr sz="1000">
                <a:solidFill>
                  <a:schemeClr val="tx1">
                    <a:lumMod val="50000"/>
                    <a:lumOff val="50000"/>
                  </a:schemeClr>
                </a:solidFill>
              </a:defRPr>
            </a:lvl1pPr>
          </a:lstStyle>
          <a:p>
            <a:endParaRPr lang="zh-CN" altLang="en-US"/>
          </a:p>
        </p:txBody>
      </p:sp>
      <p:sp>
        <p:nvSpPr>
          <p:cNvPr id="9" name="页脚占位符 8">
            <a:extLst>
              <a:ext uri="{FF2B5EF4-FFF2-40B4-BE49-F238E27FC236}">
                <a16:creationId xmlns:a16="http://schemas.microsoft.com/office/drawing/2014/main" xmlns="" id="{50A5656E-7A33-4865-A262-1F96263BAA16}"/>
              </a:ext>
            </a:extLst>
          </p:cNvPr>
          <p:cNvSpPr>
            <a:spLocks noGrp="1"/>
          </p:cNvSpPr>
          <p:nvPr>
            <p:ph type="ftr" sz="quarter" idx="3"/>
          </p:nvPr>
        </p:nvSpPr>
        <p:spPr>
          <a:xfrm>
            <a:off x="669924" y="6240463"/>
            <a:ext cx="4140201" cy="206381"/>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r>
              <a:rPr lang="zh-CN" altLang="en-US"/>
              <a:t>请在插入菜单</a:t>
            </a:r>
            <a:r>
              <a:rPr lang="en-US" altLang="zh-CN"/>
              <a:t>—</a:t>
            </a:r>
            <a:r>
              <a:rPr lang="zh-CN" altLang="en-US"/>
              <a:t>页眉和页脚中修改此文本</a:t>
            </a:r>
            <a:endParaRPr lang="zh-CN" altLang="en-US" dirty="0"/>
          </a:p>
        </p:txBody>
      </p:sp>
      <p:sp>
        <p:nvSpPr>
          <p:cNvPr id="10" name="灯片编号占位符 9">
            <a:extLst>
              <a:ext uri="{FF2B5EF4-FFF2-40B4-BE49-F238E27FC236}">
                <a16:creationId xmlns:a16="http://schemas.microsoft.com/office/drawing/2014/main" xmlns="" id="{5BF52F79-380E-4278-8B67-588AFE5840F9}"/>
              </a:ext>
            </a:extLst>
          </p:cNvPr>
          <p:cNvSpPr>
            <a:spLocks noGrp="1"/>
          </p:cNvSpPr>
          <p:nvPr>
            <p:ph type="sldNum" sz="quarter" idx="4"/>
          </p:nvPr>
        </p:nvSpPr>
        <p:spPr>
          <a:xfrm>
            <a:off x="8610599" y="6240463"/>
            <a:ext cx="2909888" cy="206381"/>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5DD3DB80-B894-403A-B48E-6FDC1A72010E}" type="slidenum">
              <a:rPr lang="zh-CN" altLang="en-US" smtClean="0"/>
              <a:pPr/>
              <a:t>‹#›</a:t>
            </a:fld>
            <a:endParaRPr lang="zh-CN" altLang="en-US"/>
          </a:p>
        </p:txBody>
      </p:sp>
    </p:spTree>
    <p:extLst>
      <p:ext uri="{BB962C8B-B14F-4D97-AF65-F5344CB8AC3E}">
        <p14:creationId xmlns:p14="http://schemas.microsoft.com/office/powerpoint/2010/main" val="3784027784"/>
      </p:ext>
    </p:extLst>
  </p:cSld>
  <p:clrMap bg1="lt1" tx1="dk1" bg2="lt2" tx2="dk2" accent1="accent1" accent2="accent2" accent3="accent3" accent4="accent4" accent5="accent5" accent6="accent6" hlink="hlink" folHlink="folHlink"/>
  <p:sldLayoutIdLst>
    <p:sldLayoutId id="2147483660" r:id="rId1"/>
    <p:sldLayoutId id="2147483663" r:id="rId2"/>
    <p:sldLayoutId id="2147483651" r:id="rId3"/>
    <p:sldLayoutId id="2147483662" r:id="rId4"/>
    <p:sldLayoutId id="2147483655" r:id="rId5"/>
    <p:sldLayoutId id="2147483661" r:id="rId6"/>
    <p:sldLayoutId id="2147483664" r:id="rId7"/>
  </p:sldLayoutIdLst>
  <p:hf hdr="0" dt="0"/>
  <p:txStyles>
    <p:titleStyle>
      <a:lvl1pPr algn="l" defTabSz="914354" rtl="0" eaLnBrk="1" latinLnBrk="0" hangingPunct="1">
        <a:lnSpc>
          <a:spcPct val="90000"/>
        </a:lnSpc>
        <a:spcBef>
          <a:spcPct val="0"/>
        </a:spcBef>
        <a:buNone/>
        <a:defRPr sz="2800" b="1" kern="1200">
          <a:solidFill>
            <a:schemeClr val="accent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1800" kern="1200">
          <a:solidFill>
            <a:schemeClr val="tx1">
              <a:lumMod val="85000"/>
              <a:lumOff val="15000"/>
            </a:schemeClr>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1600" kern="1200">
          <a:solidFill>
            <a:schemeClr val="tx1">
              <a:lumMod val="85000"/>
              <a:lumOff val="15000"/>
            </a:schemeClr>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1400" kern="1200">
          <a:solidFill>
            <a:schemeClr val="tx1">
              <a:lumMod val="85000"/>
              <a:lumOff val="15000"/>
            </a:schemeClr>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200" kern="1200">
          <a:solidFill>
            <a:schemeClr val="tx1">
              <a:lumMod val="85000"/>
              <a:lumOff val="15000"/>
            </a:schemeClr>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200" kern="1200">
          <a:solidFill>
            <a:schemeClr val="tx1">
              <a:lumMod val="85000"/>
              <a:lumOff val="15000"/>
            </a:schemeClr>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userDrawn="1">
          <p15:clr>
            <a:srgbClr val="F26B43"/>
          </p15:clr>
        </p15:guide>
        <p15:guide id="2" pos="7256" userDrawn="1">
          <p15:clr>
            <a:srgbClr val="F26B43"/>
          </p15:clr>
        </p15:guide>
        <p15:guide id="3" orient="horz" pos="648" userDrawn="1">
          <p15:clr>
            <a:srgbClr val="F26B43"/>
          </p15:clr>
        </p15:guide>
        <p15:guide id="4" orient="horz" pos="712" userDrawn="1">
          <p15:clr>
            <a:srgbClr val="F26B43"/>
          </p15:clr>
        </p15:guide>
        <p15:guide id="5" orient="horz" pos="3928" userDrawn="1">
          <p15:clr>
            <a:srgbClr val="F26B43"/>
          </p15:clr>
        </p15:guide>
        <p15:guide id="6" orient="horz" pos="386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hemeOverride" Target="../theme/themeOverride1.xml"/><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chart" Target="../charts/chart4.xml"/></Relationships>
</file>

<file path=ppt/slides/_rels/slide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chart" Target="../charts/chart6.xml"/></Relationships>
</file>

<file path=ppt/slides/_rels/slide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chart" Target="../charts/chart8.xml"/></Relationships>
</file>

<file path=ppt/slides/_rels/slide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themeOverride" Target="../theme/themeOverride3.xml"/><Relationship Id="rId6" Type="http://schemas.openxmlformats.org/officeDocument/2006/relationships/chart" Target="../charts/chart12.xml"/><Relationship Id="rId5" Type="http://schemas.openxmlformats.org/officeDocument/2006/relationships/chart" Target="../charts/chart11.xml"/><Relationship Id="rId4" Type="http://schemas.openxmlformats.org/officeDocument/2006/relationships/chart" Target="../charts/chart10.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themeOverride" Target="../theme/themeOverride4.xml"/><Relationship Id="rId6" Type="http://schemas.openxmlformats.org/officeDocument/2006/relationships/chart" Target="../charts/chart15.xml"/><Relationship Id="rId5" Type="http://schemas.openxmlformats.org/officeDocument/2006/relationships/chart" Target="../charts/chart14.xml"/><Relationship Id="rId4" Type="http://schemas.openxmlformats.org/officeDocument/2006/relationships/chart" Target="../charts/chart13.xml"/></Relationships>
</file>

<file path=ppt/slides/_rels/slide11.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chart" Target="../charts/chart18.xml"/><Relationship Id="rId4" Type="http://schemas.openxmlformats.org/officeDocument/2006/relationships/chart" Target="../charts/chart1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3.xml"/><Relationship Id="rId1" Type="http://schemas.openxmlformats.org/officeDocument/2006/relationships/themeOverride" Target="../theme/themeOverride7.xml"/><Relationship Id="rId5" Type="http://schemas.openxmlformats.org/officeDocument/2006/relationships/image" Target="../media/image8.png"/><Relationship Id="rId4"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iṩļïḍê"/>
        <p:cNvGrpSpPr/>
        <p:nvPr/>
      </p:nvGrpSpPr>
      <p:grpSpPr>
        <a:xfrm>
          <a:off x="0" y="0"/>
          <a:ext cx="0" cy="0"/>
          <a:chOff x="0" y="0"/>
          <a:chExt cx="0" cy="0"/>
        </a:xfrm>
      </p:grpSpPr>
      <p:sp>
        <p:nvSpPr>
          <p:cNvPr id="2" name="iśḷídè">
            <a:extLst>
              <a:ext uri="{FF2B5EF4-FFF2-40B4-BE49-F238E27FC236}">
                <a16:creationId xmlns:a16="http://schemas.microsoft.com/office/drawing/2014/main" xmlns="" id="{5AF24602-030D-4483-A040-777528E17A42}"/>
              </a:ext>
            </a:extLst>
          </p:cNvPr>
          <p:cNvSpPr>
            <a:spLocks noGrp="1"/>
          </p:cNvSpPr>
          <p:nvPr>
            <p:ph type="body" sz="quarter" idx="10"/>
          </p:nvPr>
        </p:nvSpPr>
        <p:spPr>
          <a:xfrm>
            <a:off x="660398" y="1770346"/>
            <a:ext cx="9890371" cy="919018"/>
          </a:xfrm>
        </p:spPr>
        <p:txBody>
          <a:bodyPr anchor="ctr"/>
          <a:lstStyle/>
          <a:p>
            <a:pPr algn="ctr"/>
            <a:r>
              <a:rPr lang="zh-CN" altLang="en-US" sz="3600" dirty="0" smtClean="0">
                <a:solidFill>
                  <a:schemeClr val="accent1"/>
                </a:solidFill>
              </a:rPr>
              <a:t>全球房价飘红，北美屡创新高</a:t>
            </a:r>
            <a:endParaRPr lang="en-US" altLang="zh-CN" sz="3600" dirty="0">
              <a:solidFill>
                <a:schemeClr val="accent1"/>
              </a:solidFill>
            </a:endParaRPr>
          </a:p>
        </p:txBody>
      </p:sp>
      <p:grpSp>
        <p:nvGrpSpPr>
          <p:cNvPr id="16" name="ïṥḷîdê">
            <a:extLst>
              <a:ext uri="{FF2B5EF4-FFF2-40B4-BE49-F238E27FC236}">
                <a16:creationId xmlns:a16="http://schemas.microsoft.com/office/drawing/2014/main" xmlns="" id="{8DF7A41C-ABBA-42D4-957C-EDAED94A99F8}"/>
              </a:ext>
            </a:extLst>
          </p:cNvPr>
          <p:cNvGrpSpPr/>
          <p:nvPr/>
        </p:nvGrpSpPr>
        <p:grpSpPr>
          <a:xfrm>
            <a:off x="11402226" y="920667"/>
            <a:ext cx="119849" cy="108033"/>
            <a:chOff x="11518900" y="487680"/>
            <a:chExt cx="228600" cy="162560"/>
          </a:xfrm>
        </p:grpSpPr>
        <p:cxnSp>
          <p:nvCxnSpPr>
            <p:cNvPr id="17" name="íSľiḑe">
              <a:extLst>
                <a:ext uri="{FF2B5EF4-FFF2-40B4-BE49-F238E27FC236}">
                  <a16:creationId xmlns:a16="http://schemas.microsoft.com/office/drawing/2014/main" xmlns="" id="{2A836ACC-CC41-4F5B-A25E-614AC3950114}"/>
                </a:ext>
              </a:extLst>
            </p:cNvPr>
            <p:cNvCxnSpPr/>
            <p:nvPr userDrawn="1"/>
          </p:nvCxnSpPr>
          <p:spPr>
            <a:xfrm>
              <a:off x="11518900" y="487680"/>
              <a:ext cx="228600" cy="0"/>
            </a:xfrm>
            <a:prstGeom prst="line">
              <a:avLst/>
            </a:prstGeom>
            <a:ln w="9525" cap="sq">
              <a:solidFill>
                <a:schemeClr val="tx1">
                  <a:lumMod val="50000"/>
                  <a:lumOff val="50000"/>
                </a:schemeClr>
              </a:solidFill>
              <a:bevel/>
            </a:ln>
          </p:spPr>
          <p:style>
            <a:lnRef idx="1">
              <a:schemeClr val="accent1"/>
            </a:lnRef>
            <a:fillRef idx="0">
              <a:schemeClr val="accent1"/>
            </a:fillRef>
            <a:effectRef idx="0">
              <a:schemeClr val="accent1"/>
            </a:effectRef>
            <a:fontRef idx="minor">
              <a:schemeClr val="tx1"/>
            </a:fontRef>
          </p:style>
        </p:cxnSp>
        <p:cxnSp>
          <p:nvCxnSpPr>
            <p:cNvPr id="18" name="iŝlïde">
              <a:extLst>
                <a:ext uri="{FF2B5EF4-FFF2-40B4-BE49-F238E27FC236}">
                  <a16:creationId xmlns:a16="http://schemas.microsoft.com/office/drawing/2014/main" xmlns="" id="{93D43AEE-F855-41CC-8293-4DBB3A62A04F}"/>
                </a:ext>
              </a:extLst>
            </p:cNvPr>
            <p:cNvCxnSpPr/>
            <p:nvPr userDrawn="1"/>
          </p:nvCxnSpPr>
          <p:spPr>
            <a:xfrm>
              <a:off x="11518900" y="568960"/>
              <a:ext cx="228600" cy="0"/>
            </a:xfrm>
            <a:prstGeom prst="line">
              <a:avLst/>
            </a:prstGeom>
            <a:ln w="9525" cap="sq">
              <a:solidFill>
                <a:schemeClr val="tx1">
                  <a:lumMod val="50000"/>
                  <a:lumOff val="50000"/>
                </a:schemeClr>
              </a:solidFill>
              <a:bevel/>
            </a:ln>
          </p:spPr>
          <p:style>
            <a:lnRef idx="1">
              <a:schemeClr val="accent1"/>
            </a:lnRef>
            <a:fillRef idx="0">
              <a:schemeClr val="accent1"/>
            </a:fillRef>
            <a:effectRef idx="0">
              <a:schemeClr val="accent1"/>
            </a:effectRef>
            <a:fontRef idx="minor">
              <a:schemeClr val="tx1"/>
            </a:fontRef>
          </p:style>
        </p:cxnSp>
        <p:cxnSp>
          <p:nvCxnSpPr>
            <p:cNvPr id="19" name="i$ḻîďe">
              <a:extLst>
                <a:ext uri="{FF2B5EF4-FFF2-40B4-BE49-F238E27FC236}">
                  <a16:creationId xmlns:a16="http://schemas.microsoft.com/office/drawing/2014/main" xmlns="" id="{73D86423-4120-424A-80F4-9D4E15F67E4C}"/>
                </a:ext>
              </a:extLst>
            </p:cNvPr>
            <p:cNvCxnSpPr/>
            <p:nvPr userDrawn="1"/>
          </p:nvCxnSpPr>
          <p:spPr>
            <a:xfrm>
              <a:off x="11518900" y="650240"/>
              <a:ext cx="228600" cy="0"/>
            </a:xfrm>
            <a:prstGeom prst="line">
              <a:avLst/>
            </a:prstGeom>
            <a:ln w="9525" cap="sq">
              <a:solidFill>
                <a:schemeClr val="tx1">
                  <a:lumMod val="50000"/>
                  <a:lumOff val="50000"/>
                </a:schemeClr>
              </a:solidFill>
              <a:bevel/>
            </a:ln>
          </p:spPr>
          <p:style>
            <a:lnRef idx="1">
              <a:schemeClr val="accent1"/>
            </a:lnRef>
            <a:fillRef idx="0">
              <a:schemeClr val="accent1"/>
            </a:fillRef>
            <a:effectRef idx="0">
              <a:schemeClr val="accent1"/>
            </a:effectRef>
            <a:fontRef idx="minor">
              <a:schemeClr val="tx1"/>
            </a:fontRef>
          </p:style>
        </p:cxnSp>
      </p:grpSp>
      <p:pic>
        <p:nvPicPr>
          <p:cNvPr id="14" name="图片 13" descr="图片包含 文本&#10;&#10;描述已自动生成">
            <a:extLst>
              <a:ext uri="{FF2B5EF4-FFF2-40B4-BE49-F238E27FC236}">
                <a16:creationId xmlns:a16="http://schemas.microsoft.com/office/drawing/2014/main" xmlns="" id="{A650025E-4AFE-4E41-ACC0-CDF7E009E95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05301" y="528081"/>
            <a:ext cx="3296925" cy="1137134"/>
          </a:xfrm>
          <a:prstGeom prst="rect">
            <a:avLst/>
          </a:prstGeom>
        </p:spPr>
      </p:pic>
      <p:sp>
        <p:nvSpPr>
          <p:cNvPr id="10" name="iśḷídè">
            <a:extLst>
              <a:ext uri="{FF2B5EF4-FFF2-40B4-BE49-F238E27FC236}">
                <a16:creationId xmlns:a16="http://schemas.microsoft.com/office/drawing/2014/main" xmlns="" id="{24E9E4D2-F5EA-4A54-8EF4-E2902AF4D4A2}"/>
              </a:ext>
            </a:extLst>
          </p:cNvPr>
          <p:cNvSpPr txBox="1">
            <a:spLocks/>
          </p:cNvSpPr>
          <p:nvPr/>
        </p:nvSpPr>
        <p:spPr>
          <a:xfrm>
            <a:off x="2512408" y="2736852"/>
            <a:ext cx="6186351" cy="919018"/>
          </a:xfrm>
          <a:prstGeom prst="rect">
            <a:avLst/>
          </a:prstGeom>
          <a:noFill/>
        </p:spPr>
        <p:txBody>
          <a:bodyPr vert="horz" lIns="91440" tIns="45720" rIns="91440" bIns="45720" rtlCol="0" anchor="ctr" anchorCtr="0">
            <a:noAutofit/>
          </a:bodyPr>
          <a:lstStyle>
            <a:lvl1pPr marL="0" indent="0" algn="l" defTabSz="914354" rtl="0" eaLnBrk="1" latinLnBrk="0" hangingPunct="1">
              <a:lnSpc>
                <a:spcPct val="90000"/>
              </a:lnSpc>
              <a:spcBef>
                <a:spcPts val="1000"/>
              </a:spcBef>
              <a:buFont typeface="Arial" panose="020B0604020202020204" pitchFamily="34" charset="0"/>
              <a:buNone/>
              <a:defRPr sz="5400" b="1" kern="1200">
                <a:ln w="12700">
                  <a:noFill/>
                </a:ln>
                <a:solidFill>
                  <a:schemeClr val="tx1"/>
                </a:solidFill>
                <a:effectLst/>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1600" kern="1200">
                <a:solidFill>
                  <a:schemeClr val="tx1">
                    <a:lumMod val="85000"/>
                    <a:lumOff val="15000"/>
                  </a:schemeClr>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1400" kern="1200">
                <a:solidFill>
                  <a:schemeClr val="tx1">
                    <a:lumMod val="85000"/>
                    <a:lumOff val="15000"/>
                  </a:schemeClr>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200" kern="1200">
                <a:solidFill>
                  <a:schemeClr val="tx1">
                    <a:lumMod val="85000"/>
                    <a:lumOff val="15000"/>
                  </a:schemeClr>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200" kern="1200">
                <a:solidFill>
                  <a:schemeClr val="tx1">
                    <a:lumMod val="85000"/>
                    <a:lumOff val="15000"/>
                  </a:schemeClr>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zh-CN" sz="2400" dirty="0" smtClean="0"/>
              <a:t>——</a:t>
            </a:r>
            <a:r>
              <a:rPr lang="zh-CN" altLang="en-US" sz="2400" dirty="0"/>
              <a:t>全球</a:t>
            </a:r>
            <a:r>
              <a:rPr lang="zh-CN" altLang="en-US" sz="2400" dirty="0" smtClean="0"/>
              <a:t>房地产月度观察（</a:t>
            </a:r>
            <a:r>
              <a:rPr lang="en-US" altLang="zh-CN" sz="2400" dirty="0"/>
              <a:t>2021</a:t>
            </a:r>
            <a:r>
              <a:rPr lang="zh-CN" altLang="en-US" sz="2400" dirty="0"/>
              <a:t>年</a:t>
            </a:r>
            <a:r>
              <a:rPr lang="en-US" altLang="zh-CN" sz="2400" dirty="0"/>
              <a:t>2</a:t>
            </a:r>
            <a:r>
              <a:rPr lang="zh-CN" altLang="en-US" sz="2400" dirty="0"/>
              <a:t>月刊）</a:t>
            </a:r>
          </a:p>
        </p:txBody>
      </p:sp>
      <p:sp>
        <p:nvSpPr>
          <p:cNvPr id="13" name="灯片编号占位符 1"/>
          <p:cNvSpPr txBox="1">
            <a:spLocks/>
          </p:cNvSpPr>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CACED7-B541-4D13-8D76-C1A1F8991A7A}" type="slidenum">
              <a:rPr lang="zh-CN" altLang="en-US" b="1" smtClean="0">
                <a:solidFill>
                  <a:schemeClr val="tx1"/>
                </a:solidFill>
                <a:latin typeface="等线" panose="020F0502020204030204"/>
                <a:ea typeface="等线" panose="02010600030101010101" pitchFamily="2" charset="-122"/>
              </a:rPr>
              <a:pPr/>
              <a:t>1</a:t>
            </a:fld>
            <a:endParaRPr lang="zh-CN" altLang="en-US" b="1" dirty="0">
              <a:solidFill>
                <a:schemeClr val="tx1"/>
              </a:solidFill>
              <a:latin typeface="等线" panose="020F0502020204030204"/>
              <a:ea typeface="等线" panose="02010600030101010101" pitchFamily="2" charset="-122"/>
            </a:endParaRPr>
          </a:p>
        </p:txBody>
      </p:sp>
    </p:spTree>
    <p:custDataLst>
      <p:tags r:id="rId2"/>
    </p:custDataLst>
    <p:extLst>
      <p:ext uri="{BB962C8B-B14F-4D97-AF65-F5344CB8AC3E}">
        <p14:creationId xmlns:p14="http://schemas.microsoft.com/office/powerpoint/2010/main" val="41887131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灯片编号占位符 3"/>
          <p:cNvSpPr>
            <a:spLocks noGrp="1"/>
          </p:cNvSpPr>
          <p:nvPr>
            <p:ph type="sldNum" sz="quarter" idx="12"/>
          </p:nvPr>
        </p:nvSpPr>
        <p:spPr>
          <a:xfrm>
            <a:off x="8217403" y="6352049"/>
            <a:ext cx="2743200" cy="365125"/>
          </a:xfrm>
        </p:spPr>
        <p:txBody>
          <a:bodyPr/>
          <a:lstStyle/>
          <a:p>
            <a:fld id="{CECACED7-B541-4D13-8D76-C1A1F8991A7A}" type="slidenum">
              <a:rPr lang="zh-CN" altLang="en-US" b="1" smtClean="0">
                <a:solidFill>
                  <a:schemeClr val="tx1"/>
                </a:solidFill>
              </a:rPr>
              <a:t>2</a:t>
            </a:fld>
            <a:endParaRPr lang="zh-CN" altLang="en-US" b="1" dirty="0">
              <a:solidFill>
                <a:schemeClr val="tx1"/>
              </a:solidFill>
            </a:endParaRPr>
          </a:p>
        </p:txBody>
      </p:sp>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1599" y="92535"/>
            <a:ext cx="3006615" cy="1037004"/>
          </a:xfrm>
          <a:prstGeom prst="rect">
            <a:avLst/>
          </a:prstGeom>
        </p:spPr>
      </p:pic>
      <p:grpSp>
        <p:nvGrpSpPr>
          <p:cNvPr id="27" name="Group 4"/>
          <p:cNvGrpSpPr>
            <a:grpSpLocks/>
          </p:cNvGrpSpPr>
          <p:nvPr/>
        </p:nvGrpSpPr>
        <p:grpSpPr bwMode="auto">
          <a:xfrm>
            <a:off x="1103971" y="1312168"/>
            <a:ext cx="9534291" cy="4876760"/>
            <a:chOff x="96" y="1152"/>
            <a:chExt cx="5568" cy="2642"/>
          </a:xfrm>
          <a:solidFill>
            <a:schemeClr val="bg1">
              <a:lumMod val="85000"/>
            </a:schemeClr>
          </a:solidFill>
        </p:grpSpPr>
        <p:sp>
          <p:nvSpPr>
            <p:cNvPr id="28" name="Freeform 5"/>
            <p:cNvSpPr>
              <a:spLocks/>
            </p:cNvSpPr>
            <p:nvPr/>
          </p:nvSpPr>
          <p:spPr bwMode="auto">
            <a:xfrm>
              <a:off x="4358" y="2676"/>
              <a:ext cx="6" cy="5"/>
            </a:xfrm>
            <a:custGeom>
              <a:avLst/>
              <a:gdLst>
                <a:gd name="T0" fmla="*/ 6 w 6"/>
                <a:gd name="T1" fmla="*/ 3 h 2"/>
                <a:gd name="T2" fmla="*/ 0 w 6"/>
                <a:gd name="T3" fmla="*/ 5 h 2"/>
                <a:gd name="T4" fmla="*/ 0 w 6"/>
                <a:gd name="T5" fmla="*/ 0 h 2"/>
                <a:gd name="T6" fmla="*/ 6 w 6"/>
                <a:gd name="T7" fmla="*/ 3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2">
                  <a:moveTo>
                    <a:pt x="6" y="1"/>
                  </a:moveTo>
                  <a:lnTo>
                    <a:pt x="0" y="2"/>
                  </a:lnTo>
                  <a:lnTo>
                    <a:pt x="0" y="0"/>
                  </a:lnTo>
                  <a:lnTo>
                    <a:pt x="6" y="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 name="Freeform 6"/>
            <p:cNvSpPr>
              <a:spLocks/>
            </p:cNvSpPr>
            <p:nvPr/>
          </p:nvSpPr>
          <p:spPr bwMode="auto">
            <a:xfrm>
              <a:off x="4451" y="2619"/>
              <a:ext cx="175" cy="166"/>
            </a:xfrm>
            <a:custGeom>
              <a:avLst/>
              <a:gdLst>
                <a:gd name="T0" fmla="*/ 175 w 158"/>
                <a:gd name="T1" fmla="*/ 69 h 150"/>
                <a:gd name="T2" fmla="*/ 159 w 158"/>
                <a:gd name="T3" fmla="*/ 68 h 150"/>
                <a:gd name="T4" fmla="*/ 158 w 158"/>
                <a:gd name="T5" fmla="*/ 66 h 150"/>
                <a:gd name="T6" fmla="*/ 151 w 158"/>
                <a:gd name="T7" fmla="*/ 93 h 150"/>
                <a:gd name="T8" fmla="*/ 153 w 158"/>
                <a:gd name="T9" fmla="*/ 94 h 150"/>
                <a:gd name="T10" fmla="*/ 148 w 158"/>
                <a:gd name="T11" fmla="*/ 104 h 150"/>
                <a:gd name="T12" fmla="*/ 138 w 158"/>
                <a:gd name="T13" fmla="*/ 108 h 150"/>
                <a:gd name="T14" fmla="*/ 131 w 158"/>
                <a:gd name="T15" fmla="*/ 122 h 150"/>
                <a:gd name="T16" fmla="*/ 131 w 158"/>
                <a:gd name="T17" fmla="*/ 131 h 150"/>
                <a:gd name="T18" fmla="*/ 134 w 158"/>
                <a:gd name="T19" fmla="*/ 131 h 150"/>
                <a:gd name="T20" fmla="*/ 128 w 158"/>
                <a:gd name="T21" fmla="*/ 137 h 150"/>
                <a:gd name="T22" fmla="*/ 126 w 158"/>
                <a:gd name="T23" fmla="*/ 144 h 150"/>
                <a:gd name="T24" fmla="*/ 122 w 158"/>
                <a:gd name="T25" fmla="*/ 158 h 150"/>
                <a:gd name="T26" fmla="*/ 99 w 158"/>
                <a:gd name="T27" fmla="*/ 166 h 150"/>
                <a:gd name="T28" fmla="*/ 95 w 158"/>
                <a:gd name="T29" fmla="*/ 155 h 150"/>
                <a:gd name="T30" fmla="*/ 93 w 158"/>
                <a:gd name="T31" fmla="*/ 153 h 150"/>
                <a:gd name="T32" fmla="*/ 81 w 158"/>
                <a:gd name="T33" fmla="*/ 153 h 150"/>
                <a:gd name="T34" fmla="*/ 71 w 158"/>
                <a:gd name="T35" fmla="*/ 147 h 150"/>
                <a:gd name="T36" fmla="*/ 60 w 158"/>
                <a:gd name="T37" fmla="*/ 153 h 150"/>
                <a:gd name="T38" fmla="*/ 51 w 158"/>
                <a:gd name="T39" fmla="*/ 154 h 150"/>
                <a:gd name="T40" fmla="*/ 47 w 158"/>
                <a:gd name="T41" fmla="*/ 144 h 150"/>
                <a:gd name="T42" fmla="*/ 32 w 158"/>
                <a:gd name="T43" fmla="*/ 146 h 150"/>
                <a:gd name="T44" fmla="*/ 33 w 158"/>
                <a:gd name="T45" fmla="*/ 145 h 150"/>
                <a:gd name="T46" fmla="*/ 29 w 158"/>
                <a:gd name="T47" fmla="*/ 146 h 150"/>
                <a:gd name="T48" fmla="*/ 21 w 158"/>
                <a:gd name="T49" fmla="*/ 144 h 150"/>
                <a:gd name="T50" fmla="*/ 18 w 158"/>
                <a:gd name="T51" fmla="*/ 124 h 150"/>
                <a:gd name="T52" fmla="*/ 18 w 158"/>
                <a:gd name="T53" fmla="*/ 108 h 150"/>
                <a:gd name="T54" fmla="*/ 7 w 158"/>
                <a:gd name="T55" fmla="*/ 100 h 150"/>
                <a:gd name="T56" fmla="*/ 8 w 158"/>
                <a:gd name="T57" fmla="*/ 100 h 150"/>
                <a:gd name="T58" fmla="*/ 4 w 158"/>
                <a:gd name="T59" fmla="*/ 91 h 150"/>
                <a:gd name="T60" fmla="*/ 4 w 158"/>
                <a:gd name="T61" fmla="*/ 85 h 150"/>
                <a:gd name="T62" fmla="*/ 0 w 158"/>
                <a:gd name="T63" fmla="*/ 69 h 150"/>
                <a:gd name="T64" fmla="*/ 6 w 158"/>
                <a:gd name="T65" fmla="*/ 59 h 150"/>
                <a:gd name="T66" fmla="*/ 2 w 158"/>
                <a:gd name="T67" fmla="*/ 60 h 150"/>
                <a:gd name="T68" fmla="*/ 12 w 158"/>
                <a:gd name="T69" fmla="*/ 45 h 150"/>
                <a:gd name="T70" fmla="*/ 16 w 158"/>
                <a:gd name="T71" fmla="*/ 59 h 150"/>
                <a:gd name="T72" fmla="*/ 33 w 158"/>
                <a:gd name="T73" fmla="*/ 69 h 150"/>
                <a:gd name="T74" fmla="*/ 55 w 158"/>
                <a:gd name="T75" fmla="*/ 64 h 150"/>
                <a:gd name="T76" fmla="*/ 62 w 158"/>
                <a:gd name="T77" fmla="*/ 55 h 150"/>
                <a:gd name="T78" fmla="*/ 85 w 158"/>
                <a:gd name="T79" fmla="*/ 61 h 150"/>
                <a:gd name="T80" fmla="*/ 100 w 158"/>
                <a:gd name="T81" fmla="*/ 54 h 150"/>
                <a:gd name="T82" fmla="*/ 107 w 158"/>
                <a:gd name="T83" fmla="*/ 38 h 150"/>
                <a:gd name="T84" fmla="*/ 112 w 158"/>
                <a:gd name="T85" fmla="*/ 28 h 150"/>
                <a:gd name="T86" fmla="*/ 115 w 158"/>
                <a:gd name="T87" fmla="*/ 13 h 150"/>
                <a:gd name="T88" fmla="*/ 120 w 158"/>
                <a:gd name="T89" fmla="*/ 0 h 150"/>
                <a:gd name="T90" fmla="*/ 135 w 158"/>
                <a:gd name="T91" fmla="*/ 1 h 150"/>
                <a:gd name="T92" fmla="*/ 151 w 158"/>
                <a:gd name="T93" fmla="*/ 4 h 150"/>
                <a:gd name="T94" fmla="*/ 148 w 158"/>
                <a:gd name="T95" fmla="*/ 7 h 150"/>
                <a:gd name="T96" fmla="*/ 148 w 158"/>
                <a:gd name="T97" fmla="*/ 8 h 150"/>
                <a:gd name="T98" fmla="*/ 153 w 158"/>
                <a:gd name="T99" fmla="*/ 14 h 150"/>
                <a:gd name="T100" fmla="*/ 148 w 158"/>
                <a:gd name="T101" fmla="*/ 13 h 150"/>
                <a:gd name="T102" fmla="*/ 144 w 158"/>
                <a:gd name="T103" fmla="*/ 14 h 150"/>
                <a:gd name="T104" fmla="*/ 146 w 158"/>
                <a:gd name="T105" fmla="*/ 22 h 150"/>
                <a:gd name="T106" fmla="*/ 159 w 158"/>
                <a:gd name="T107" fmla="*/ 42 h 150"/>
                <a:gd name="T108" fmla="*/ 157 w 158"/>
                <a:gd name="T109" fmla="*/ 49 h 150"/>
                <a:gd name="T110" fmla="*/ 166 w 158"/>
                <a:gd name="T111" fmla="*/ 59 h 150"/>
                <a:gd name="T112" fmla="*/ 175 w 158"/>
                <a:gd name="T113" fmla="*/ 69 h 15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58" h="150">
                  <a:moveTo>
                    <a:pt x="158" y="62"/>
                  </a:moveTo>
                  <a:lnTo>
                    <a:pt x="144" y="61"/>
                  </a:lnTo>
                  <a:lnTo>
                    <a:pt x="143" y="60"/>
                  </a:lnTo>
                  <a:lnTo>
                    <a:pt x="136" y="84"/>
                  </a:lnTo>
                  <a:lnTo>
                    <a:pt x="138" y="85"/>
                  </a:lnTo>
                  <a:lnTo>
                    <a:pt x="134" y="94"/>
                  </a:lnTo>
                  <a:lnTo>
                    <a:pt x="125" y="98"/>
                  </a:lnTo>
                  <a:lnTo>
                    <a:pt x="118" y="110"/>
                  </a:lnTo>
                  <a:lnTo>
                    <a:pt x="118" y="118"/>
                  </a:lnTo>
                  <a:lnTo>
                    <a:pt x="121" y="118"/>
                  </a:lnTo>
                  <a:lnTo>
                    <a:pt x="116" y="124"/>
                  </a:lnTo>
                  <a:lnTo>
                    <a:pt x="114" y="130"/>
                  </a:lnTo>
                  <a:lnTo>
                    <a:pt x="110" y="143"/>
                  </a:lnTo>
                  <a:lnTo>
                    <a:pt x="89" y="150"/>
                  </a:lnTo>
                  <a:lnTo>
                    <a:pt x="86" y="140"/>
                  </a:lnTo>
                  <a:lnTo>
                    <a:pt x="84" y="138"/>
                  </a:lnTo>
                  <a:lnTo>
                    <a:pt x="73" y="138"/>
                  </a:lnTo>
                  <a:lnTo>
                    <a:pt x="64" y="133"/>
                  </a:lnTo>
                  <a:lnTo>
                    <a:pt x="54" y="138"/>
                  </a:lnTo>
                  <a:lnTo>
                    <a:pt x="46" y="139"/>
                  </a:lnTo>
                  <a:lnTo>
                    <a:pt x="42" y="130"/>
                  </a:lnTo>
                  <a:lnTo>
                    <a:pt x="29" y="132"/>
                  </a:lnTo>
                  <a:lnTo>
                    <a:pt x="30" y="131"/>
                  </a:lnTo>
                  <a:lnTo>
                    <a:pt x="26" y="132"/>
                  </a:lnTo>
                  <a:lnTo>
                    <a:pt x="19" y="130"/>
                  </a:lnTo>
                  <a:lnTo>
                    <a:pt x="16" y="112"/>
                  </a:lnTo>
                  <a:lnTo>
                    <a:pt x="16" y="98"/>
                  </a:lnTo>
                  <a:lnTo>
                    <a:pt x="6" y="90"/>
                  </a:lnTo>
                  <a:lnTo>
                    <a:pt x="7" y="90"/>
                  </a:lnTo>
                  <a:lnTo>
                    <a:pt x="4" y="82"/>
                  </a:lnTo>
                  <a:lnTo>
                    <a:pt x="4" y="77"/>
                  </a:lnTo>
                  <a:lnTo>
                    <a:pt x="0" y="62"/>
                  </a:lnTo>
                  <a:lnTo>
                    <a:pt x="5" y="53"/>
                  </a:lnTo>
                  <a:lnTo>
                    <a:pt x="2" y="54"/>
                  </a:lnTo>
                  <a:lnTo>
                    <a:pt x="11" y="41"/>
                  </a:lnTo>
                  <a:lnTo>
                    <a:pt x="14" y="53"/>
                  </a:lnTo>
                  <a:lnTo>
                    <a:pt x="30" y="62"/>
                  </a:lnTo>
                  <a:lnTo>
                    <a:pt x="50" y="58"/>
                  </a:lnTo>
                  <a:lnTo>
                    <a:pt x="56" y="50"/>
                  </a:lnTo>
                  <a:lnTo>
                    <a:pt x="77" y="55"/>
                  </a:lnTo>
                  <a:lnTo>
                    <a:pt x="90" y="49"/>
                  </a:lnTo>
                  <a:lnTo>
                    <a:pt x="97" y="34"/>
                  </a:lnTo>
                  <a:lnTo>
                    <a:pt x="101" y="25"/>
                  </a:lnTo>
                  <a:lnTo>
                    <a:pt x="104" y="12"/>
                  </a:lnTo>
                  <a:lnTo>
                    <a:pt x="108" y="0"/>
                  </a:lnTo>
                  <a:lnTo>
                    <a:pt x="122" y="1"/>
                  </a:lnTo>
                  <a:lnTo>
                    <a:pt x="136" y="4"/>
                  </a:lnTo>
                  <a:lnTo>
                    <a:pt x="134" y="6"/>
                  </a:lnTo>
                  <a:lnTo>
                    <a:pt x="134" y="7"/>
                  </a:lnTo>
                  <a:lnTo>
                    <a:pt x="138" y="13"/>
                  </a:lnTo>
                  <a:lnTo>
                    <a:pt x="134" y="12"/>
                  </a:lnTo>
                  <a:lnTo>
                    <a:pt x="130" y="13"/>
                  </a:lnTo>
                  <a:lnTo>
                    <a:pt x="132" y="20"/>
                  </a:lnTo>
                  <a:lnTo>
                    <a:pt x="144" y="38"/>
                  </a:lnTo>
                  <a:lnTo>
                    <a:pt x="142" y="44"/>
                  </a:lnTo>
                  <a:lnTo>
                    <a:pt x="150" y="53"/>
                  </a:lnTo>
                  <a:lnTo>
                    <a:pt x="158" y="6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0" name="Freeform 7"/>
            <p:cNvSpPr>
              <a:spLocks/>
            </p:cNvSpPr>
            <p:nvPr/>
          </p:nvSpPr>
          <p:spPr bwMode="auto">
            <a:xfrm>
              <a:off x="4206" y="2594"/>
              <a:ext cx="194" cy="227"/>
            </a:xfrm>
            <a:custGeom>
              <a:avLst/>
              <a:gdLst>
                <a:gd name="T0" fmla="*/ 194 w 173"/>
                <a:gd name="T1" fmla="*/ 176 h 204"/>
                <a:gd name="T2" fmla="*/ 193 w 173"/>
                <a:gd name="T3" fmla="*/ 178 h 204"/>
                <a:gd name="T4" fmla="*/ 191 w 173"/>
                <a:gd name="T5" fmla="*/ 203 h 204"/>
                <a:gd name="T6" fmla="*/ 187 w 173"/>
                <a:gd name="T7" fmla="*/ 227 h 204"/>
                <a:gd name="T8" fmla="*/ 179 w 173"/>
                <a:gd name="T9" fmla="*/ 220 h 204"/>
                <a:gd name="T10" fmla="*/ 178 w 173"/>
                <a:gd name="T11" fmla="*/ 225 h 204"/>
                <a:gd name="T12" fmla="*/ 168 w 173"/>
                <a:gd name="T13" fmla="*/ 223 h 204"/>
                <a:gd name="T14" fmla="*/ 168 w 173"/>
                <a:gd name="T15" fmla="*/ 227 h 204"/>
                <a:gd name="T16" fmla="*/ 151 w 173"/>
                <a:gd name="T17" fmla="*/ 210 h 204"/>
                <a:gd name="T18" fmla="*/ 141 w 173"/>
                <a:gd name="T19" fmla="*/ 200 h 204"/>
                <a:gd name="T20" fmla="*/ 132 w 173"/>
                <a:gd name="T21" fmla="*/ 191 h 204"/>
                <a:gd name="T22" fmla="*/ 123 w 173"/>
                <a:gd name="T23" fmla="*/ 182 h 204"/>
                <a:gd name="T24" fmla="*/ 113 w 173"/>
                <a:gd name="T25" fmla="*/ 171 h 204"/>
                <a:gd name="T26" fmla="*/ 105 w 173"/>
                <a:gd name="T27" fmla="*/ 156 h 204"/>
                <a:gd name="T28" fmla="*/ 98 w 173"/>
                <a:gd name="T29" fmla="*/ 139 h 204"/>
                <a:gd name="T30" fmla="*/ 94 w 173"/>
                <a:gd name="T31" fmla="*/ 137 h 204"/>
                <a:gd name="T32" fmla="*/ 85 w 173"/>
                <a:gd name="T33" fmla="*/ 122 h 204"/>
                <a:gd name="T34" fmla="*/ 76 w 173"/>
                <a:gd name="T35" fmla="*/ 107 h 204"/>
                <a:gd name="T36" fmla="*/ 71 w 173"/>
                <a:gd name="T37" fmla="*/ 93 h 204"/>
                <a:gd name="T38" fmla="*/ 65 w 173"/>
                <a:gd name="T39" fmla="*/ 80 h 204"/>
                <a:gd name="T40" fmla="*/ 50 w 173"/>
                <a:gd name="T41" fmla="*/ 66 h 204"/>
                <a:gd name="T42" fmla="*/ 39 w 173"/>
                <a:gd name="T43" fmla="*/ 50 h 204"/>
                <a:gd name="T44" fmla="*/ 26 w 173"/>
                <a:gd name="T45" fmla="*/ 37 h 204"/>
                <a:gd name="T46" fmla="*/ 12 w 173"/>
                <a:gd name="T47" fmla="*/ 23 h 204"/>
                <a:gd name="T48" fmla="*/ 0 w 173"/>
                <a:gd name="T49" fmla="*/ 0 h 204"/>
                <a:gd name="T50" fmla="*/ 12 w 173"/>
                <a:gd name="T51" fmla="*/ 2 h 204"/>
                <a:gd name="T52" fmla="*/ 26 w 173"/>
                <a:gd name="T53" fmla="*/ 4 h 204"/>
                <a:gd name="T54" fmla="*/ 39 w 173"/>
                <a:gd name="T55" fmla="*/ 7 h 204"/>
                <a:gd name="T56" fmla="*/ 56 w 173"/>
                <a:gd name="T57" fmla="*/ 26 h 204"/>
                <a:gd name="T58" fmla="*/ 57 w 173"/>
                <a:gd name="T59" fmla="*/ 30 h 204"/>
                <a:gd name="T60" fmla="*/ 73 w 173"/>
                <a:gd name="T61" fmla="*/ 45 h 204"/>
                <a:gd name="T62" fmla="*/ 90 w 173"/>
                <a:gd name="T63" fmla="*/ 58 h 204"/>
                <a:gd name="T64" fmla="*/ 103 w 173"/>
                <a:gd name="T65" fmla="*/ 72 h 204"/>
                <a:gd name="T66" fmla="*/ 101 w 173"/>
                <a:gd name="T67" fmla="*/ 66 h 204"/>
                <a:gd name="T68" fmla="*/ 118 w 173"/>
                <a:gd name="T69" fmla="*/ 78 h 204"/>
                <a:gd name="T70" fmla="*/ 127 w 173"/>
                <a:gd name="T71" fmla="*/ 90 h 204"/>
                <a:gd name="T72" fmla="*/ 144 w 173"/>
                <a:gd name="T73" fmla="*/ 100 h 204"/>
                <a:gd name="T74" fmla="*/ 146 w 173"/>
                <a:gd name="T75" fmla="*/ 102 h 204"/>
                <a:gd name="T76" fmla="*/ 157 w 173"/>
                <a:gd name="T77" fmla="*/ 111 h 204"/>
                <a:gd name="T78" fmla="*/ 148 w 173"/>
                <a:gd name="T79" fmla="*/ 116 h 204"/>
                <a:gd name="T80" fmla="*/ 150 w 173"/>
                <a:gd name="T81" fmla="*/ 119 h 204"/>
                <a:gd name="T82" fmla="*/ 148 w 173"/>
                <a:gd name="T83" fmla="*/ 122 h 204"/>
                <a:gd name="T84" fmla="*/ 151 w 173"/>
                <a:gd name="T85" fmla="*/ 129 h 204"/>
                <a:gd name="T86" fmla="*/ 165 w 173"/>
                <a:gd name="T87" fmla="*/ 131 h 204"/>
                <a:gd name="T88" fmla="*/ 168 w 173"/>
                <a:gd name="T89" fmla="*/ 146 h 204"/>
                <a:gd name="T90" fmla="*/ 172 w 173"/>
                <a:gd name="T91" fmla="*/ 151 h 204"/>
                <a:gd name="T92" fmla="*/ 172 w 173"/>
                <a:gd name="T93" fmla="*/ 159 h 204"/>
                <a:gd name="T94" fmla="*/ 186 w 173"/>
                <a:gd name="T95" fmla="*/ 159 h 204"/>
                <a:gd name="T96" fmla="*/ 194 w 173"/>
                <a:gd name="T97" fmla="*/ 176 h 2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73" h="204">
                  <a:moveTo>
                    <a:pt x="173" y="158"/>
                  </a:moveTo>
                  <a:lnTo>
                    <a:pt x="172" y="160"/>
                  </a:lnTo>
                  <a:lnTo>
                    <a:pt x="170" y="182"/>
                  </a:lnTo>
                  <a:lnTo>
                    <a:pt x="167" y="204"/>
                  </a:lnTo>
                  <a:lnTo>
                    <a:pt x="160" y="198"/>
                  </a:lnTo>
                  <a:lnTo>
                    <a:pt x="159" y="202"/>
                  </a:lnTo>
                  <a:lnTo>
                    <a:pt x="150" y="200"/>
                  </a:lnTo>
                  <a:lnTo>
                    <a:pt x="150" y="204"/>
                  </a:lnTo>
                  <a:lnTo>
                    <a:pt x="135" y="189"/>
                  </a:lnTo>
                  <a:lnTo>
                    <a:pt x="126" y="180"/>
                  </a:lnTo>
                  <a:lnTo>
                    <a:pt x="118" y="172"/>
                  </a:lnTo>
                  <a:lnTo>
                    <a:pt x="110" y="164"/>
                  </a:lnTo>
                  <a:lnTo>
                    <a:pt x="101" y="154"/>
                  </a:lnTo>
                  <a:lnTo>
                    <a:pt x="94" y="140"/>
                  </a:lnTo>
                  <a:lnTo>
                    <a:pt x="87" y="125"/>
                  </a:lnTo>
                  <a:lnTo>
                    <a:pt x="84" y="123"/>
                  </a:lnTo>
                  <a:lnTo>
                    <a:pt x="76" y="110"/>
                  </a:lnTo>
                  <a:lnTo>
                    <a:pt x="68" y="96"/>
                  </a:lnTo>
                  <a:lnTo>
                    <a:pt x="63" y="84"/>
                  </a:lnTo>
                  <a:lnTo>
                    <a:pt x="58" y="72"/>
                  </a:lnTo>
                  <a:lnTo>
                    <a:pt x="45" y="59"/>
                  </a:lnTo>
                  <a:lnTo>
                    <a:pt x="35" y="45"/>
                  </a:lnTo>
                  <a:lnTo>
                    <a:pt x="23" y="33"/>
                  </a:lnTo>
                  <a:lnTo>
                    <a:pt x="11" y="21"/>
                  </a:lnTo>
                  <a:lnTo>
                    <a:pt x="0" y="0"/>
                  </a:lnTo>
                  <a:lnTo>
                    <a:pt x="11" y="2"/>
                  </a:lnTo>
                  <a:lnTo>
                    <a:pt x="23" y="4"/>
                  </a:lnTo>
                  <a:lnTo>
                    <a:pt x="35" y="6"/>
                  </a:lnTo>
                  <a:lnTo>
                    <a:pt x="50" y="23"/>
                  </a:lnTo>
                  <a:lnTo>
                    <a:pt x="51" y="27"/>
                  </a:lnTo>
                  <a:lnTo>
                    <a:pt x="65" y="40"/>
                  </a:lnTo>
                  <a:lnTo>
                    <a:pt x="80" y="52"/>
                  </a:lnTo>
                  <a:lnTo>
                    <a:pt x="92" y="65"/>
                  </a:lnTo>
                  <a:lnTo>
                    <a:pt x="90" y="59"/>
                  </a:lnTo>
                  <a:lnTo>
                    <a:pt x="105" y="70"/>
                  </a:lnTo>
                  <a:lnTo>
                    <a:pt x="113" y="81"/>
                  </a:lnTo>
                  <a:lnTo>
                    <a:pt x="128" y="90"/>
                  </a:lnTo>
                  <a:lnTo>
                    <a:pt x="130" y="92"/>
                  </a:lnTo>
                  <a:lnTo>
                    <a:pt x="140" y="100"/>
                  </a:lnTo>
                  <a:lnTo>
                    <a:pt x="132" y="104"/>
                  </a:lnTo>
                  <a:lnTo>
                    <a:pt x="134" y="107"/>
                  </a:lnTo>
                  <a:lnTo>
                    <a:pt x="132" y="110"/>
                  </a:lnTo>
                  <a:lnTo>
                    <a:pt x="135" y="116"/>
                  </a:lnTo>
                  <a:lnTo>
                    <a:pt x="147" y="118"/>
                  </a:lnTo>
                  <a:lnTo>
                    <a:pt x="150" y="131"/>
                  </a:lnTo>
                  <a:lnTo>
                    <a:pt x="153" y="136"/>
                  </a:lnTo>
                  <a:lnTo>
                    <a:pt x="153" y="143"/>
                  </a:lnTo>
                  <a:lnTo>
                    <a:pt x="166" y="143"/>
                  </a:lnTo>
                  <a:lnTo>
                    <a:pt x="173" y="158"/>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1" name="Freeform 8"/>
            <p:cNvSpPr>
              <a:spLocks/>
            </p:cNvSpPr>
            <p:nvPr/>
          </p:nvSpPr>
          <p:spPr bwMode="auto">
            <a:xfrm>
              <a:off x="4842" y="2714"/>
              <a:ext cx="173" cy="173"/>
            </a:xfrm>
            <a:custGeom>
              <a:avLst/>
              <a:gdLst>
                <a:gd name="T0" fmla="*/ 131 w 156"/>
                <a:gd name="T1" fmla="*/ 145 h 157"/>
                <a:gd name="T2" fmla="*/ 135 w 156"/>
                <a:gd name="T3" fmla="*/ 152 h 157"/>
                <a:gd name="T4" fmla="*/ 154 w 156"/>
                <a:gd name="T5" fmla="*/ 162 h 157"/>
                <a:gd name="T6" fmla="*/ 166 w 156"/>
                <a:gd name="T7" fmla="*/ 156 h 157"/>
                <a:gd name="T8" fmla="*/ 169 w 156"/>
                <a:gd name="T9" fmla="*/ 125 h 157"/>
                <a:gd name="T10" fmla="*/ 171 w 156"/>
                <a:gd name="T11" fmla="*/ 93 h 157"/>
                <a:gd name="T12" fmla="*/ 173 w 156"/>
                <a:gd name="T13" fmla="*/ 60 h 157"/>
                <a:gd name="T14" fmla="*/ 161 w 156"/>
                <a:gd name="T15" fmla="*/ 41 h 157"/>
                <a:gd name="T16" fmla="*/ 118 w 156"/>
                <a:gd name="T17" fmla="*/ 21 h 157"/>
                <a:gd name="T18" fmla="*/ 90 w 156"/>
                <a:gd name="T19" fmla="*/ 40 h 157"/>
                <a:gd name="T20" fmla="*/ 64 w 156"/>
                <a:gd name="T21" fmla="*/ 52 h 157"/>
                <a:gd name="T22" fmla="*/ 57 w 156"/>
                <a:gd name="T23" fmla="*/ 46 h 157"/>
                <a:gd name="T24" fmla="*/ 53 w 156"/>
                <a:gd name="T25" fmla="*/ 14 h 157"/>
                <a:gd name="T26" fmla="*/ 34 w 156"/>
                <a:gd name="T27" fmla="*/ 4 h 157"/>
                <a:gd name="T28" fmla="*/ 2 w 156"/>
                <a:gd name="T29" fmla="*/ 11 h 157"/>
                <a:gd name="T30" fmla="*/ 13 w 156"/>
                <a:gd name="T31" fmla="*/ 25 h 157"/>
                <a:gd name="T32" fmla="*/ 34 w 156"/>
                <a:gd name="T33" fmla="*/ 37 h 157"/>
                <a:gd name="T34" fmla="*/ 47 w 156"/>
                <a:gd name="T35" fmla="*/ 40 h 157"/>
                <a:gd name="T36" fmla="*/ 43 w 156"/>
                <a:gd name="T37" fmla="*/ 43 h 157"/>
                <a:gd name="T38" fmla="*/ 22 w 156"/>
                <a:gd name="T39" fmla="*/ 46 h 157"/>
                <a:gd name="T40" fmla="*/ 30 w 156"/>
                <a:gd name="T41" fmla="*/ 63 h 157"/>
                <a:gd name="T42" fmla="*/ 37 w 156"/>
                <a:gd name="T43" fmla="*/ 72 h 157"/>
                <a:gd name="T44" fmla="*/ 44 w 156"/>
                <a:gd name="T45" fmla="*/ 65 h 157"/>
                <a:gd name="T46" fmla="*/ 63 w 156"/>
                <a:gd name="T47" fmla="*/ 71 h 157"/>
                <a:gd name="T48" fmla="*/ 75 w 156"/>
                <a:gd name="T49" fmla="*/ 80 h 157"/>
                <a:gd name="T50" fmla="*/ 102 w 156"/>
                <a:gd name="T51" fmla="*/ 91 h 157"/>
                <a:gd name="T52" fmla="*/ 121 w 156"/>
                <a:gd name="T53" fmla="*/ 105 h 157"/>
                <a:gd name="T54" fmla="*/ 135 w 156"/>
                <a:gd name="T55" fmla="*/ 131 h 157"/>
                <a:gd name="T56" fmla="*/ 135 w 156"/>
                <a:gd name="T57" fmla="*/ 136 h 157"/>
                <a:gd name="T58" fmla="*/ 130 w 156"/>
                <a:gd name="T59" fmla="*/ 142 h 157"/>
                <a:gd name="T60" fmla="*/ 108 w 156"/>
                <a:gd name="T61" fmla="*/ 159 h 157"/>
                <a:gd name="T62" fmla="*/ 131 w 156"/>
                <a:gd name="T63" fmla="*/ 144 h 15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56" h="157">
                  <a:moveTo>
                    <a:pt x="118" y="131"/>
                  </a:moveTo>
                  <a:lnTo>
                    <a:pt x="118" y="132"/>
                  </a:lnTo>
                  <a:lnTo>
                    <a:pt x="117" y="141"/>
                  </a:lnTo>
                  <a:lnTo>
                    <a:pt x="122" y="138"/>
                  </a:lnTo>
                  <a:lnTo>
                    <a:pt x="135" y="136"/>
                  </a:lnTo>
                  <a:lnTo>
                    <a:pt x="139" y="147"/>
                  </a:lnTo>
                  <a:lnTo>
                    <a:pt x="148" y="157"/>
                  </a:lnTo>
                  <a:lnTo>
                    <a:pt x="150" y="142"/>
                  </a:lnTo>
                  <a:lnTo>
                    <a:pt x="151" y="127"/>
                  </a:lnTo>
                  <a:lnTo>
                    <a:pt x="152" y="113"/>
                  </a:lnTo>
                  <a:lnTo>
                    <a:pt x="153" y="99"/>
                  </a:lnTo>
                  <a:lnTo>
                    <a:pt x="154" y="84"/>
                  </a:lnTo>
                  <a:lnTo>
                    <a:pt x="154" y="69"/>
                  </a:lnTo>
                  <a:lnTo>
                    <a:pt x="156" y="54"/>
                  </a:lnTo>
                  <a:lnTo>
                    <a:pt x="156" y="40"/>
                  </a:lnTo>
                  <a:lnTo>
                    <a:pt x="145" y="37"/>
                  </a:lnTo>
                  <a:lnTo>
                    <a:pt x="126" y="28"/>
                  </a:lnTo>
                  <a:lnTo>
                    <a:pt x="106" y="19"/>
                  </a:lnTo>
                  <a:lnTo>
                    <a:pt x="96" y="28"/>
                  </a:lnTo>
                  <a:lnTo>
                    <a:pt x="81" y="36"/>
                  </a:lnTo>
                  <a:lnTo>
                    <a:pt x="64" y="53"/>
                  </a:lnTo>
                  <a:lnTo>
                    <a:pt x="58" y="47"/>
                  </a:lnTo>
                  <a:lnTo>
                    <a:pt x="52" y="39"/>
                  </a:lnTo>
                  <a:lnTo>
                    <a:pt x="51" y="42"/>
                  </a:lnTo>
                  <a:lnTo>
                    <a:pt x="48" y="23"/>
                  </a:lnTo>
                  <a:lnTo>
                    <a:pt x="48" y="13"/>
                  </a:lnTo>
                  <a:lnTo>
                    <a:pt x="46" y="6"/>
                  </a:lnTo>
                  <a:lnTo>
                    <a:pt x="31" y="4"/>
                  </a:lnTo>
                  <a:lnTo>
                    <a:pt x="16" y="0"/>
                  </a:lnTo>
                  <a:lnTo>
                    <a:pt x="2" y="10"/>
                  </a:lnTo>
                  <a:lnTo>
                    <a:pt x="0" y="19"/>
                  </a:lnTo>
                  <a:lnTo>
                    <a:pt x="12" y="23"/>
                  </a:lnTo>
                  <a:lnTo>
                    <a:pt x="20" y="34"/>
                  </a:lnTo>
                  <a:lnTo>
                    <a:pt x="31" y="34"/>
                  </a:lnTo>
                  <a:lnTo>
                    <a:pt x="43" y="33"/>
                  </a:lnTo>
                  <a:lnTo>
                    <a:pt x="42" y="36"/>
                  </a:lnTo>
                  <a:lnTo>
                    <a:pt x="40" y="39"/>
                  </a:lnTo>
                  <a:lnTo>
                    <a:pt x="39" y="39"/>
                  </a:lnTo>
                  <a:lnTo>
                    <a:pt x="34" y="39"/>
                  </a:lnTo>
                  <a:lnTo>
                    <a:pt x="20" y="42"/>
                  </a:lnTo>
                  <a:lnTo>
                    <a:pt x="14" y="46"/>
                  </a:lnTo>
                  <a:lnTo>
                    <a:pt x="27" y="57"/>
                  </a:lnTo>
                  <a:lnTo>
                    <a:pt x="25" y="64"/>
                  </a:lnTo>
                  <a:lnTo>
                    <a:pt x="33" y="65"/>
                  </a:lnTo>
                  <a:lnTo>
                    <a:pt x="43" y="48"/>
                  </a:lnTo>
                  <a:lnTo>
                    <a:pt x="40" y="59"/>
                  </a:lnTo>
                  <a:lnTo>
                    <a:pt x="54" y="64"/>
                  </a:lnTo>
                  <a:lnTo>
                    <a:pt x="57" y="64"/>
                  </a:lnTo>
                  <a:lnTo>
                    <a:pt x="56" y="70"/>
                  </a:lnTo>
                  <a:lnTo>
                    <a:pt x="68" y="73"/>
                  </a:lnTo>
                  <a:lnTo>
                    <a:pt x="80" y="78"/>
                  </a:lnTo>
                  <a:lnTo>
                    <a:pt x="92" y="83"/>
                  </a:lnTo>
                  <a:lnTo>
                    <a:pt x="103" y="88"/>
                  </a:lnTo>
                  <a:lnTo>
                    <a:pt x="109" y="95"/>
                  </a:lnTo>
                  <a:lnTo>
                    <a:pt x="117" y="115"/>
                  </a:lnTo>
                  <a:lnTo>
                    <a:pt x="122" y="119"/>
                  </a:lnTo>
                  <a:lnTo>
                    <a:pt x="114" y="119"/>
                  </a:lnTo>
                  <a:lnTo>
                    <a:pt x="122" y="123"/>
                  </a:lnTo>
                  <a:lnTo>
                    <a:pt x="115" y="124"/>
                  </a:lnTo>
                  <a:lnTo>
                    <a:pt x="117" y="129"/>
                  </a:lnTo>
                  <a:lnTo>
                    <a:pt x="106" y="127"/>
                  </a:lnTo>
                  <a:lnTo>
                    <a:pt x="97" y="144"/>
                  </a:lnTo>
                  <a:lnTo>
                    <a:pt x="111" y="141"/>
                  </a:lnTo>
                  <a:lnTo>
                    <a:pt x="118" y="13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2" name="Freeform 9"/>
            <p:cNvSpPr>
              <a:spLocks/>
            </p:cNvSpPr>
            <p:nvPr/>
          </p:nvSpPr>
          <p:spPr bwMode="auto">
            <a:xfrm>
              <a:off x="4626" y="2672"/>
              <a:ext cx="111" cy="147"/>
            </a:xfrm>
            <a:custGeom>
              <a:avLst/>
              <a:gdLst>
                <a:gd name="T0" fmla="*/ 111 w 101"/>
                <a:gd name="T1" fmla="*/ 4 h 132"/>
                <a:gd name="T2" fmla="*/ 106 w 101"/>
                <a:gd name="T3" fmla="*/ 0 h 132"/>
                <a:gd name="T4" fmla="*/ 90 w 101"/>
                <a:gd name="T5" fmla="*/ 18 h 132"/>
                <a:gd name="T6" fmla="*/ 67 w 101"/>
                <a:gd name="T7" fmla="*/ 13 h 132"/>
                <a:gd name="T8" fmla="*/ 45 w 101"/>
                <a:gd name="T9" fmla="*/ 9 h 132"/>
                <a:gd name="T10" fmla="*/ 34 w 101"/>
                <a:gd name="T11" fmla="*/ 9 h 132"/>
                <a:gd name="T12" fmla="*/ 27 w 101"/>
                <a:gd name="T13" fmla="*/ 18 h 132"/>
                <a:gd name="T14" fmla="*/ 24 w 101"/>
                <a:gd name="T15" fmla="*/ 18 h 132"/>
                <a:gd name="T16" fmla="*/ 16 w 101"/>
                <a:gd name="T17" fmla="*/ 33 h 132"/>
                <a:gd name="T18" fmla="*/ 18 w 101"/>
                <a:gd name="T19" fmla="*/ 51 h 132"/>
                <a:gd name="T20" fmla="*/ 14 w 101"/>
                <a:gd name="T21" fmla="*/ 48 h 132"/>
                <a:gd name="T22" fmla="*/ 8 w 101"/>
                <a:gd name="T23" fmla="*/ 67 h 132"/>
                <a:gd name="T24" fmla="*/ 0 w 101"/>
                <a:gd name="T25" fmla="*/ 87 h 132"/>
                <a:gd name="T26" fmla="*/ 1 w 101"/>
                <a:gd name="T27" fmla="*/ 105 h 132"/>
                <a:gd name="T28" fmla="*/ 10 w 101"/>
                <a:gd name="T29" fmla="*/ 106 h 132"/>
                <a:gd name="T30" fmla="*/ 10 w 101"/>
                <a:gd name="T31" fmla="*/ 120 h 132"/>
                <a:gd name="T32" fmla="*/ 8 w 101"/>
                <a:gd name="T33" fmla="*/ 135 h 132"/>
                <a:gd name="T34" fmla="*/ 10 w 101"/>
                <a:gd name="T35" fmla="*/ 147 h 132"/>
                <a:gd name="T36" fmla="*/ 25 w 101"/>
                <a:gd name="T37" fmla="*/ 143 h 132"/>
                <a:gd name="T38" fmla="*/ 24 w 101"/>
                <a:gd name="T39" fmla="*/ 119 h 132"/>
                <a:gd name="T40" fmla="*/ 24 w 101"/>
                <a:gd name="T41" fmla="*/ 95 h 132"/>
                <a:gd name="T42" fmla="*/ 34 w 101"/>
                <a:gd name="T43" fmla="*/ 87 h 132"/>
                <a:gd name="T44" fmla="*/ 36 w 101"/>
                <a:gd name="T45" fmla="*/ 99 h 132"/>
                <a:gd name="T46" fmla="*/ 37 w 101"/>
                <a:gd name="T47" fmla="*/ 107 h 132"/>
                <a:gd name="T48" fmla="*/ 45 w 101"/>
                <a:gd name="T49" fmla="*/ 118 h 132"/>
                <a:gd name="T50" fmla="*/ 47 w 101"/>
                <a:gd name="T51" fmla="*/ 129 h 132"/>
                <a:gd name="T52" fmla="*/ 53 w 101"/>
                <a:gd name="T53" fmla="*/ 127 h 132"/>
                <a:gd name="T54" fmla="*/ 65 w 101"/>
                <a:gd name="T55" fmla="*/ 120 h 132"/>
                <a:gd name="T56" fmla="*/ 69 w 101"/>
                <a:gd name="T57" fmla="*/ 118 h 132"/>
                <a:gd name="T58" fmla="*/ 58 w 101"/>
                <a:gd name="T59" fmla="*/ 101 h 132"/>
                <a:gd name="T60" fmla="*/ 60 w 101"/>
                <a:gd name="T61" fmla="*/ 96 h 132"/>
                <a:gd name="T62" fmla="*/ 52 w 101"/>
                <a:gd name="T63" fmla="*/ 82 h 132"/>
                <a:gd name="T64" fmla="*/ 44 w 101"/>
                <a:gd name="T65" fmla="*/ 69 h 132"/>
                <a:gd name="T66" fmla="*/ 51 w 101"/>
                <a:gd name="T67" fmla="*/ 71 h 132"/>
                <a:gd name="T68" fmla="*/ 63 w 101"/>
                <a:gd name="T69" fmla="*/ 60 h 132"/>
                <a:gd name="T70" fmla="*/ 76 w 101"/>
                <a:gd name="T71" fmla="*/ 51 h 132"/>
                <a:gd name="T72" fmla="*/ 79 w 101"/>
                <a:gd name="T73" fmla="*/ 51 h 132"/>
                <a:gd name="T74" fmla="*/ 77 w 101"/>
                <a:gd name="T75" fmla="*/ 45 h 132"/>
                <a:gd name="T76" fmla="*/ 70 w 101"/>
                <a:gd name="T77" fmla="*/ 47 h 132"/>
                <a:gd name="T78" fmla="*/ 49 w 101"/>
                <a:gd name="T79" fmla="*/ 51 h 132"/>
                <a:gd name="T80" fmla="*/ 34 w 101"/>
                <a:gd name="T81" fmla="*/ 60 h 132"/>
                <a:gd name="T82" fmla="*/ 21 w 101"/>
                <a:gd name="T83" fmla="*/ 41 h 132"/>
                <a:gd name="T84" fmla="*/ 27 w 101"/>
                <a:gd name="T85" fmla="*/ 24 h 132"/>
                <a:gd name="T86" fmla="*/ 52 w 101"/>
                <a:gd name="T87" fmla="*/ 26 h 132"/>
                <a:gd name="T88" fmla="*/ 77 w 101"/>
                <a:gd name="T89" fmla="*/ 27 h 132"/>
                <a:gd name="T90" fmla="*/ 100 w 101"/>
                <a:gd name="T91" fmla="*/ 21 h 132"/>
                <a:gd name="T92" fmla="*/ 111 w 101"/>
                <a:gd name="T93" fmla="*/ 4 h 1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01" h="132">
                  <a:moveTo>
                    <a:pt x="101" y="4"/>
                  </a:moveTo>
                  <a:lnTo>
                    <a:pt x="96" y="0"/>
                  </a:lnTo>
                  <a:lnTo>
                    <a:pt x="82" y="16"/>
                  </a:lnTo>
                  <a:lnTo>
                    <a:pt x="61" y="12"/>
                  </a:lnTo>
                  <a:lnTo>
                    <a:pt x="41" y="8"/>
                  </a:lnTo>
                  <a:lnTo>
                    <a:pt x="31" y="8"/>
                  </a:lnTo>
                  <a:lnTo>
                    <a:pt x="25" y="16"/>
                  </a:lnTo>
                  <a:lnTo>
                    <a:pt x="22" y="16"/>
                  </a:lnTo>
                  <a:lnTo>
                    <a:pt x="15" y="30"/>
                  </a:lnTo>
                  <a:lnTo>
                    <a:pt x="16" y="46"/>
                  </a:lnTo>
                  <a:lnTo>
                    <a:pt x="13" y="43"/>
                  </a:lnTo>
                  <a:lnTo>
                    <a:pt x="7" y="60"/>
                  </a:lnTo>
                  <a:lnTo>
                    <a:pt x="0" y="78"/>
                  </a:lnTo>
                  <a:lnTo>
                    <a:pt x="1" y="94"/>
                  </a:lnTo>
                  <a:lnTo>
                    <a:pt x="9" y="95"/>
                  </a:lnTo>
                  <a:lnTo>
                    <a:pt x="9" y="108"/>
                  </a:lnTo>
                  <a:lnTo>
                    <a:pt x="7" y="121"/>
                  </a:lnTo>
                  <a:lnTo>
                    <a:pt x="9" y="132"/>
                  </a:lnTo>
                  <a:lnTo>
                    <a:pt x="23" y="128"/>
                  </a:lnTo>
                  <a:lnTo>
                    <a:pt x="22" y="107"/>
                  </a:lnTo>
                  <a:lnTo>
                    <a:pt x="22" y="85"/>
                  </a:lnTo>
                  <a:lnTo>
                    <a:pt x="31" y="78"/>
                  </a:lnTo>
                  <a:lnTo>
                    <a:pt x="33" y="89"/>
                  </a:lnTo>
                  <a:lnTo>
                    <a:pt x="34" y="96"/>
                  </a:lnTo>
                  <a:lnTo>
                    <a:pt x="41" y="106"/>
                  </a:lnTo>
                  <a:lnTo>
                    <a:pt x="43" y="116"/>
                  </a:lnTo>
                  <a:lnTo>
                    <a:pt x="48" y="114"/>
                  </a:lnTo>
                  <a:lnTo>
                    <a:pt x="59" y="108"/>
                  </a:lnTo>
                  <a:lnTo>
                    <a:pt x="63" y="106"/>
                  </a:lnTo>
                  <a:lnTo>
                    <a:pt x="53" y="91"/>
                  </a:lnTo>
                  <a:lnTo>
                    <a:pt x="55" y="86"/>
                  </a:lnTo>
                  <a:lnTo>
                    <a:pt x="47" y="74"/>
                  </a:lnTo>
                  <a:lnTo>
                    <a:pt x="40" y="62"/>
                  </a:lnTo>
                  <a:lnTo>
                    <a:pt x="46" y="64"/>
                  </a:lnTo>
                  <a:lnTo>
                    <a:pt x="57" y="54"/>
                  </a:lnTo>
                  <a:lnTo>
                    <a:pt x="69" y="46"/>
                  </a:lnTo>
                  <a:lnTo>
                    <a:pt x="72" y="46"/>
                  </a:lnTo>
                  <a:lnTo>
                    <a:pt x="70" y="40"/>
                  </a:lnTo>
                  <a:lnTo>
                    <a:pt x="64" y="42"/>
                  </a:lnTo>
                  <a:lnTo>
                    <a:pt x="45" y="46"/>
                  </a:lnTo>
                  <a:lnTo>
                    <a:pt x="31" y="54"/>
                  </a:lnTo>
                  <a:lnTo>
                    <a:pt x="19" y="37"/>
                  </a:lnTo>
                  <a:lnTo>
                    <a:pt x="25" y="22"/>
                  </a:lnTo>
                  <a:lnTo>
                    <a:pt x="47" y="23"/>
                  </a:lnTo>
                  <a:lnTo>
                    <a:pt x="70" y="24"/>
                  </a:lnTo>
                  <a:lnTo>
                    <a:pt x="91" y="19"/>
                  </a:lnTo>
                  <a:lnTo>
                    <a:pt x="101" y="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3" name="Freeform 10"/>
            <p:cNvSpPr>
              <a:spLocks/>
            </p:cNvSpPr>
            <p:nvPr/>
          </p:nvSpPr>
          <p:spPr bwMode="auto">
            <a:xfrm>
              <a:off x="4382" y="2825"/>
              <a:ext cx="162" cy="56"/>
            </a:xfrm>
            <a:custGeom>
              <a:avLst/>
              <a:gdLst>
                <a:gd name="T0" fmla="*/ 162 w 145"/>
                <a:gd name="T1" fmla="*/ 56 h 49"/>
                <a:gd name="T2" fmla="*/ 160 w 145"/>
                <a:gd name="T3" fmla="*/ 54 h 49"/>
                <a:gd name="T4" fmla="*/ 161 w 145"/>
                <a:gd name="T5" fmla="*/ 37 h 49"/>
                <a:gd name="T6" fmla="*/ 147 w 145"/>
                <a:gd name="T7" fmla="*/ 35 h 49"/>
                <a:gd name="T8" fmla="*/ 134 w 145"/>
                <a:gd name="T9" fmla="*/ 33 h 49"/>
                <a:gd name="T10" fmla="*/ 130 w 145"/>
                <a:gd name="T11" fmla="*/ 22 h 49"/>
                <a:gd name="T12" fmla="*/ 108 w 145"/>
                <a:gd name="T13" fmla="*/ 14 h 49"/>
                <a:gd name="T14" fmla="*/ 101 w 145"/>
                <a:gd name="T15" fmla="*/ 8 h 49"/>
                <a:gd name="T16" fmla="*/ 93 w 145"/>
                <a:gd name="T17" fmla="*/ 18 h 49"/>
                <a:gd name="T18" fmla="*/ 79 w 145"/>
                <a:gd name="T19" fmla="*/ 18 h 49"/>
                <a:gd name="T20" fmla="*/ 64 w 145"/>
                <a:gd name="T21" fmla="*/ 18 h 49"/>
                <a:gd name="T22" fmla="*/ 57 w 145"/>
                <a:gd name="T23" fmla="*/ 9 h 49"/>
                <a:gd name="T24" fmla="*/ 37 w 145"/>
                <a:gd name="T25" fmla="*/ 0 h 49"/>
                <a:gd name="T26" fmla="*/ 15 w 145"/>
                <a:gd name="T27" fmla="*/ 0 h 49"/>
                <a:gd name="T28" fmla="*/ 6 w 145"/>
                <a:gd name="T29" fmla="*/ 13 h 49"/>
                <a:gd name="T30" fmla="*/ 0 w 145"/>
                <a:gd name="T31" fmla="*/ 15 h 49"/>
                <a:gd name="T32" fmla="*/ 19 w 145"/>
                <a:gd name="T33" fmla="*/ 21 h 49"/>
                <a:gd name="T34" fmla="*/ 19 w 145"/>
                <a:gd name="T35" fmla="*/ 25 h 49"/>
                <a:gd name="T36" fmla="*/ 36 w 145"/>
                <a:gd name="T37" fmla="*/ 30 h 49"/>
                <a:gd name="T38" fmla="*/ 55 w 145"/>
                <a:gd name="T39" fmla="*/ 34 h 49"/>
                <a:gd name="T40" fmla="*/ 70 w 145"/>
                <a:gd name="T41" fmla="*/ 39 h 49"/>
                <a:gd name="T42" fmla="*/ 88 w 145"/>
                <a:gd name="T43" fmla="*/ 42 h 49"/>
                <a:gd name="T44" fmla="*/ 111 w 145"/>
                <a:gd name="T45" fmla="*/ 46 h 49"/>
                <a:gd name="T46" fmla="*/ 133 w 145"/>
                <a:gd name="T47" fmla="*/ 48 h 49"/>
                <a:gd name="T48" fmla="*/ 147 w 145"/>
                <a:gd name="T49" fmla="*/ 53 h 49"/>
                <a:gd name="T50" fmla="*/ 162 w 145"/>
                <a:gd name="T51" fmla="*/ 56 h 4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45" h="49">
                  <a:moveTo>
                    <a:pt x="145" y="49"/>
                  </a:moveTo>
                  <a:lnTo>
                    <a:pt x="143" y="47"/>
                  </a:lnTo>
                  <a:lnTo>
                    <a:pt x="144" y="32"/>
                  </a:lnTo>
                  <a:lnTo>
                    <a:pt x="132" y="31"/>
                  </a:lnTo>
                  <a:lnTo>
                    <a:pt x="120" y="29"/>
                  </a:lnTo>
                  <a:lnTo>
                    <a:pt x="116" y="19"/>
                  </a:lnTo>
                  <a:lnTo>
                    <a:pt x="97" y="12"/>
                  </a:lnTo>
                  <a:lnTo>
                    <a:pt x="90" y="7"/>
                  </a:lnTo>
                  <a:lnTo>
                    <a:pt x="83" y="16"/>
                  </a:lnTo>
                  <a:lnTo>
                    <a:pt x="71" y="16"/>
                  </a:lnTo>
                  <a:lnTo>
                    <a:pt x="57" y="16"/>
                  </a:lnTo>
                  <a:lnTo>
                    <a:pt x="51" y="8"/>
                  </a:lnTo>
                  <a:lnTo>
                    <a:pt x="33" y="0"/>
                  </a:lnTo>
                  <a:lnTo>
                    <a:pt x="13" y="0"/>
                  </a:lnTo>
                  <a:lnTo>
                    <a:pt x="5" y="11"/>
                  </a:lnTo>
                  <a:lnTo>
                    <a:pt x="0" y="13"/>
                  </a:lnTo>
                  <a:lnTo>
                    <a:pt x="17" y="18"/>
                  </a:lnTo>
                  <a:lnTo>
                    <a:pt x="17" y="22"/>
                  </a:lnTo>
                  <a:lnTo>
                    <a:pt x="32" y="26"/>
                  </a:lnTo>
                  <a:lnTo>
                    <a:pt x="49" y="30"/>
                  </a:lnTo>
                  <a:lnTo>
                    <a:pt x="63" y="34"/>
                  </a:lnTo>
                  <a:lnTo>
                    <a:pt x="79" y="37"/>
                  </a:lnTo>
                  <a:lnTo>
                    <a:pt x="99" y="40"/>
                  </a:lnTo>
                  <a:lnTo>
                    <a:pt x="119" y="42"/>
                  </a:lnTo>
                  <a:lnTo>
                    <a:pt x="132" y="46"/>
                  </a:lnTo>
                  <a:lnTo>
                    <a:pt x="145" y="49"/>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4" name="Freeform 11"/>
            <p:cNvSpPr>
              <a:spLocks/>
            </p:cNvSpPr>
            <p:nvPr/>
          </p:nvSpPr>
          <p:spPr bwMode="auto">
            <a:xfrm>
              <a:off x="4700" y="2874"/>
              <a:ext cx="66" cy="38"/>
            </a:xfrm>
            <a:custGeom>
              <a:avLst/>
              <a:gdLst>
                <a:gd name="T0" fmla="*/ 66 w 61"/>
                <a:gd name="T1" fmla="*/ 0 h 35"/>
                <a:gd name="T2" fmla="*/ 42 w 61"/>
                <a:gd name="T3" fmla="*/ 1 h 35"/>
                <a:gd name="T4" fmla="*/ 25 w 61"/>
                <a:gd name="T5" fmla="*/ 10 h 35"/>
                <a:gd name="T6" fmla="*/ 10 w 61"/>
                <a:gd name="T7" fmla="*/ 18 h 35"/>
                <a:gd name="T8" fmla="*/ 1 w 61"/>
                <a:gd name="T9" fmla="*/ 33 h 35"/>
                <a:gd name="T10" fmla="*/ 0 w 61"/>
                <a:gd name="T11" fmla="*/ 34 h 35"/>
                <a:gd name="T12" fmla="*/ 1 w 61"/>
                <a:gd name="T13" fmla="*/ 38 h 35"/>
                <a:gd name="T14" fmla="*/ 24 w 61"/>
                <a:gd name="T15" fmla="*/ 26 h 35"/>
                <a:gd name="T16" fmla="*/ 44 w 61"/>
                <a:gd name="T17" fmla="*/ 13 h 35"/>
                <a:gd name="T18" fmla="*/ 66 w 61"/>
                <a:gd name="T19" fmla="*/ 0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1" h="35">
                  <a:moveTo>
                    <a:pt x="61" y="0"/>
                  </a:moveTo>
                  <a:lnTo>
                    <a:pt x="39" y="1"/>
                  </a:lnTo>
                  <a:lnTo>
                    <a:pt x="23" y="9"/>
                  </a:lnTo>
                  <a:lnTo>
                    <a:pt x="9" y="17"/>
                  </a:lnTo>
                  <a:lnTo>
                    <a:pt x="1" y="30"/>
                  </a:lnTo>
                  <a:lnTo>
                    <a:pt x="0" y="31"/>
                  </a:lnTo>
                  <a:lnTo>
                    <a:pt x="1" y="35"/>
                  </a:lnTo>
                  <a:lnTo>
                    <a:pt x="22" y="24"/>
                  </a:lnTo>
                  <a:lnTo>
                    <a:pt x="41" y="12"/>
                  </a:lnTo>
                  <a:lnTo>
                    <a:pt x="61"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5" name="Freeform 12"/>
            <p:cNvSpPr>
              <a:spLocks/>
            </p:cNvSpPr>
            <p:nvPr/>
          </p:nvSpPr>
          <p:spPr bwMode="auto">
            <a:xfrm>
              <a:off x="4777" y="2663"/>
              <a:ext cx="25" cy="60"/>
            </a:xfrm>
            <a:custGeom>
              <a:avLst/>
              <a:gdLst>
                <a:gd name="T0" fmla="*/ 25 w 23"/>
                <a:gd name="T1" fmla="*/ 38 h 54"/>
                <a:gd name="T2" fmla="*/ 14 w 23"/>
                <a:gd name="T3" fmla="*/ 24 h 54"/>
                <a:gd name="T4" fmla="*/ 22 w 23"/>
                <a:gd name="T5" fmla="*/ 16 h 54"/>
                <a:gd name="T6" fmla="*/ 17 w 23"/>
                <a:gd name="T7" fmla="*/ 11 h 54"/>
                <a:gd name="T8" fmla="*/ 12 w 23"/>
                <a:gd name="T9" fmla="*/ 17 h 54"/>
                <a:gd name="T10" fmla="*/ 5 w 23"/>
                <a:gd name="T11" fmla="*/ 27 h 54"/>
                <a:gd name="T12" fmla="*/ 5 w 23"/>
                <a:gd name="T13" fmla="*/ 21 h 54"/>
                <a:gd name="T14" fmla="*/ 9 w 23"/>
                <a:gd name="T15" fmla="*/ 8 h 54"/>
                <a:gd name="T16" fmla="*/ 9 w 23"/>
                <a:gd name="T17" fmla="*/ 0 h 54"/>
                <a:gd name="T18" fmla="*/ 0 w 23"/>
                <a:gd name="T19" fmla="*/ 14 h 54"/>
                <a:gd name="T20" fmla="*/ 2 w 23"/>
                <a:gd name="T21" fmla="*/ 28 h 54"/>
                <a:gd name="T22" fmla="*/ 4 w 23"/>
                <a:gd name="T23" fmla="*/ 42 h 54"/>
                <a:gd name="T24" fmla="*/ 14 w 23"/>
                <a:gd name="T25" fmla="*/ 60 h 54"/>
                <a:gd name="T26" fmla="*/ 8 w 23"/>
                <a:gd name="T27" fmla="*/ 36 h 54"/>
                <a:gd name="T28" fmla="*/ 25 w 23"/>
                <a:gd name="T29" fmla="*/ 38 h 5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3" h="54">
                  <a:moveTo>
                    <a:pt x="23" y="34"/>
                  </a:moveTo>
                  <a:lnTo>
                    <a:pt x="13" y="22"/>
                  </a:lnTo>
                  <a:lnTo>
                    <a:pt x="20" y="14"/>
                  </a:lnTo>
                  <a:lnTo>
                    <a:pt x="16" y="10"/>
                  </a:lnTo>
                  <a:lnTo>
                    <a:pt x="11" y="15"/>
                  </a:lnTo>
                  <a:lnTo>
                    <a:pt x="5" y="24"/>
                  </a:lnTo>
                  <a:lnTo>
                    <a:pt x="5" y="19"/>
                  </a:lnTo>
                  <a:lnTo>
                    <a:pt x="8" y="7"/>
                  </a:lnTo>
                  <a:lnTo>
                    <a:pt x="8" y="0"/>
                  </a:lnTo>
                  <a:lnTo>
                    <a:pt x="0" y="13"/>
                  </a:lnTo>
                  <a:lnTo>
                    <a:pt x="2" y="25"/>
                  </a:lnTo>
                  <a:lnTo>
                    <a:pt x="4" y="38"/>
                  </a:lnTo>
                  <a:lnTo>
                    <a:pt x="13" y="54"/>
                  </a:lnTo>
                  <a:lnTo>
                    <a:pt x="7" y="32"/>
                  </a:lnTo>
                  <a:lnTo>
                    <a:pt x="23" y="3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6" name="Freeform 13"/>
            <p:cNvSpPr>
              <a:spLocks/>
            </p:cNvSpPr>
            <p:nvPr/>
          </p:nvSpPr>
          <p:spPr bwMode="auto">
            <a:xfrm>
              <a:off x="4784" y="2763"/>
              <a:ext cx="51" cy="18"/>
            </a:xfrm>
            <a:custGeom>
              <a:avLst/>
              <a:gdLst>
                <a:gd name="T0" fmla="*/ 51 w 47"/>
                <a:gd name="T1" fmla="*/ 15 h 16"/>
                <a:gd name="T2" fmla="*/ 48 w 47"/>
                <a:gd name="T3" fmla="*/ 18 h 16"/>
                <a:gd name="T4" fmla="*/ 27 w 47"/>
                <a:gd name="T5" fmla="*/ 9 h 16"/>
                <a:gd name="T6" fmla="*/ 13 w 47"/>
                <a:gd name="T7" fmla="*/ 10 h 16"/>
                <a:gd name="T8" fmla="*/ 2 w 47"/>
                <a:gd name="T9" fmla="*/ 7 h 16"/>
                <a:gd name="T10" fmla="*/ 0 w 47"/>
                <a:gd name="T11" fmla="*/ 10 h 16"/>
                <a:gd name="T12" fmla="*/ 1 w 47"/>
                <a:gd name="T13" fmla="*/ 3 h 16"/>
                <a:gd name="T14" fmla="*/ 12 w 47"/>
                <a:gd name="T15" fmla="*/ 0 h 16"/>
                <a:gd name="T16" fmla="*/ 27 w 47"/>
                <a:gd name="T17" fmla="*/ 1 h 16"/>
                <a:gd name="T18" fmla="*/ 41 w 47"/>
                <a:gd name="T19" fmla="*/ 2 h 16"/>
                <a:gd name="T20" fmla="*/ 51 w 47"/>
                <a:gd name="T21" fmla="*/ 15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16">
                  <a:moveTo>
                    <a:pt x="47" y="13"/>
                  </a:moveTo>
                  <a:lnTo>
                    <a:pt x="44" y="16"/>
                  </a:lnTo>
                  <a:lnTo>
                    <a:pt x="25" y="8"/>
                  </a:lnTo>
                  <a:lnTo>
                    <a:pt x="12" y="9"/>
                  </a:lnTo>
                  <a:lnTo>
                    <a:pt x="2" y="6"/>
                  </a:lnTo>
                  <a:lnTo>
                    <a:pt x="0" y="9"/>
                  </a:lnTo>
                  <a:lnTo>
                    <a:pt x="1" y="3"/>
                  </a:lnTo>
                  <a:lnTo>
                    <a:pt x="11" y="0"/>
                  </a:lnTo>
                  <a:lnTo>
                    <a:pt x="25" y="1"/>
                  </a:lnTo>
                  <a:lnTo>
                    <a:pt x="38" y="2"/>
                  </a:lnTo>
                  <a:lnTo>
                    <a:pt x="47" y="1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7" name="Freeform 14"/>
            <p:cNvSpPr>
              <a:spLocks/>
            </p:cNvSpPr>
            <p:nvPr/>
          </p:nvSpPr>
          <p:spPr bwMode="auto">
            <a:xfrm>
              <a:off x="4635" y="2870"/>
              <a:ext cx="58" cy="11"/>
            </a:xfrm>
            <a:custGeom>
              <a:avLst/>
              <a:gdLst>
                <a:gd name="T0" fmla="*/ 58 w 51"/>
                <a:gd name="T1" fmla="*/ 1 h 10"/>
                <a:gd name="T2" fmla="*/ 58 w 51"/>
                <a:gd name="T3" fmla="*/ 0 h 10"/>
                <a:gd name="T4" fmla="*/ 55 w 51"/>
                <a:gd name="T5" fmla="*/ 0 h 10"/>
                <a:gd name="T6" fmla="*/ 49 w 51"/>
                <a:gd name="T7" fmla="*/ 4 h 10"/>
                <a:gd name="T8" fmla="*/ 38 w 51"/>
                <a:gd name="T9" fmla="*/ 4 h 10"/>
                <a:gd name="T10" fmla="*/ 24 w 51"/>
                <a:gd name="T11" fmla="*/ 2 h 10"/>
                <a:gd name="T12" fmla="*/ 9 w 51"/>
                <a:gd name="T13" fmla="*/ 1 h 10"/>
                <a:gd name="T14" fmla="*/ 0 w 51"/>
                <a:gd name="T15" fmla="*/ 9 h 10"/>
                <a:gd name="T16" fmla="*/ 8 w 51"/>
                <a:gd name="T17" fmla="*/ 11 h 10"/>
                <a:gd name="T18" fmla="*/ 25 w 51"/>
                <a:gd name="T19" fmla="*/ 11 h 10"/>
                <a:gd name="T20" fmla="*/ 43 w 51"/>
                <a:gd name="T21" fmla="*/ 10 h 10"/>
                <a:gd name="T22" fmla="*/ 58 w 51"/>
                <a:gd name="T23" fmla="*/ 1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1" h="10">
                  <a:moveTo>
                    <a:pt x="51" y="1"/>
                  </a:moveTo>
                  <a:lnTo>
                    <a:pt x="51" y="0"/>
                  </a:lnTo>
                  <a:lnTo>
                    <a:pt x="48" y="0"/>
                  </a:lnTo>
                  <a:lnTo>
                    <a:pt x="43" y="4"/>
                  </a:lnTo>
                  <a:lnTo>
                    <a:pt x="33" y="4"/>
                  </a:lnTo>
                  <a:lnTo>
                    <a:pt x="21" y="2"/>
                  </a:lnTo>
                  <a:lnTo>
                    <a:pt x="8" y="1"/>
                  </a:lnTo>
                  <a:lnTo>
                    <a:pt x="0" y="8"/>
                  </a:lnTo>
                  <a:lnTo>
                    <a:pt x="7" y="10"/>
                  </a:lnTo>
                  <a:lnTo>
                    <a:pt x="22" y="10"/>
                  </a:lnTo>
                  <a:lnTo>
                    <a:pt x="38" y="9"/>
                  </a:lnTo>
                  <a:lnTo>
                    <a:pt x="51" y="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8" name="Freeform 15"/>
            <p:cNvSpPr>
              <a:spLocks/>
            </p:cNvSpPr>
            <p:nvPr/>
          </p:nvSpPr>
          <p:spPr bwMode="auto">
            <a:xfrm>
              <a:off x="4384" y="2736"/>
              <a:ext cx="29" cy="31"/>
            </a:xfrm>
            <a:custGeom>
              <a:avLst/>
              <a:gdLst>
                <a:gd name="T0" fmla="*/ 29 w 26"/>
                <a:gd name="T1" fmla="*/ 22 h 27"/>
                <a:gd name="T2" fmla="*/ 27 w 26"/>
                <a:gd name="T3" fmla="*/ 31 h 27"/>
                <a:gd name="T4" fmla="*/ 12 w 26"/>
                <a:gd name="T5" fmla="*/ 22 h 27"/>
                <a:gd name="T6" fmla="*/ 7 w 26"/>
                <a:gd name="T7" fmla="*/ 10 h 27"/>
                <a:gd name="T8" fmla="*/ 0 w 26"/>
                <a:gd name="T9" fmla="*/ 8 h 27"/>
                <a:gd name="T10" fmla="*/ 8 w 26"/>
                <a:gd name="T11" fmla="*/ 1 h 27"/>
                <a:gd name="T12" fmla="*/ 12 w 26"/>
                <a:gd name="T13" fmla="*/ 0 h 27"/>
                <a:gd name="T14" fmla="*/ 19 w 26"/>
                <a:gd name="T15" fmla="*/ 16 h 27"/>
                <a:gd name="T16" fmla="*/ 29 w 26"/>
                <a:gd name="T17" fmla="*/ 22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 h="27">
                  <a:moveTo>
                    <a:pt x="26" y="19"/>
                  </a:moveTo>
                  <a:lnTo>
                    <a:pt x="24" y="27"/>
                  </a:lnTo>
                  <a:lnTo>
                    <a:pt x="11" y="19"/>
                  </a:lnTo>
                  <a:lnTo>
                    <a:pt x="6" y="9"/>
                  </a:lnTo>
                  <a:lnTo>
                    <a:pt x="0" y="7"/>
                  </a:lnTo>
                  <a:lnTo>
                    <a:pt x="7" y="1"/>
                  </a:lnTo>
                  <a:lnTo>
                    <a:pt x="11" y="0"/>
                  </a:lnTo>
                  <a:lnTo>
                    <a:pt x="17" y="14"/>
                  </a:lnTo>
                  <a:lnTo>
                    <a:pt x="26" y="19"/>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 name="Freeform 16"/>
            <p:cNvSpPr>
              <a:spLocks/>
            </p:cNvSpPr>
            <p:nvPr/>
          </p:nvSpPr>
          <p:spPr bwMode="auto">
            <a:xfrm>
              <a:off x="4582" y="2867"/>
              <a:ext cx="42" cy="18"/>
            </a:xfrm>
            <a:custGeom>
              <a:avLst/>
              <a:gdLst>
                <a:gd name="T0" fmla="*/ 42 w 38"/>
                <a:gd name="T1" fmla="*/ 11 h 17"/>
                <a:gd name="T2" fmla="*/ 40 w 38"/>
                <a:gd name="T3" fmla="*/ 5 h 17"/>
                <a:gd name="T4" fmla="*/ 34 w 38"/>
                <a:gd name="T5" fmla="*/ 6 h 17"/>
                <a:gd name="T6" fmla="*/ 18 w 38"/>
                <a:gd name="T7" fmla="*/ 0 h 17"/>
                <a:gd name="T8" fmla="*/ 27 w 38"/>
                <a:gd name="T9" fmla="*/ 11 h 17"/>
                <a:gd name="T10" fmla="*/ 17 w 38"/>
                <a:gd name="T11" fmla="*/ 10 h 17"/>
                <a:gd name="T12" fmla="*/ 3 w 38"/>
                <a:gd name="T13" fmla="*/ 7 h 17"/>
                <a:gd name="T14" fmla="*/ 0 w 38"/>
                <a:gd name="T15" fmla="*/ 18 h 17"/>
                <a:gd name="T16" fmla="*/ 14 w 38"/>
                <a:gd name="T17" fmla="*/ 16 h 17"/>
                <a:gd name="T18" fmla="*/ 29 w 38"/>
                <a:gd name="T19" fmla="*/ 13 h 17"/>
                <a:gd name="T20" fmla="*/ 35 w 38"/>
                <a:gd name="T21" fmla="*/ 14 h 17"/>
                <a:gd name="T22" fmla="*/ 34 w 38"/>
                <a:gd name="T23" fmla="*/ 13 h 17"/>
                <a:gd name="T24" fmla="*/ 42 w 38"/>
                <a:gd name="T25" fmla="*/ 11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8" h="17">
                  <a:moveTo>
                    <a:pt x="38" y="10"/>
                  </a:moveTo>
                  <a:lnTo>
                    <a:pt x="36" y="5"/>
                  </a:lnTo>
                  <a:lnTo>
                    <a:pt x="31" y="6"/>
                  </a:lnTo>
                  <a:lnTo>
                    <a:pt x="16" y="0"/>
                  </a:lnTo>
                  <a:lnTo>
                    <a:pt x="24" y="10"/>
                  </a:lnTo>
                  <a:lnTo>
                    <a:pt x="15" y="9"/>
                  </a:lnTo>
                  <a:lnTo>
                    <a:pt x="3" y="7"/>
                  </a:lnTo>
                  <a:lnTo>
                    <a:pt x="0" y="17"/>
                  </a:lnTo>
                  <a:lnTo>
                    <a:pt x="13" y="15"/>
                  </a:lnTo>
                  <a:lnTo>
                    <a:pt x="26" y="12"/>
                  </a:lnTo>
                  <a:lnTo>
                    <a:pt x="32" y="13"/>
                  </a:lnTo>
                  <a:lnTo>
                    <a:pt x="31" y="12"/>
                  </a:lnTo>
                  <a:lnTo>
                    <a:pt x="38" y="1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 name="Freeform 17"/>
            <p:cNvSpPr>
              <a:spLocks/>
            </p:cNvSpPr>
            <p:nvPr/>
          </p:nvSpPr>
          <p:spPr bwMode="auto">
            <a:xfrm>
              <a:off x="4620" y="2894"/>
              <a:ext cx="31" cy="16"/>
            </a:xfrm>
            <a:custGeom>
              <a:avLst/>
              <a:gdLst>
                <a:gd name="T0" fmla="*/ 31 w 28"/>
                <a:gd name="T1" fmla="*/ 13 h 15"/>
                <a:gd name="T2" fmla="*/ 19 w 28"/>
                <a:gd name="T3" fmla="*/ 16 h 15"/>
                <a:gd name="T4" fmla="*/ 4 w 28"/>
                <a:gd name="T5" fmla="*/ 6 h 15"/>
                <a:gd name="T6" fmla="*/ 0 w 28"/>
                <a:gd name="T7" fmla="*/ 0 h 15"/>
                <a:gd name="T8" fmla="*/ 19 w 28"/>
                <a:gd name="T9" fmla="*/ 0 h 15"/>
                <a:gd name="T10" fmla="*/ 31 w 28"/>
                <a:gd name="T11" fmla="*/ 13 h 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15">
                  <a:moveTo>
                    <a:pt x="28" y="12"/>
                  </a:moveTo>
                  <a:lnTo>
                    <a:pt x="17" y="15"/>
                  </a:lnTo>
                  <a:lnTo>
                    <a:pt x="4" y="6"/>
                  </a:lnTo>
                  <a:lnTo>
                    <a:pt x="0" y="0"/>
                  </a:lnTo>
                  <a:lnTo>
                    <a:pt x="17" y="0"/>
                  </a:lnTo>
                  <a:lnTo>
                    <a:pt x="28" y="1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1" name="Freeform 18"/>
            <p:cNvSpPr>
              <a:spLocks/>
            </p:cNvSpPr>
            <p:nvPr/>
          </p:nvSpPr>
          <p:spPr bwMode="auto">
            <a:xfrm>
              <a:off x="4751" y="2767"/>
              <a:ext cx="22" cy="14"/>
            </a:xfrm>
            <a:custGeom>
              <a:avLst/>
              <a:gdLst>
                <a:gd name="T0" fmla="*/ 22 w 19"/>
                <a:gd name="T1" fmla="*/ 6 h 13"/>
                <a:gd name="T2" fmla="*/ 14 w 19"/>
                <a:gd name="T3" fmla="*/ 14 h 13"/>
                <a:gd name="T4" fmla="*/ 0 w 19"/>
                <a:gd name="T5" fmla="*/ 5 h 13"/>
                <a:gd name="T6" fmla="*/ 7 w 19"/>
                <a:gd name="T7" fmla="*/ 0 h 13"/>
                <a:gd name="T8" fmla="*/ 22 w 19"/>
                <a:gd name="T9" fmla="*/ 6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3">
                  <a:moveTo>
                    <a:pt x="19" y="6"/>
                  </a:moveTo>
                  <a:lnTo>
                    <a:pt x="12" y="13"/>
                  </a:lnTo>
                  <a:lnTo>
                    <a:pt x="0" y="5"/>
                  </a:lnTo>
                  <a:lnTo>
                    <a:pt x="6" y="0"/>
                  </a:lnTo>
                  <a:lnTo>
                    <a:pt x="19" y="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2" name="Freeform 19"/>
            <p:cNvSpPr>
              <a:spLocks/>
            </p:cNvSpPr>
            <p:nvPr/>
          </p:nvSpPr>
          <p:spPr bwMode="auto">
            <a:xfrm>
              <a:off x="4544" y="2867"/>
              <a:ext cx="20" cy="12"/>
            </a:xfrm>
            <a:custGeom>
              <a:avLst/>
              <a:gdLst>
                <a:gd name="T0" fmla="*/ 20 w 18"/>
                <a:gd name="T1" fmla="*/ 6 h 10"/>
                <a:gd name="T2" fmla="*/ 18 w 18"/>
                <a:gd name="T3" fmla="*/ 2 h 10"/>
                <a:gd name="T4" fmla="*/ 0 w 18"/>
                <a:gd name="T5" fmla="*/ 0 h 10"/>
                <a:gd name="T6" fmla="*/ 9 w 18"/>
                <a:gd name="T7" fmla="*/ 12 h 10"/>
                <a:gd name="T8" fmla="*/ 20 w 18"/>
                <a:gd name="T9" fmla="*/ 6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0">
                  <a:moveTo>
                    <a:pt x="18" y="5"/>
                  </a:moveTo>
                  <a:lnTo>
                    <a:pt x="16" y="2"/>
                  </a:lnTo>
                  <a:lnTo>
                    <a:pt x="0" y="0"/>
                  </a:lnTo>
                  <a:lnTo>
                    <a:pt x="8" y="10"/>
                  </a:lnTo>
                  <a:lnTo>
                    <a:pt x="18" y="5"/>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3" name="Freeform 20"/>
            <p:cNvSpPr>
              <a:spLocks/>
            </p:cNvSpPr>
            <p:nvPr/>
          </p:nvSpPr>
          <p:spPr bwMode="auto">
            <a:xfrm>
              <a:off x="4242" y="2676"/>
              <a:ext cx="16" cy="18"/>
            </a:xfrm>
            <a:custGeom>
              <a:avLst/>
              <a:gdLst>
                <a:gd name="T0" fmla="*/ 16 w 14"/>
                <a:gd name="T1" fmla="*/ 10 h 16"/>
                <a:gd name="T2" fmla="*/ 14 w 14"/>
                <a:gd name="T3" fmla="*/ 18 h 16"/>
                <a:gd name="T4" fmla="*/ 0 w 14"/>
                <a:gd name="T5" fmla="*/ 1 h 16"/>
                <a:gd name="T6" fmla="*/ 5 w 14"/>
                <a:gd name="T7" fmla="*/ 0 h 16"/>
                <a:gd name="T8" fmla="*/ 16 w 14"/>
                <a:gd name="T9" fmla="*/ 10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16">
                  <a:moveTo>
                    <a:pt x="14" y="9"/>
                  </a:moveTo>
                  <a:lnTo>
                    <a:pt x="12" y="16"/>
                  </a:lnTo>
                  <a:lnTo>
                    <a:pt x="0" y="1"/>
                  </a:lnTo>
                  <a:lnTo>
                    <a:pt x="4" y="0"/>
                  </a:lnTo>
                  <a:lnTo>
                    <a:pt x="14" y="9"/>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4" name="Freeform 21"/>
            <p:cNvSpPr>
              <a:spLocks/>
            </p:cNvSpPr>
            <p:nvPr/>
          </p:nvSpPr>
          <p:spPr bwMode="auto">
            <a:xfrm>
              <a:off x="4569" y="2870"/>
              <a:ext cx="13" cy="13"/>
            </a:xfrm>
            <a:custGeom>
              <a:avLst/>
              <a:gdLst>
                <a:gd name="T0" fmla="*/ 13 w 12"/>
                <a:gd name="T1" fmla="*/ 3 h 12"/>
                <a:gd name="T2" fmla="*/ 9 w 12"/>
                <a:gd name="T3" fmla="*/ 0 h 12"/>
                <a:gd name="T4" fmla="*/ 0 w 12"/>
                <a:gd name="T5" fmla="*/ 10 h 12"/>
                <a:gd name="T6" fmla="*/ 7 w 12"/>
                <a:gd name="T7" fmla="*/ 13 h 12"/>
                <a:gd name="T8" fmla="*/ 13 w 12"/>
                <a:gd name="T9" fmla="*/ 3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12" y="3"/>
                  </a:moveTo>
                  <a:lnTo>
                    <a:pt x="8" y="0"/>
                  </a:lnTo>
                  <a:lnTo>
                    <a:pt x="0" y="9"/>
                  </a:lnTo>
                  <a:lnTo>
                    <a:pt x="6" y="12"/>
                  </a:lnTo>
                  <a:lnTo>
                    <a:pt x="12" y="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5" name="Freeform 22"/>
            <p:cNvSpPr>
              <a:spLocks/>
            </p:cNvSpPr>
            <p:nvPr/>
          </p:nvSpPr>
          <p:spPr bwMode="auto">
            <a:xfrm>
              <a:off x="4426" y="2756"/>
              <a:ext cx="14" cy="14"/>
            </a:xfrm>
            <a:custGeom>
              <a:avLst/>
              <a:gdLst>
                <a:gd name="T0" fmla="*/ 14 w 11"/>
                <a:gd name="T1" fmla="*/ 6 h 11"/>
                <a:gd name="T2" fmla="*/ 6 w 11"/>
                <a:gd name="T3" fmla="*/ 11 h 11"/>
                <a:gd name="T4" fmla="*/ 0 w 11"/>
                <a:gd name="T5" fmla="*/ 14 h 11"/>
                <a:gd name="T6" fmla="*/ 0 w 11"/>
                <a:gd name="T7" fmla="*/ 0 h 11"/>
                <a:gd name="T8" fmla="*/ 14 w 11"/>
                <a:gd name="T9" fmla="*/ 6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1">
                  <a:moveTo>
                    <a:pt x="11" y="5"/>
                  </a:moveTo>
                  <a:lnTo>
                    <a:pt x="5" y="9"/>
                  </a:lnTo>
                  <a:lnTo>
                    <a:pt x="0" y="11"/>
                  </a:lnTo>
                  <a:lnTo>
                    <a:pt x="0" y="0"/>
                  </a:lnTo>
                  <a:lnTo>
                    <a:pt x="11" y="5"/>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6" name="Freeform 23"/>
            <p:cNvSpPr>
              <a:spLocks/>
            </p:cNvSpPr>
            <p:nvPr/>
          </p:nvSpPr>
          <p:spPr bwMode="auto">
            <a:xfrm>
              <a:off x="4689" y="2794"/>
              <a:ext cx="11" cy="25"/>
            </a:xfrm>
            <a:custGeom>
              <a:avLst/>
              <a:gdLst>
                <a:gd name="T0" fmla="*/ 11 w 9"/>
                <a:gd name="T1" fmla="*/ 17 h 22"/>
                <a:gd name="T2" fmla="*/ 9 w 9"/>
                <a:gd name="T3" fmla="*/ 16 h 22"/>
                <a:gd name="T4" fmla="*/ 9 w 9"/>
                <a:gd name="T5" fmla="*/ 6 h 22"/>
                <a:gd name="T6" fmla="*/ 9 w 9"/>
                <a:gd name="T7" fmla="*/ 0 h 22"/>
                <a:gd name="T8" fmla="*/ 0 w 9"/>
                <a:gd name="T9" fmla="*/ 25 h 22"/>
                <a:gd name="T10" fmla="*/ 11 w 9"/>
                <a:gd name="T11" fmla="*/ 17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 h="22">
                  <a:moveTo>
                    <a:pt x="9" y="15"/>
                  </a:moveTo>
                  <a:lnTo>
                    <a:pt x="7" y="14"/>
                  </a:lnTo>
                  <a:lnTo>
                    <a:pt x="7" y="5"/>
                  </a:lnTo>
                  <a:lnTo>
                    <a:pt x="7" y="0"/>
                  </a:lnTo>
                  <a:lnTo>
                    <a:pt x="0" y="22"/>
                  </a:lnTo>
                  <a:lnTo>
                    <a:pt x="9" y="15"/>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7" name="Freeform 24"/>
            <p:cNvSpPr>
              <a:spLocks/>
            </p:cNvSpPr>
            <p:nvPr/>
          </p:nvSpPr>
          <p:spPr bwMode="auto">
            <a:xfrm>
              <a:off x="4895" y="2816"/>
              <a:ext cx="7" cy="14"/>
            </a:xfrm>
            <a:custGeom>
              <a:avLst/>
              <a:gdLst>
                <a:gd name="T0" fmla="*/ 7 w 6"/>
                <a:gd name="T1" fmla="*/ 11 h 13"/>
                <a:gd name="T2" fmla="*/ 7 w 6"/>
                <a:gd name="T3" fmla="*/ 0 h 13"/>
                <a:gd name="T4" fmla="*/ 0 w 6"/>
                <a:gd name="T5" fmla="*/ 2 h 13"/>
                <a:gd name="T6" fmla="*/ 0 w 6"/>
                <a:gd name="T7" fmla="*/ 14 h 13"/>
                <a:gd name="T8" fmla="*/ 7 w 6"/>
                <a:gd name="T9" fmla="*/ 11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13">
                  <a:moveTo>
                    <a:pt x="6" y="10"/>
                  </a:moveTo>
                  <a:lnTo>
                    <a:pt x="6" y="0"/>
                  </a:lnTo>
                  <a:lnTo>
                    <a:pt x="0" y="2"/>
                  </a:lnTo>
                  <a:lnTo>
                    <a:pt x="0" y="13"/>
                  </a:lnTo>
                  <a:lnTo>
                    <a:pt x="6" y="1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 name="Freeform 25"/>
            <p:cNvSpPr>
              <a:spLocks/>
            </p:cNvSpPr>
            <p:nvPr/>
          </p:nvSpPr>
          <p:spPr bwMode="auto">
            <a:xfrm>
              <a:off x="4271" y="2723"/>
              <a:ext cx="9" cy="16"/>
            </a:xfrm>
            <a:custGeom>
              <a:avLst/>
              <a:gdLst>
                <a:gd name="T0" fmla="*/ 9 w 8"/>
                <a:gd name="T1" fmla="*/ 16 h 13"/>
                <a:gd name="T2" fmla="*/ 2 w 8"/>
                <a:gd name="T3" fmla="*/ 16 h 13"/>
                <a:gd name="T4" fmla="*/ 0 w 8"/>
                <a:gd name="T5" fmla="*/ 0 h 13"/>
                <a:gd name="T6" fmla="*/ 9 w 8"/>
                <a:gd name="T7" fmla="*/ 16 h 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3">
                  <a:moveTo>
                    <a:pt x="8" y="13"/>
                  </a:moveTo>
                  <a:lnTo>
                    <a:pt x="2" y="13"/>
                  </a:lnTo>
                  <a:lnTo>
                    <a:pt x="0" y="0"/>
                  </a:lnTo>
                  <a:lnTo>
                    <a:pt x="8" y="1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9" name="Freeform 26"/>
            <p:cNvSpPr>
              <a:spLocks/>
            </p:cNvSpPr>
            <p:nvPr/>
          </p:nvSpPr>
          <p:spPr bwMode="auto">
            <a:xfrm>
              <a:off x="4686" y="2799"/>
              <a:ext cx="7" cy="13"/>
            </a:xfrm>
            <a:custGeom>
              <a:avLst/>
              <a:gdLst>
                <a:gd name="T0" fmla="*/ 7 w 6"/>
                <a:gd name="T1" fmla="*/ 5 h 12"/>
                <a:gd name="T2" fmla="*/ 7 w 6"/>
                <a:gd name="T3" fmla="*/ 0 h 12"/>
                <a:gd name="T4" fmla="*/ 4 w 6"/>
                <a:gd name="T5" fmla="*/ 1 h 12"/>
                <a:gd name="T6" fmla="*/ 0 w 6"/>
                <a:gd name="T7" fmla="*/ 13 h 12"/>
                <a:gd name="T8" fmla="*/ 7 w 6"/>
                <a:gd name="T9" fmla="*/ 5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12">
                  <a:moveTo>
                    <a:pt x="6" y="5"/>
                  </a:moveTo>
                  <a:lnTo>
                    <a:pt x="6" y="0"/>
                  </a:lnTo>
                  <a:lnTo>
                    <a:pt x="3" y="1"/>
                  </a:lnTo>
                  <a:lnTo>
                    <a:pt x="0" y="12"/>
                  </a:lnTo>
                  <a:lnTo>
                    <a:pt x="6" y="5"/>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0" name="Freeform 27"/>
            <p:cNvSpPr>
              <a:spLocks/>
            </p:cNvSpPr>
            <p:nvPr/>
          </p:nvSpPr>
          <p:spPr bwMode="auto">
            <a:xfrm>
              <a:off x="4722" y="2739"/>
              <a:ext cx="18" cy="4"/>
            </a:xfrm>
            <a:custGeom>
              <a:avLst/>
              <a:gdLst>
                <a:gd name="T0" fmla="*/ 18 w 15"/>
                <a:gd name="T1" fmla="*/ 4 h 4"/>
                <a:gd name="T2" fmla="*/ 8 w 15"/>
                <a:gd name="T3" fmla="*/ 0 h 4"/>
                <a:gd name="T4" fmla="*/ 0 w 15"/>
                <a:gd name="T5" fmla="*/ 4 h 4"/>
                <a:gd name="T6" fmla="*/ 18 w 15"/>
                <a:gd name="T7" fmla="*/ 4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 h="4">
                  <a:moveTo>
                    <a:pt x="15" y="4"/>
                  </a:moveTo>
                  <a:lnTo>
                    <a:pt x="7" y="0"/>
                  </a:lnTo>
                  <a:lnTo>
                    <a:pt x="0" y="4"/>
                  </a:lnTo>
                  <a:lnTo>
                    <a:pt x="15" y="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1" name="Freeform 28"/>
            <p:cNvSpPr>
              <a:spLocks/>
            </p:cNvSpPr>
            <p:nvPr/>
          </p:nvSpPr>
          <p:spPr bwMode="auto">
            <a:xfrm>
              <a:off x="4889" y="2830"/>
              <a:ext cx="6" cy="13"/>
            </a:xfrm>
            <a:custGeom>
              <a:avLst/>
              <a:gdLst>
                <a:gd name="T0" fmla="*/ 6 w 6"/>
                <a:gd name="T1" fmla="*/ 7 h 11"/>
                <a:gd name="T2" fmla="*/ 1 w 6"/>
                <a:gd name="T3" fmla="*/ 13 h 11"/>
                <a:gd name="T4" fmla="*/ 0 w 6"/>
                <a:gd name="T5" fmla="*/ 0 h 11"/>
                <a:gd name="T6" fmla="*/ 6 w 6"/>
                <a:gd name="T7" fmla="*/ 7 h 1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11">
                  <a:moveTo>
                    <a:pt x="6" y="6"/>
                  </a:moveTo>
                  <a:lnTo>
                    <a:pt x="1" y="11"/>
                  </a:lnTo>
                  <a:lnTo>
                    <a:pt x="0" y="0"/>
                  </a:lnTo>
                  <a:lnTo>
                    <a:pt x="6" y="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2" name="Freeform 29"/>
            <p:cNvSpPr>
              <a:spLocks/>
            </p:cNvSpPr>
            <p:nvPr/>
          </p:nvSpPr>
          <p:spPr bwMode="auto">
            <a:xfrm>
              <a:off x="4513" y="2845"/>
              <a:ext cx="25" cy="2"/>
            </a:xfrm>
            <a:custGeom>
              <a:avLst/>
              <a:gdLst>
                <a:gd name="T0" fmla="*/ 25 w 22"/>
                <a:gd name="T1" fmla="*/ 0 h 2"/>
                <a:gd name="T2" fmla="*/ 7 w 22"/>
                <a:gd name="T3" fmla="*/ 2 h 2"/>
                <a:gd name="T4" fmla="*/ 0 w 22"/>
                <a:gd name="T5" fmla="*/ 0 h 2"/>
                <a:gd name="T6" fmla="*/ 25 w 22"/>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2">
                  <a:moveTo>
                    <a:pt x="22" y="0"/>
                  </a:moveTo>
                  <a:lnTo>
                    <a:pt x="6" y="2"/>
                  </a:lnTo>
                  <a:lnTo>
                    <a:pt x="0" y="0"/>
                  </a:lnTo>
                  <a:lnTo>
                    <a:pt x="22"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3" name="Freeform 30"/>
            <p:cNvSpPr>
              <a:spLocks/>
            </p:cNvSpPr>
            <p:nvPr/>
          </p:nvSpPr>
          <p:spPr bwMode="auto">
            <a:xfrm>
              <a:off x="4540" y="2607"/>
              <a:ext cx="15" cy="16"/>
            </a:xfrm>
            <a:custGeom>
              <a:avLst/>
              <a:gdLst>
                <a:gd name="T0" fmla="*/ 9 w 15"/>
                <a:gd name="T1" fmla="*/ 16 h 16"/>
                <a:gd name="T2" fmla="*/ 0 w 15"/>
                <a:gd name="T3" fmla="*/ 6 h 16"/>
                <a:gd name="T4" fmla="*/ 15 w 15"/>
                <a:gd name="T5" fmla="*/ 0 h 16"/>
                <a:gd name="T6" fmla="*/ 15 w 15"/>
                <a:gd name="T7" fmla="*/ 1 h 16"/>
                <a:gd name="T8" fmla="*/ 12 w 15"/>
                <a:gd name="T9" fmla="*/ 10 h 16"/>
                <a:gd name="T10" fmla="*/ 9 w 15"/>
                <a:gd name="T11" fmla="*/ 16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 h="16">
                  <a:moveTo>
                    <a:pt x="9" y="16"/>
                  </a:moveTo>
                  <a:lnTo>
                    <a:pt x="0" y="6"/>
                  </a:lnTo>
                  <a:lnTo>
                    <a:pt x="15" y="0"/>
                  </a:lnTo>
                  <a:lnTo>
                    <a:pt x="15" y="1"/>
                  </a:lnTo>
                  <a:lnTo>
                    <a:pt x="12" y="10"/>
                  </a:lnTo>
                  <a:lnTo>
                    <a:pt x="9" y="1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4" name="Freeform 31"/>
            <p:cNvSpPr>
              <a:spLocks/>
            </p:cNvSpPr>
            <p:nvPr/>
          </p:nvSpPr>
          <p:spPr bwMode="auto">
            <a:xfrm>
              <a:off x="4462" y="2567"/>
              <a:ext cx="169" cy="120"/>
            </a:xfrm>
            <a:custGeom>
              <a:avLst/>
              <a:gdLst>
                <a:gd name="T0" fmla="*/ 126 w 151"/>
                <a:gd name="T1" fmla="*/ 0 h 109"/>
                <a:gd name="T2" fmla="*/ 137 w 151"/>
                <a:gd name="T3" fmla="*/ 8 h 109"/>
                <a:gd name="T4" fmla="*/ 137 w 151"/>
                <a:gd name="T5" fmla="*/ 21 h 109"/>
                <a:gd name="T6" fmla="*/ 144 w 151"/>
                <a:gd name="T7" fmla="*/ 18 h 109"/>
                <a:gd name="T8" fmla="*/ 144 w 151"/>
                <a:gd name="T9" fmla="*/ 23 h 109"/>
                <a:gd name="T10" fmla="*/ 148 w 151"/>
                <a:gd name="T11" fmla="*/ 24 h 109"/>
                <a:gd name="T12" fmla="*/ 169 w 151"/>
                <a:gd name="T13" fmla="*/ 33 h 109"/>
                <a:gd name="T14" fmla="*/ 150 w 151"/>
                <a:gd name="T15" fmla="*/ 39 h 109"/>
                <a:gd name="T16" fmla="*/ 156 w 151"/>
                <a:gd name="T17" fmla="*/ 50 h 109"/>
                <a:gd name="T18" fmla="*/ 143 w 151"/>
                <a:gd name="T19" fmla="*/ 52 h 109"/>
                <a:gd name="T20" fmla="*/ 140 w 151"/>
                <a:gd name="T21" fmla="*/ 56 h 109"/>
                <a:gd name="T22" fmla="*/ 124 w 151"/>
                <a:gd name="T23" fmla="*/ 53 h 109"/>
                <a:gd name="T24" fmla="*/ 109 w 151"/>
                <a:gd name="T25" fmla="*/ 52 h 109"/>
                <a:gd name="T26" fmla="*/ 104 w 151"/>
                <a:gd name="T27" fmla="*/ 65 h 109"/>
                <a:gd name="T28" fmla="*/ 101 w 151"/>
                <a:gd name="T29" fmla="*/ 79 h 109"/>
                <a:gd name="T30" fmla="*/ 96 w 151"/>
                <a:gd name="T31" fmla="*/ 89 h 109"/>
                <a:gd name="T32" fmla="*/ 88 w 151"/>
                <a:gd name="T33" fmla="*/ 106 h 109"/>
                <a:gd name="T34" fmla="*/ 74 w 151"/>
                <a:gd name="T35" fmla="*/ 112 h 109"/>
                <a:gd name="T36" fmla="*/ 50 w 151"/>
                <a:gd name="T37" fmla="*/ 107 h 109"/>
                <a:gd name="T38" fmla="*/ 44 w 151"/>
                <a:gd name="T39" fmla="*/ 116 h 109"/>
                <a:gd name="T40" fmla="*/ 21 w 151"/>
                <a:gd name="T41" fmla="*/ 120 h 109"/>
                <a:gd name="T42" fmla="*/ 3 w 151"/>
                <a:gd name="T43" fmla="*/ 110 h 109"/>
                <a:gd name="T44" fmla="*/ 0 w 151"/>
                <a:gd name="T45" fmla="*/ 97 h 109"/>
                <a:gd name="T46" fmla="*/ 1 w 151"/>
                <a:gd name="T47" fmla="*/ 98 h 109"/>
                <a:gd name="T48" fmla="*/ 15 w 151"/>
                <a:gd name="T49" fmla="*/ 106 h 109"/>
                <a:gd name="T50" fmla="*/ 28 w 151"/>
                <a:gd name="T51" fmla="*/ 110 h 109"/>
                <a:gd name="T52" fmla="*/ 26 w 151"/>
                <a:gd name="T53" fmla="*/ 109 h 109"/>
                <a:gd name="T54" fmla="*/ 28 w 151"/>
                <a:gd name="T55" fmla="*/ 105 h 109"/>
                <a:gd name="T56" fmla="*/ 29 w 151"/>
                <a:gd name="T57" fmla="*/ 96 h 109"/>
                <a:gd name="T58" fmla="*/ 29 w 151"/>
                <a:gd name="T59" fmla="*/ 91 h 109"/>
                <a:gd name="T60" fmla="*/ 32 w 151"/>
                <a:gd name="T61" fmla="*/ 85 h 109"/>
                <a:gd name="T62" fmla="*/ 44 w 151"/>
                <a:gd name="T63" fmla="*/ 80 h 109"/>
                <a:gd name="T64" fmla="*/ 56 w 151"/>
                <a:gd name="T65" fmla="*/ 77 h 109"/>
                <a:gd name="T66" fmla="*/ 67 w 151"/>
                <a:gd name="T67" fmla="*/ 63 h 109"/>
                <a:gd name="T68" fmla="*/ 77 w 151"/>
                <a:gd name="T69" fmla="*/ 46 h 109"/>
                <a:gd name="T70" fmla="*/ 87 w 151"/>
                <a:gd name="T71" fmla="*/ 57 h 109"/>
                <a:gd name="T72" fmla="*/ 91 w 151"/>
                <a:gd name="T73" fmla="*/ 51 h 109"/>
                <a:gd name="T74" fmla="*/ 94 w 151"/>
                <a:gd name="T75" fmla="*/ 41 h 109"/>
                <a:gd name="T76" fmla="*/ 97 w 151"/>
                <a:gd name="T77" fmla="*/ 52 h 109"/>
                <a:gd name="T78" fmla="*/ 97 w 151"/>
                <a:gd name="T79" fmla="*/ 44 h 109"/>
                <a:gd name="T80" fmla="*/ 102 w 151"/>
                <a:gd name="T81" fmla="*/ 39 h 109"/>
                <a:gd name="T82" fmla="*/ 101 w 151"/>
                <a:gd name="T83" fmla="*/ 33 h 109"/>
                <a:gd name="T84" fmla="*/ 104 w 151"/>
                <a:gd name="T85" fmla="*/ 28 h 109"/>
                <a:gd name="T86" fmla="*/ 113 w 151"/>
                <a:gd name="T87" fmla="*/ 14 h 109"/>
                <a:gd name="T88" fmla="*/ 121 w 151"/>
                <a:gd name="T89" fmla="*/ 0 h 109"/>
                <a:gd name="T90" fmla="*/ 122 w 151"/>
                <a:gd name="T91" fmla="*/ 6 h 109"/>
                <a:gd name="T92" fmla="*/ 126 w 151"/>
                <a:gd name="T93" fmla="*/ 0 h 10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51" h="109">
                  <a:moveTo>
                    <a:pt x="113" y="0"/>
                  </a:moveTo>
                  <a:lnTo>
                    <a:pt x="122" y="7"/>
                  </a:lnTo>
                  <a:lnTo>
                    <a:pt x="122" y="19"/>
                  </a:lnTo>
                  <a:lnTo>
                    <a:pt x="129" y="16"/>
                  </a:lnTo>
                  <a:lnTo>
                    <a:pt x="129" y="21"/>
                  </a:lnTo>
                  <a:lnTo>
                    <a:pt x="132" y="22"/>
                  </a:lnTo>
                  <a:lnTo>
                    <a:pt x="151" y="30"/>
                  </a:lnTo>
                  <a:lnTo>
                    <a:pt x="134" y="35"/>
                  </a:lnTo>
                  <a:lnTo>
                    <a:pt x="139" y="45"/>
                  </a:lnTo>
                  <a:lnTo>
                    <a:pt x="128" y="47"/>
                  </a:lnTo>
                  <a:lnTo>
                    <a:pt x="125" y="51"/>
                  </a:lnTo>
                  <a:lnTo>
                    <a:pt x="111" y="48"/>
                  </a:lnTo>
                  <a:lnTo>
                    <a:pt x="97" y="47"/>
                  </a:lnTo>
                  <a:lnTo>
                    <a:pt x="93" y="59"/>
                  </a:lnTo>
                  <a:lnTo>
                    <a:pt x="90" y="72"/>
                  </a:lnTo>
                  <a:lnTo>
                    <a:pt x="86" y="81"/>
                  </a:lnTo>
                  <a:lnTo>
                    <a:pt x="79" y="96"/>
                  </a:lnTo>
                  <a:lnTo>
                    <a:pt x="66" y="102"/>
                  </a:lnTo>
                  <a:lnTo>
                    <a:pt x="45" y="97"/>
                  </a:lnTo>
                  <a:lnTo>
                    <a:pt x="39" y="105"/>
                  </a:lnTo>
                  <a:lnTo>
                    <a:pt x="19" y="109"/>
                  </a:lnTo>
                  <a:lnTo>
                    <a:pt x="3" y="100"/>
                  </a:lnTo>
                  <a:lnTo>
                    <a:pt x="0" y="88"/>
                  </a:lnTo>
                  <a:lnTo>
                    <a:pt x="1" y="89"/>
                  </a:lnTo>
                  <a:lnTo>
                    <a:pt x="13" y="96"/>
                  </a:lnTo>
                  <a:lnTo>
                    <a:pt x="25" y="100"/>
                  </a:lnTo>
                  <a:lnTo>
                    <a:pt x="23" y="99"/>
                  </a:lnTo>
                  <a:lnTo>
                    <a:pt x="25" y="95"/>
                  </a:lnTo>
                  <a:lnTo>
                    <a:pt x="26" y="87"/>
                  </a:lnTo>
                  <a:lnTo>
                    <a:pt x="26" y="83"/>
                  </a:lnTo>
                  <a:lnTo>
                    <a:pt x="29" y="77"/>
                  </a:lnTo>
                  <a:lnTo>
                    <a:pt x="39" y="73"/>
                  </a:lnTo>
                  <a:lnTo>
                    <a:pt x="50" y="70"/>
                  </a:lnTo>
                  <a:lnTo>
                    <a:pt x="60" y="57"/>
                  </a:lnTo>
                  <a:lnTo>
                    <a:pt x="69" y="42"/>
                  </a:lnTo>
                  <a:lnTo>
                    <a:pt x="78" y="52"/>
                  </a:lnTo>
                  <a:lnTo>
                    <a:pt x="81" y="46"/>
                  </a:lnTo>
                  <a:lnTo>
                    <a:pt x="84" y="37"/>
                  </a:lnTo>
                  <a:lnTo>
                    <a:pt x="87" y="47"/>
                  </a:lnTo>
                  <a:lnTo>
                    <a:pt x="87" y="40"/>
                  </a:lnTo>
                  <a:lnTo>
                    <a:pt x="91" y="35"/>
                  </a:lnTo>
                  <a:lnTo>
                    <a:pt x="90" y="30"/>
                  </a:lnTo>
                  <a:lnTo>
                    <a:pt x="93" y="25"/>
                  </a:lnTo>
                  <a:lnTo>
                    <a:pt x="101" y="13"/>
                  </a:lnTo>
                  <a:lnTo>
                    <a:pt x="108" y="0"/>
                  </a:lnTo>
                  <a:lnTo>
                    <a:pt x="109" y="5"/>
                  </a:lnTo>
                  <a:lnTo>
                    <a:pt x="113"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5" name="Freeform 32"/>
            <p:cNvSpPr>
              <a:spLocks/>
            </p:cNvSpPr>
            <p:nvPr/>
          </p:nvSpPr>
          <p:spPr bwMode="auto">
            <a:xfrm>
              <a:off x="4293" y="2574"/>
              <a:ext cx="76" cy="102"/>
            </a:xfrm>
            <a:custGeom>
              <a:avLst/>
              <a:gdLst>
                <a:gd name="T0" fmla="*/ 64 w 70"/>
                <a:gd name="T1" fmla="*/ 102 h 93"/>
                <a:gd name="T2" fmla="*/ 43 w 70"/>
                <a:gd name="T3" fmla="*/ 88 h 93"/>
                <a:gd name="T4" fmla="*/ 23 w 70"/>
                <a:gd name="T5" fmla="*/ 72 h 93"/>
                <a:gd name="T6" fmla="*/ 13 w 70"/>
                <a:gd name="T7" fmla="*/ 50 h 93"/>
                <a:gd name="T8" fmla="*/ 7 w 70"/>
                <a:gd name="T9" fmla="*/ 26 h 93"/>
                <a:gd name="T10" fmla="*/ 0 w 70"/>
                <a:gd name="T11" fmla="*/ 3 h 93"/>
                <a:gd name="T12" fmla="*/ 1 w 70"/>
                <a:gd name="T13" fmla="*/ 0 h 93"/>
                <a:gd name="T14" fmla="*/ 14 w 70"/>
                <a:gd name="T15" fmla="*/ 7 h 93"/>
                <a:gd name="T16" fmla="*/ 16 w 70"/>
                <a:gd name="T17" fmla="*/ 15 h 93"/>
                <a:gd name="T18" fmla="*/ 27 w 70"/>
                <a:gd name="T19" fmla="*/ 15 h 93"/>
                <a:gd name="T20" fmla="*/ 34 w 70"/>
                <a:gd name="T21" fmla="*/ 7 h 93"/>
                <a:gd name="T22" fmla="*/ 45 w 70"/>
                <a:gd name="T23" fmla="*/ 18 h 93"/>
                <a:gd name="T24" fmla="*/ 56 w 70"/>
                <a:gd name="T25" fmla="*/ 30 h 93"/>
                <a:gd name="T26" fmla="*/ 58 w 70"/>
                <a:gd name="T27" fmla="*/ 48 h 93"/>
                <a:gd name="T28" fmla="*/ 60 w 70"/>
                <a:gd name="T29" fmla="*/ 66 h 93"/>
                <a:gd name="T30" fmla="*/ 68 w 70"/>
                <a:gd name="T31" fmla="*/ 83 h 93"/>
                <a:gd name="T32" fmla="*/ 76 w 70"/>
                <a:gd name="T33" fmla="*/ 101 h 93"/>
                <a:gd name="T34" fmla="*/ 69 w 70"/>
                <a:gd name="T35" fmla="*/ 98 h 93"/>
                <a:gd name="T36" fmla="*/ 64 w 70"/>
                <a:gd name="T37" fmla="*/ 102 h 9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70" h="93">
                  <a:moveTo>
                    <a:pt x="59" y="93"/>
                  </a:moveTo>
                  <a:lnTo>
                    <a:pt x="40" y="80"/>
                  </a:lnTo>
                  <a:lnTo>
                    <a:pt x="21" y="66"/>
                  </a:lnTo>
                  <a:lnTo>
                    <a:pt x="12" y="46"/>
                  </a:lnTo>
                  <a:lnTo>
                    <a:pt x="6" y="24"/>
                  </a:lnTo>
                  <a:lnTo>
                    <a:pt x="0" y="3"/>
                  </a:lnTo>
                  <a:lnTo>
                    <a:pt x="1" y="0"/>
                  </a:lnTo>
                  <a:lnTo>
                    <a:pt x="13" y="6"/>
                  </a:lnTo>
                  <a:lnTo>
                    <a:pt x="15" y="14"/>
                  </a:lnTo>
                  <a:lnTo>
                    <a:pt x="25" y="14"/>
                  </a:lnTo>
                  <a:lnTo>
                    <a:pt x="31" y="6"/>
                  </a:lnTo>
                  <a:lnTo>
                    <a:pt x="41" y="16"/>
                  </a:lnTo>
                  <a:lnTo>
                    <a:pt x="52" y="27"/>
                  </a:lnTo>
                  <a:lnTo>
                    <a:pt x="53" y="44"/>
                  </a:lnTo>
                  <a:lnTo>
                    <a:pt x="55" y="60"/>
                  </a:lnTo>
                  <a:lnTo>
                    <a:pt x="63" y="76"/>
                  </a:lnTo>
                  <a:lnTo>
                    <a:pt x="70" y="92"/>
                  </a:lnTo>
                  <a:lnTo>
                    <a:pt x="64" y="89"/>
                  </a:lnTo>
                  <a:lnTo>
                    <a:pt x="59" y="9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6" name="Freeform 33"/>
            <p:cNvSpPr>
              <a:spLocks/>
            </p:cNvSpPr>
            <p:nvPr/>
          </p:nvSpPr>
          <p:spPr bwMode="auto">
            <a:xfrm>
              <a:off x="5473" y="2714"/>
              <a:ext cx="2" cy="2"/>
            </a:xfrm>
            <a:custGeom>
              <a:avLst/>
              <a:gdLst>
                <a:gd name="T0" fmla="*/ 0 w 2"/>
                <a:gd name="T1" fmla="*/ 2 h 2"/>
                <a:gd name="T2" fmla="*/ 0 w 2"/>
                <a:gd name="T3" fmla="*/ 0 h 2"/>
                <a:gd name="T4" fmla="*/ 0 w 2"/>
                <a:gd name="T5" fmla="*/ 2 h 2"/>
                <a:gd name="T6" fmla="*/ 0 60000 65536"/>
                <a:gd name="T7" fmla="*/ 0 60000 65536"/>
                <a:gd name="T8" fmla="*/ 0 60000 65536"/>
              </a:gdLst>
              <a:ahLst/>
              <a:cxnLst>
                <a:cxn ang="T6">
                  <a:pos x="T0" y="T1"/>
                </a:cxn>
                <a:cxn ang="T7">
                  <a:pos x="T2" y="T3"/>
                </a:cxn>
                <a:cxn ang="T8">
                  <a:pos x="T4" y="T5"/>
                </a:cxn>
              </a:cxnLst>
              <a:rect l="0" t="0" r="r" b="b"/>
              <a:pathLst>
                <a:path w="2" h="2">
                  <a:moveTo>
                    <a:pt x="0" y="2"/>
                  </a:moveTo>
                  <a:lnTo>
                    <a:pt x="0" y="0"/>
                  </a:lnTo>
                  <a:lnTo>
                    <a:pt x="0" y="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7" name="Freeform 34"/>
            <p:cNvSpPr>
              <a:spLocks/>
            </p:cNvSpPr>
            <p:nvPr/>
          </p:nvSpPr>
          <p:spPr bwMode="auto">
            <a:xfrm>
              <a:off x="5006" y="2756"/>
              <a:ext cx="171" cy="160"/>
            </a:xfrm>
            <a:custGeom>
              <a:avLst/>
              <a:gdLst>
                <a:gd name="T0" fmla="*/ 171 w 154"/>
                <a:gd name="T1" fmla="*/ 152 h 144"/>
                <a:gd name="T2" fmla="*/ 164 w 154"/>
                <a:gd name="T3" fmla="*/ 156 h 144"/>
                <a:gd name="T4" fmla="*/ 164 w 154"/>
                <a:gd name="T5" fmla="*/ 160 h 144"/>
                <a:gd name="T6" fmla="*/ 155 w 154"/>
                <a:gd name="T7" fmla="*/ 157 h 144"/>
                <a:gd name="T8" fmla="*/ 138 w 154"/>
                <a:gd name="T9" fmla="*/ 154 h 144"/>
                <a:gd name="T10" fmla="*/ 122 w 154"/>
                <a:gd name="T11" fmla="*/ 150 h 144"/>
                <a:gd name="T12" fmla="*/ 112 w 154"/>
                <a:gd name="T13" fmla="*/ 140 h 144"/>
                <a:gd name="T14" fmla="*/ 103 w 154"/>
                <a:gd name="T15" fmla="*/ 130 h 144"/>
                <a:gd name="T16" fmla="*/ 93 w 154"/>
                <a:gd name="T17" fmla="*/ 119 h 144"/>
                <a:gd name="T18" fmla="*/ 86 w 154"/>
                <a:gd name="T19" fmla="*/ 107 h 144"/>
                <a:gd name="T20" fmla="*/ 63 w 154"/>
                <a:gd name="T21" fmla="*/ 99 h 144"/>
                <a:gd name="T22" fmla="*/ 62 w 154"/>
                <a:gd name="T23" fmla="*/ 102 h 144"/>
                <a:gd name="T24" fmla="*/ 51 w 154"/>
                <a:gd name="T25" fmla="*/ 99 h 144"/>
                <a:gd name="T26" fmla="*/ 52 w 154"/>
                <a:gd name="T27" fmla="*/ 108 h 144"/>
                <a:gd name="T28" fmla="*/ 46 w 154"/>
                <a:gd name="T29" fmla="*/ 108 h 144"/>
                <a:gd name="T30" fmla="*/ 47 w 154"/>
                <a:gd name="T31" fmla="*/ 112 h 144"/>
                <a:gd name="T32" fmla="*/ 23 w 154"/>
                <a:gd name="T33" fmla="*/ 112 h 144"/>
                <a:gd name="T34" fmla="*/ 43 w 154"/>
                <a:gd name="T35" fmla="*/ 122 h 144"/>
                <a:gd name="T36" fmla="*/ 33 w 154"/>
                <a:gd name="T37" fmla="*/ 130 h 144"/>
                <a:gd name="T38" fmla="*/ 18 w 154"/>
                <a:gd name="T39" fmla="*/ 130 h 144"/>
                <a:gd name="T40" fmla="*/ 0 w 154"/>
                <a:gd name="T41" fmla="*/ 130 h 144"/>
                <a:gd name="T42" fmla="*/ 2 w 154"/>
                <a:gd name="T43" fmla="*/ 113 h 144"/>
                <a:gd name="T44" fmla="*/ 3 w 154"/>
                <a:gd name="T45" fmla="*/ 97 h 144"/>
                <a:gd name="T46" fmla="*/ 4 w 154"/>
                <a:gd name="T47" fmla="*/ 81 h 144"/>
                <a:gd name="T48" fmla="*/ 6 w 154"/>
                <a:gd name="T49" fmla="*/ 66 h 144"/>
                <a:gd name="T50" fmla="*/ 7 w 154"/>
                <a:gd name="T51" fmla="*/ 49 h 144"/>
                <a:gd name="T52" fmla="*/ 7 w 154"/>
                <a:gd name="T53" fmla="*/ 32 h 144"/>
                <a:gd name="T54" fmla="*/ 9 w 154"/>
                <a:gd name="T55" fmla="*/ 16 h 144"/>
                <a:gd name="T56" fmla="*/ 9 w 154"/>
                <a:gd name="T57" fmla="*/ 0 h 144"/>
                <a:gd name="T58" fmla="*/ 26 w 154"/>
                <a:gd name="T59" fmla="*/ 8 h 144"/>
                <a:gd name="T60" fmla="*/ 42 w 154"/>
                <a:gd name="T61" fmla="*/ 14 h 144"/>
                <a:gd name="T62" fmla="*/ 59 w 154"/>
                <a:gd name="T63" fmla="*/ 22 h 144"/>
                <a:gd name="T64" fmla="*/ 77 w 154"/>
                <a:gd name="T65" fmla="*/ 30 h 144"/>
                <a:gd name="T66" fmla="*/ 91 w 154"/>
                <a:gd name="T67" fmla="*/ 49 h 144"/>
                <a:gd name="T68" fmla="*/ 92 w 154"/>
                <a:gd name="T69" fmla="*/ 59 h 144"/>
                <a:gd name="T70" fmla="*/ 107 w 154"/>
                <a:gd name="T71" fmla="*/ 66 h 144"/>
                <a:gd name="T72" fmla="*/ 123 w 154"/>
                <a:gd name="T73" fmla="*/ 72 h 144"/>
                <a:gd name="T74" fmla="*/ 124 w 154"/>
                <a:gd name="T75" fmla="*/ 82 h 144"/>
                <a:gd name="T76" fmla="*/ 109 w 154"/>
                <a:gd name="T77" fmla="*/ 83 h 144"/>
                <a:gd name="T78" fmla="*/ 117 w 154"/>
                <a:gd name="T79" fmla="*/ 101 h 144"/>
                <a:gd name="T80" fmla="*/ 129 w 154"/>
                <a:gd name="T81" fmla="*/ 112 h 144"/>
                <a:gd name="T82" fmla="*/ 137 w 154"/>
                <a:gd name="T83" fmla="*/ 129 h 144"/>
                <a:gd name="T84" fmla="*/ 147 w 154"/>
                <a:gd name="T85" fmla="*/ 130 h 144"/>
                <a:gd name="T86" fmla="*/ 145 w 154"/>
                <a:gd name="T87" fmla="*/ 137 h 144"/>
                <a:gd name="T88" fmla="*/ 155 w 154"/>
                <a:gd name="T89" fmla="*/ 142 h 144"/>
                <a:gd name="T90" fmla="*/ 153 w 154"/>
                <a:gd name="T91" fmla="*/ 147 h 144"/>
                <a:gd name="T92" fmla="*/ 171 w 154"/>
                <a:gd name="T93" fmla="*/ 152 h 14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54" h="144">
                  <a:moveTo>
                    <a:pt x="154" y="137"/>
                  </a:moveTo>
                  <a:lnTo>
                    <a:pt x="148" y="140"/>
                  </a:lnTo>
                  <a:lnTo>
                    <a:pt x="148" y="144"/>
                  </a:lnTo>
                  <a:lnTo>
                    <a:pt x="140" y="141"/>
                  </a:lnTo>
                  <a:lnTo>
                    <a:pt x="124" y="139"/>
                  </a:lnTo>
                  <a:lnTo>
                    <a:pt x="110" y="135"/>
                  </a:lnTo>
                  <a:lnTo>
                    <a:pt x="101" y="126"/>
                  </a:lnTo>
                  <a:lnTo>
                    <a:pt x="93" y="117"/>
                  </a:lnTo>
                  <a:lnTo>
                    <a:pt x="84" y="107"/>
                  </a:lnTo>
                  <a:lnTo>
                    <a:pt x="77" y="96"/>
                  </a:lnTo>
                  <a:lnTo>
                    <a:pt x="57" y="89"/>
                  </a:lnTo>
                  <a:lnTo>
                    <a:pt x="56" y="92"/>
                  </a:lnTo>
                  <a:lnTo>
                    <a:pt x="46" y="89"/>
                  </a:lnTo>
                  <a:lnTo>
                    <a:pt x="47" y="97"/>
                  </a:lnTo>
                  <a:lnTo>
                    <a:pt x="41" y="97"/>
                  </a:lnTo>
                  <a:lnTo>
                    <a:pt x="42" y="101"/>
                  </a:lnTo>
                  <a:lnTo>
                    <a:pt x="21" y="101"/>
                  </a:lnTo>
                  <a:lnTo>
                    <a:pt x="39" y="110"/>
                  </a:lnTo>
                  <a:lnTo>
                    <a:pt x="30" y="117"/>
                  </a:lnTo>
                  <a:lnTo>
                    <a:pt x="16" y="117"/>
                  </a:lnTo>
                  <a:lnTo>
                    <a:pt x="0" y="117"/>
                  </a:lnTo>
                  <a:lnTo>
                    <a:pt x="2" y="102"/>
                  </a:lnTo>
                  <a:lnTo>
                    <a:pt x="3" y="87"/>
                  </a:lnTo>
                  <a:lnTo>
                    <a:pt x="4" y="73"/>
                  </a:lnTo>
                  <a:lnTo>
                    <a:pt x="5" y="59"/>
                  </a:lnTo>
                  <a:lnTo>
                    <a:pt x="6" y="44"/>
                  </a:lnTo>
                  <a:lnTo>
                    <a:pt x="6" y="29"/>
                  </a:lnTo>
                  <a:lnTo>
                    <a:pt x="8" y="14"/>
                  </a:lnTo>
                  <a:lnTo>
                    <a:pt x="8" y="0"/>
                  </a:lnTo>
                  <a:lnTo>
                    <a:pt x="23" y="7"/>
                  </a:lnTo>
                  <a:lnTo>
                    <a:pt x="38" y="13"/>
                  </a:lnTo>
                  <a:lnTo>
                    <a:pt x="53" y="20"/>
                  </a:lnTo>
                  <a:lnTo>
                    <a:pt x="69" y="27"/>
                  </a:lnTo>
                  <a:lnTo>
                    <a:pt x="82" y="44"/>
                  </a:lnTo>
                  <a:lnTo>
                    <a:pt x="83" y="53"/>
                  </a:lnTo>
                  <a:lnTo>
                    <a:pt x="96" y="59"/>
                  </a:lnTo>
                  <a:lnTo>
                    <a:pt x="111" y="65"/>
                  </a:lnTo>
                  <a:lnTo>
                    <a:pt x="112" y="74"/>
                  </a:lnTo>
                  <a:lnTo>
                    <a:pt x="98" y="75"/>
                  </a:lnTo>
                  <a:lnTo>
                    <a:pt x="105" y="91"/>
                  </a:lnTo>
                  <a:lnTo>
                    <a:pt x="116" y="101"/>
                  </a:lnTo>
                  <a:lnTo>
                    <a:pt x="123" y="116"/>
                  </a:lnTo>
                  <a:lnTo>
                    <a:pt x="132" y="117"/>
                  </a:lnTo>
                  <a:lnTo>
                    <a:pt x="131" y="123"/>
                  </a:lnTo>
                  <a:lnTo>
                    <a:pt x="140" y="128"/>
                  </a:lnTo>
                  <a:lnTo>
                    <a:pt x="138" y="132"/>
                  </a:lnTo>
                  <a:lnTo>
                    <a:pt x="154" y="13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8" name="Freeform 35"/>
            <p:cNvSpPr>
              <a:spLocks/>
            </p:cNvSpPr>
            <p:nvPr/>
          </p:nvSpPr>
          <p:spPr bwMode="auto">
            <a:xfrm>
              <a:off x="5142" y="2790"/>
              <a:ext cx="73" cy="40"/>
            </a:xfrm>
            <a:custGeom>
              <a:avLst/>
              <a:gdLst>
                <a:gd name="T0" fmla="*/ 73 w 66"/>
                <a:gd name="T1" fmla="*/ 1 h 36"/>
                <a:gd name="T2" fmla="*/ 67 w 66"/>
                <a:gd name="T3" fmla="*/ 14 h 36"/>
                <a:gd name="T4" fmla="*/ 63 w 66"/>
                <a:gd name="T5" fmla="*/ 17 h 36"/>
                <a:gd name="T6" fmla="*/ 64 w 66"/>
                <a:gd name="T7" fmla="*/ 23 h 36"/>
                <a:gd name="T8" fmla="*/ 53 w 66"/>
                <a:gd name="T9" fmla="*/ 29 h 36"/>
                <a:gd name="T10" fmla="*/ 29 w 66"/>
                <a:gd name="T11" fmla="*/ 40 h 36"/>
                <a:gd name="T12" fmla="*/ 14 w 66"/>
                <a:gd name="T13" fmla="*/ 36 h 36"/>
                <a:gd name="T14" fmla="*/ 3 w 66"/>
                <a:gd name="T15" fmla="*/ 30 h 36"/>
                <a:gd name="T16" fmla="*/ 0 w 66"/>
                <a:gd name="T17" fmla="*/ 23 h 36"/>
                <a:gd name="T18" fmla="*/ 23 w 66"/>
                <a:gd name="T19" fmla="*/ 26 h 36"/>
                <a:gd name="T20" fmla="*/ 30 w 66"/>
                <a:gd name="T21" fmla="*/ 14 h 36"/>
                <a:gd name="T22" fmla="*/ 30 w 66"/>
                <a:gd name="T23" fmla="*/ 21 h 36"/>
                <a:gd name="T24" fmla="*/ 40 w 66"/>
                <a:gd name="T25" fmla="*/ 26 h 36"/>
                <a:gd name="T26" fmla="*/ 56 w 66"/>
                <a:gd name="T27" fmla="*/ 13 h 36"/>
                <a:gd name="T28" fmla="*/ 56 w 66"/>
                <a:gd name="T29" fmla="*/ 1 h 36"/>
                <a:gd name="T30" fmla="*/ 66 w 66"/>
                <a:gd name="T31" fmla="*/ 0 h 36"/>
                <a:gd name="T32" fmla="*/ 73 w 66"/>
                <a:gd name="T33" fmla="*/ 1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6" h="36">
                  <a:moveTo>
                    <a:pt x="66" y="1"/>
                  </a:moveTo>
                  <a:lnTo>
                    <a:pt x="61" y="13"/>
                  </a:lnTo>
                  <a:lnTo>
                    <a:pt x="57" y="15"/>
                  </a:lnTo>
                  <a:lnTo>
                    <a:pt x="58" y="21"/>
                  </a:lnTo>
                  <a:lnTo>
                    <a:pt x="48" y="26"/>
                  </a:lnTo>
                  <a:lnTo>
                    <a:pt x="26" y="36"/>
                  </a:lnTo>
                  <a:lnTo>
                    <a:pt x="13" y="32"/>
                  </a:lnTo>
                  <a:lnTo>
                    <a:pt x="3" y="27"/>
                  </a:lnTo>
                  <a:lnTo>
                    <a:pt x="0" y="21"/>
                  </a:lnTo>
                  <a:lnTo>
                    <a:pt x="21" y="23"/>
                  </a:lnTo>
                  <a:lnTo>
                    <a:pt x="27" y="13"/>
                  </a:lnTo>
                  <a:lnTo>
                    <a:pt x="27" y="19"/>
                  </a:lnTo>
                  <a:lnTo>
                    <a:pt x="36" y="23"/>
                  </a:lnTo>
                  <a:lnTo>
                    <a:pt x="51" y="12"/>
                  </a:lnTo>
                  <a:lnTo>
                    <a:pt x="51" y="1"/>
                  </a:lnTo>
                  <a:lnTo>
                    <a:pt x="60" y="0"/>
                  </a:lnTo>
                  <a:lnTo>
                    <a:pt x="66" y="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9" name="Freeform 36"/>
            <p:cNvSpPr>
              <a:spLocks/>
            </p:cNvSpPr>
            <p:nvPr/>
          </p:nvSpPr>
          <p:spPr bwMode="auto">
            <a:xfrm>
              <a:off x="5253" y="2814"/>
              <a:ext cx="20" cy="29"/>
            </a:xfrm>
            <a:custGeom>
              <a:avLst/>
              <a:gdLst>
                <a:gd name="T0" fmla="*/ 20 w 18"/>
                <a:gd name="T1" fmla="*/ 26 h 27"/>
                <a:gd name="T2" fmla="*/ 16 w 18"/>
                <a:gd name="T3" fmla="*/ 29 h 27"/>
                <a:gd name="T4" fmla="*/ 4 w 18"/>
                <a:gd name="T5" fmla="*/ 16 h 27"/>
                <a:gd name="T6" fmla="*/ 0 w 18"/>
                <a:gd name="T7" fmla="*/ 0 h 27"/>
                <a:gd name="T8" fmla="*/ 11 w 18"/>
                <a:gd name="T9" fmla="*/ 13 h 27"/>
                <a:gd name="T10" fmla="*/ 20 w 18"/>
                <a:gd name="T11" fmla="*/ 26 h 2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27">
                  <a:moveTo>
                    <a:pt x="18" y="24"/>
                  </a:moveTo>
                  <a:lnTo>
                    <a:pt x="14" y="27"/>
                  </a:lnTo>
                  <a:lnTo>
                    <a:pt x="4" y="15"/>
                  </a:lnTo>
                  <a:lnTo>
                    <a:pt x="0" y="0"/>
                  </a:lnTo>
                  <a:lnTo>
                    <a:pt x="10" y="12"/>
                  </a:lnTo>
                  <a:lnTo>
                    <a:pt x="18" y="2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0" name="Freeform 37"/>
            <p:cNvSpPr>
              <a:spLocks/>
            </p:cNvSpPr>
            <p:nvPr/>
          </p:nvSpPr>
          <p:spPr bwMode="auto">
            <a:xfrm>
              <a:off x="5189" y="2759"/>
              <a:ext cx="37" cy="42"/>
            </a:xfrm>
            <a:custGeom>
              <a:avLst/>
              <a:gdLst>
                <a:gd name="T0" fmla="*/ 37 w 33"/>
                <a:gd name="T1" fmla="*/ 35 h 37"/>
                <a:gd name="T2" fmla="*/ 33 w 33"/>
                <a:gd name="T3" fmla="*/ 42 h 37"/>
                <a:gd name="T4" fmla="*/ 20 w 33"/>
                <a:gd name="T5" fmla="*/ 18 h 37"/>
                <a:gd name="T6" fmla="*/ 10 w 33"/>
                <a:gd name="T7" fmla="*/ 9 h 37"/>
                <a:gd name="T8" fmla="*/ 0 w 33"/>
                <a:gd name="T9" fmla="*/ 1 h 37"/>
                <a:gd name="T10" fmla="*/ 0 w 33"/>
                <a:gd name="T11" fmla="*/ 0 h 37"/>
                <a:gd name="T12" fmla="*/ 13 w 33"/>
                <a:gd name="T13" fmla="*/ 11 h 37"/>
                <a:gd name="T14" fmla="*/ 28 w 33"/>
                <a:gd name="T15" fmla="*/ 22 h 37"/>
                <a:gd name="T16" fmla="*/ 37 w 33"/>
                <a:gd name="T17" fmla="*/ 35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 h="37">
                  <a:moveTo>
                    <a:pt x="33" y="31"/>
                  </a:moveTo>
                  <a:lnTo>
                    <a:pt x="29" y="37"/>
                  </a:lnTo>
                  <a:lnTo>
                    <a:pt x="18" y="16"/>
                  </a:lnTo>
                  <a:lnTo>
                    <a:pt x="9" y="8"/>
                  </a:lnTo>
                  <a:lnTo>
                    <a:pt x="0" y="1"/>
                  </a:lnTo>
                  <a:lnTo>
                    <a:pt x="0" y="0"/>
                  </a:lnTo>
                  <a:lnTo>
                    <a:pt x="12" y="10"/>
                  </a:lnTo>
                  <a:lnTo>
                    <a:pt x="25" y="19"/>
                  </a:lnTo>
                  <a:lnTo>
                    <a:pt x="33" y="3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1" name="Freeform 38"/>
            <p:cNvSpPr>
              <a:spLocks/>
            </p:cNvSpPr>
            <p:nvPr/>
          </p:nvSpPr>
          <p:spPr bwMode="auto">
            <a:xfrm>
              <a:off x="5180" y="2901"/>
              <a:ext cx="6" cy="6"/>
            </a:xfrm>
            <a:custGeom>
              <a:avLst/>
              <a:gdLst>
                <a:gd name="T0" fmla="*/ 6 w 6"/>
                <a:gd name="T1" fmla="*/ 4 h 5"/>
                <a:gd name="T2" fmla="*/ 3 w 6"/>
                <a:gd name="T3" fmla="*/ 6 h 5"/>
                <a:gd name="T4" fmla="*/ 0 w 6"/>
                <a:gd name="T5" fmla="*/ 0 h 5"/>
                <a:gd name="T6" fmla="*/ 6 w 6"/>
                <a:gd name="T7" fmla="*/ 4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5">
                  <a:moveTo>
                    <a:pt x="6" y="3"/>
                  </a:moveTo>
                  <a:lnTo>
                    <a:pt x="3" y="5"/>
                  </a:lnTo>
                  <a:lnTo>
                    <a:pt x="0" y="0"/>
                  </a:lnTo>
                  <a:lnTo>
                    <a:pt x="6" y="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2" name="Freeform 39"/>
            <p:cNvSpPr>
              <a:spLocks/>
            </p:cNvSpPr>
            <p:nvPr/>
          </p:nvSpPr>
          <p:spPr bwMode="auto">
            <a:xfrm>
              <a:off x="4042" y="2176"/>
              <a:ext cx="87" cy="111"/>
            </a:xfrm>
            <a:custGeom>
              <a:avLst/>
              <a:gdLst>
                <a:gd name="T0" fmla="*/ 31 w 79"/>
                <a:gd name="T1" fmla="*/ 93 h 100"/>
                <a:gd name="T2" fmla="*/ 30 w 79"/>
                <a:gd name="T3" fmla="*/ 94 h 100"/>
                <a:gd name="T4" fmla="*/ 26 w 79"/>
                <a:gd name="T5" fmla="*/ 89 h 100"/>
                <a:gd name="T6" fmla="*/ 26 w 79"/>
                <a:gd name="T7" fmla="*/ 91 h 100"/>
                <a:gd name="T8" fmla="*/ 21 w 79"/>
                <a:gd name="T9" fmla="*/ 75 h 100"/>
                <a:gd name="T10" fmla="*/ 15 w 79"/>
                <a:gd name="T11" fmla="*/ 61 h 100"/>
                <a:gd name="T12" fmla="*/ 14 w 79"/>
                <a:gd name="T13" fmla="*/ 49 h 100"/>
                <a:gd name="T14" fmla="*/ 1 w 79"/>
                <a:gd name="T15" fmla="*/ 38 h 100"/>
                <a:gd name="T16" fmla="*/ 7 w 79"/>
                <a:gd name="T17" fmla="*/ 30 h 100"/>
                <a:gd name="T18" fmla="*/ 13 w 79"/>
                <a:gd name="T19" fmla="*/ 27 h 100"/>
                <a:gd name="T20" fmla="*/ 0 w 79"/>
                <a:gd name="T21" fmla="*/ 14 h 100"/>
                <a:gd name="T22" fmla="*/ 0 w 79"/>
                <a:gd name="T23" fmla="*/ 0 h 100"/>
                <a:gd name="T24" fmla="*/ 11 w 79"/>
                <a:gd name="T25" fmla="*/ 3 h 100"/>
                <a:gd name="T26" fmla="*/ 17 w 79"/>
                <a:gd name="T27" fmla="*/ 10 h 100"/>
                <a:gd name="T28" fmla="*/ 21 w 79"/>
                <a:gd name="T29" fmla="*/ 7 h 100"/>
                <a:gd name="T30" fmla="*/ 28 w 79"/>
                <a:gd name="T31" fmla="*/ 22 h 100"/>
                <a:gd name="T32" fmla="*/ 46 w 79"/>
                <a:gd name="T33" fmla="*/ 24 h 100"/>
                <a:gd name="T34" fmla="*/ 64 w 79"/>
                <a:gd name="T35" fmla="*/ 27 h 100"/>
                <a:gd name="T36" fmla="*/ 74 w 79"/>
                <a:gd name="T37" fmla="*/ 33 h 100"/>
                <a:gd name="T38" fmla="*/ 70 w 79"/>
                <a:gd name="T39" fmla="*/ 41 h 100"/>
                <a:gd name="T40" fmla="*/ 57 w 79"/>
                <a:gd name="T41" fmla="*/ 50 h 100"/>
                <a:gd name="T42" fmla="*/ 62 w 79"/>
                <a:gd name="T43" fmla="*/ 67 h 100"/>
                <a:gd name="T44" fmla="*/ 64 w 79"/>
                <a:gd name="T45" fmla="*/ 70 h 100"/>
                <a:gd name="T46" fmla="*/ 73 w 79"/>
                <a:gd name="T47" fmla="*/ 56 h 100"/>
                <a:gd name="T48" fmla="*/ 79 w 79"/>
                <a:gd name="T49" fmla="*/ 73 h 100"/>
                <a:gd name="T50" fmla="*/ 86 w 79"/>
                <a:gd name="T51" fmla="*/ 90 h 100"/>
                <a:gd name="T52" fmla="*/ 87 w 79"/>
                <a:gd name="T53" fmla="*/ 102 h 100"/>
                <a:gd name="T54" fmla="*/ 81 w 79"/>
                <a:gd name="T55" fmla="*/ 107 h 100"/>
                <a:gd name="T56" fmla="*/ 84 w 79"/>
                <a:gd name="T57" fmla="*/ 111 h 100"/>
                <a:gd name="T58" fmla="*/ 74 w 79"/>
                <a:gd name="T59" fmla="*/ 93 h 100"/>
                <a:gd name="T60" fmla="*/ 64 w 79"/>
                <a:gd name="T61" fmla="*/ 74 h 100"/>
                <a:gd name="T62" fmla="*/ 53 w 79"/>
                <a:gd name="T63" fmla="*/ 73 h 100"/>
                <a:gd name="T64" fmla="*/ 47 w 79"/>
                <a:gd name="T65" fmla="*/ 61 h 100"/>
                <a:gd name="T66" fmla="*/ 30 w 79"/>
                <a:gd name="T67" fmla="*/ 50 h 100"/>
                <a:gd name="T68" fmla="*/ 24 w 79"/>
                <a:gd name="T69" fmla="*/ 51 h 100"/>
                <a:gd name="T70" fmla="*/ 43 w 79"/>
                <a:gd name="T71" fmla="*/ 62 h 100"/>
                <a:gd name="T72" fmla="*/ 48 w 79"/>
                <a:gd name="T73" fmla="*/ 74 h 100"/>
                <a:gd name="T74" fmla="*/ 50 w 79"/>
                <a:gd name="T75" fmla="*/ 78 h 100"/>
                <a:gd name="T76" fmla="*/ 46 w 79"/>
                <a:gd name="T77" fmla="*/ 94 h 100"/>
                <a:gd name="T78" fmla="*/ 42 w 79"/>
                <a:gd name="T79" fmla="*/ 89 h 100"/>
                <a:gd name="T80" fmla="*/ 40 w 79"/>
                <a:gd name="T81" fmla="*/ 89 h 100"/>
                <a:gd name="T82" fmla="*/ 35 w 79"/>
                <a:gd name="T83" fmla="*/ 93 h 100"/>
                <a:gd name="T84" fmla="*/ 31 w 79"/>
                <a:gd name="T85" fmla="*/ 93 h 10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 h="100">
                  <a:moveTo>
                    <a:pt x="28" y="84"/>
                  </a:moveTo>
                  <a:lnTo>
                    <a:pt x="27" y="85"/>
                  </a:lnTo>
                  <a:lnTo>
                    <a:pt x="24" y="80"/>
                  </a:lnTo>
                  <a:lnTo>
                    <a:pt x="24" y="82"/>
                  </a:lnTo>
                  <a:lnTo>
                    <a:pt x="19" y="68"/>
                  </a:lnTo>
                  <a:lnTo>
                    <a:pt x="14" y="55"/>
                  </a:lnTo>
                  <a:lnTo>
                    <a:pt x="13" y="44"/>
                  </a:lnTo>
                  <a:lnTo>
                    <a:pt x="1" y="34"/>
                  </a:lnTo>
                  <a:lnTo>
                    <a:pt x="6" y="27"/>
                  </a:lnTo>
                  <a:lnTo>
                    <a:pt x="12" y="24"/>
                  </a:lnTo>
                  <a:lnTo>
                    <a:pt x="0" y="13"/>
                  </a:lnTo>
                  <a:lnTo>
                    <a:pt x="0" y="0"/>
                  </a:lnTo>
                  <a:lnTo>
                    <a:pt x="10" y="3"/>
                  </a:lnTo>
                  <a:lnTo>
                    <a:pt x="15" y="9"/>
                  </a:lnTo>
                  <a:lnTo>
                    <a:pt x="19" y="6"/>
                  </a:lnTo>
                  <a:lnTo>
                    <a:pt x="25" y="20"/>
                  </a:lnTo>
                  <a:lnTo>
                    <a:pt x="42" y="22"/>
                  </a:lnTo>
                  <a:lnTo>
                    <a:pt x="58" y="24"/>
                  </a:lnTo>
                  <a:lnTo>
                    <a:pt x="67" y="30"/>
                  </a:lnTo>
                  <a:lnTo>
                    <a:pt x="64" y="37"/>
                  </a:lnTo>
                  <a:lnTo>
                    <a:pt x="52" y="45"/>
                  </a:lnTo>
                  <a:lnTo>
                    <a:pt x="56" y="60"/>
                  </a:lnTo>
                  <a:lnTo>
                    <a:pt x="58" y="63"/>
                  </a:lnTo>
                  <a:lnTo>
                    <a:pt x="66" y="50"/>
                  </a:lnTo>
                  <a:lnTo>
                    <a:pt x="72" y="66"/>
                  </a:lnTo>
                  <a:lnTo>
                    <a:pt x="78" y="81"/>
                  </a:lnTo>
                  <a:lnTo>
                    <a:pt x="79" y="92"/>
                  </a:lnTo>
                  <a:lnTo>
                    <a:pt x="74" y="96"/>
                  </a:lnTo>
                  <a:lnTo>
                    <a:pt x="76" y="100"/>
                  </a:lnTo>
                  <a:lnTo>
                    <a:pt x="67" y="84"/>
                  </a:lnTo>
                  <a:lnTo>
                    <a:pt x="58" y="67"/>
                  </a:lnTo>
                  <a:lnTo>
                    <a:pt x="48" y="66"/>
                  </a:lnTo>
                  <a:lnTo>
                    <a:pt x="43" y="55"/>
                  </a:lnTo>
                  <a:lnTo>
                    <a:pt x="27" y="45"/>
                  </a:lnTo>
                  <a:lnTo>
                    <a:pt x="22" y="46"/>
                  </a:lnTo>
                  <a:lnTo>
                    <a:pt x="39" y="56"/>
                  </a:lnTo>
                  <a:lnTo>
                    <a:pt x="44" y="67"/>
                  </a:lnTo>
                  <a:lnTo>
                    <a:pt x="45" y="70"/>
                  </a:lnTo>
                  <a:lnTo>
                    <a:pt x="42" y="85"/>
                  </a:lnTo>
                  <a:lnTo>
                    <a:pt x="38" y="80"/>
                  </a:lnTo>
                  <a:lnTo>
                    <a:pt x="36" y="80"/>
                  </a:lnTo>
                  <a:lnTo>
                    <a:pt x="32" y="84"/>
                  </a:lnTo>
                  <a:lnTo>
                    <a:pt x="28" y="8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3" name="Freeform 40"/>
            <p:cNvSpPr>
              <a:spLocks/>
            </p:cNvSpPr>
            <p:nvPr/>
          </p:nvSpPr>
          <p:spPr bwMode="auto">
            <a:xfrm>
              <a:off x="4046" y="2143"/>
              <a:ext cx="56" cy="27"/>
            </a:xfrm>
            <a:custGeom>
              <a:avLst/>
              <a:gdLst>
                <a:gd name="T0" fmla="*/ 36 w 51"/>
                <a:gd name="T1" fmla="*/ 2 h 25"/>
                <a:gd name="T2" fmla="*/ 12 w 51"/>
                <a:gd name="T3" fmla="*/ 0 h 25"/>
                <a:gd name="T4" fmla="*/ 0 w 51"/>
                <a:gd name="T5" fmla="*/ 16 h 25"/>
                <a:gd name="T6" fmla="*/ 3 w 51"/>
                <a:gd name="T7" fmla="*/ 24 h 25"/>
                <a:gd name="T8" fmla="*/ 24 w 51"/>
                <a:gd name="T9" fmla="*/ 27 h 25"/>
                <a:gd name="T10" fmla="*/ 40 w 51"/>
                <a:gd name="T11" fmla="*/ 26 h 25"/>
                <a:gd name="T12" fmla="*/ 56 w 51"/>
                <a:gd name="T13" fmla="*/ 24 h 25"/>
                <a:gd name="T14" fmla="*/ 49 w 51"/>
                <a:gd name="T15" fmla="*/ 14 h 25"/>
                <a:gd name="T16" fmla="*/ 44 w 51"/>
                <a:gd name="T17" fmla="*/ 8 h 25"/>
                <a:gd name="T18" fmla="*/ 36 w 51"/>
                <a:gd name="T19" fmla="*/ 2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1" h="25">
                  <a:moveTo>
                    <a:pt x="33" y="2"/>
                  </a:moveTo>
                  <a:lnTo>
                    <a:pt x="11" y="0"/>
                  </a:lnTo>
                  <a:lnTo>
                    <a:pt x="0" y="15"/>
                  </a:lnTo>
                  <a:lnTo>
                    <a:pt x="3" y="22"/>
                  </a:lnTo>
                  <a:lnTo>
                    <a:pt x="22" y="25"/>
                  </a:lnTo>
                  <a:lnTo>
                    <a:pt x="36" y="24"/>
                  </a:lnTo>
                  <a:lnTo>
                    <a:pt x="51" y="22"/>
                  </a:lnTo>
                  <a:lnTo>
                    <a:pt x="45" y="13"/>
                  </a:lnTo>
                  <a:lnTo>
                    <a:pt x="40" y="7"/>
                  </a:lnTo>
                  <a:lnTo>
                    <a:pt x="33" y="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4" name="Freeform 41"/>
            <p:cNvSpPr>
              <a:spLocks/>
            </p:cNvSpPr>
            <p:nvPr/>
          </p:nvSpPr>
          <p:spPr bwMode="auto">
            <a:xfrm>
              <a:off x="4320" y="2412"/>
              <a:ext cx="93" cy="84"/>
            </a:xfrm>
            <a:custGeom>
              <a:avLst/>
              <a:gdLst>
                <a:gd name="T0" fmla="*/ 66 w 83"/>
                <a:gd name="T1" fmla="*/ 61 h 77"/>
                <a:gd name="T2" fmla="*/ 72 w 83"/>
                <a:gd name="T3" fmla="*/ 76 h 77"/>
                <a:gd name="T4" fmla="*/ 58 w 83"/>
                <a:gd name="T5" fmla="*/ 74 h 77"/>
                <a:gd name="T6" fmla="*/ 54 w 83"/>
                <a:gd name="T7" fmla="*/ 77 h 77"/>
                <a:gd name="T8" fmla="*/ 44 w 83"/>
                <a:gd name="T9" fmla="*/ 84 h 77"/>
                <a:gd name="T10" fmla="*/ 32 w 83"/>
                <a:gd name="T11" fmla="*/ 81 h 77"/>
                <a:gd name="T12" fmla="*/ 27 w 83"/>
                <a:gd name="T13" fmla="*/ 79 h 77"/>
                <a:gd name="T14" fmla="*/ 25 w 83"/>
                <a:gd name="T15" fmla="*/ 70 h 77"/>
                <a:gd name="T16" fmla="*/ 19 w 83"/>
                <a:gd name="T17" fmla="*/ 74 h 77"/>
                <a:gd name="T18" fmla="*/ 16 w 83"/>
                <a:gd name="T19" fmla="*/ 61 h 77"/>
                <a:gd name="T20" fmla="*/ 13 w 83"/>
                <a:gd name="T21" fmla="*/ 60 h 77"/>
                <a:gd name="T22" fmla="*/ 7 w 83"/>
                <a:gd name="T23" fmla="*/ 45 h 77"/>
                <a:gd name="T24" fmla="*/ 0 w 83"/>
                <a:gd name="T25" fmla="*/ 27 h 77"/>
                <a:gd name="T26" fmla="*/ 12 w 83"/>
                <a:gd name="T27" fmla="*/ 8 h 77"/>
                <a:gd name="T28" fmla="*/ 30 w 83"/>
                <a:gd name="T29" fmla="*/ 8 h 77"/>
                <a:gd name="T30" fmla="*/ 49 w 83"/>
                <a:gd name="T31" fmla="*/ 7 h 77"/>
                <a:gd name="T32" fmla="*/ 64 w 83"/>
                <a:gd name="T33" fmla="*/ 14 h 77"/>
                <a:gd name="T34" fmla="*/ 64 w 83"/>
                <a:gd name="T35" fmla="*/ 9 h 77"/>
                <a:gd name="T36" fmla="*/ 71 w 83"/>
                <a:gd name="T37" fmla="*/ 4 h 77"/>
                <a:gd name="T38" fmla="*/ 77 w 83"/>
                <a:gd name="T39" fmla="*/ 7 h 77"/>
                <a:gd name="T40" fmla="*/ 90 w 83"/>
                <a:gd name="T41" fmla="*/ 0 h 77"/>
                <a:gd name="T42" fmla="*/ 91 w 83"/>
                <a:gd name="T43" fmla="*/ 17 h 77"/>
                <a:gd name="T44" fmla="*/ 92 w 83"/>
                <a:gd name="T45" fmla="*/ 33 h 77"/>
                <a:gd name="T46" fmla="*/ 93 w 83"/>
                <a:gd name="T47" fmla="*/ 48 h 77"/>
                <a:gd name="T48" fmla="*/ 76 w 83"/>
                <a:gd name="T49" fmla="*/ 57 h 77"/>
                <a:gd name="T50" fmla="*/ 66 w 83"/>
                <a:gd name="T51" fmla="*/ 61 h 7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83" h="77">
                  <a:moveTo>
                    <a:pt x="59" y="56"/>
                  </a:moveTo>
                  <a:lnTo>
                    <a:pt x="64" y="70"/>
                  </a:lnTo>
                  <a:lnTo>
                    <a:pt x="52" y="68"/>
                  </a:lnTo>
                  <a:lnTo>
                    <a:pt x="48" y="71"/>
                  </a:lnTo>
                  <a:lnTo>
                    <a:pt x="39" y="77"/>
                  </a:lnTo>
                  <a:lnTo>
                    <a:pt x="29" y="74"/>
                  </a:lnTo>
                  <a:lnTo>
                    <a:pt x="24" y="72"/>
                  </a:lnTo>
                  <a:lnTo>
                    <a:pt x="22" y="64"/>
                  </a:lnTo>
                  <a:lnTo>
                    <a:pt x="17" y="68"/>
                  </a:lnTo>
                  <a:lnTo>
                    <a:pt x="14" y="56"/>
                  </a:lnTo>
                  <a:lnTo>
                    <a:pt x="12" y="55"/>
                  </a:lnTo>
                  <a:lnTo>
                    <a:pt x="6" y="41"/>
                  </a:lnTo>
                  <a:lnTo>
                    <a:pt x="0" y="25"/>
                  </a:lnTo>
                  <a:lnTo>
                    <a:pt x="11" y="7"/>
                  </a:lnTo>
                  <a:lnTo>
                    <a:pt x="27" y="7"/>
                  </a:lnTo>
                  <a:lnTo>
                    <a:pt x="44" y="6"/>
                  </a:lnTo>
                  <a:lnTo>
                    <a:pt x="57" y="13"/>
                  </a:lnTo>
                  <a:lnTo>
                    <a:pt x="57" y="8"/>
                  </a:lnTo>
                  <a:lnTo>
                    <a:pt x="63" y="4"/>
                  </a:lnTo>
                  <a:lnTo>
                    <a:pt x="69" y="6"/>
                  </a:lnTo>
                  <a:lnTo>
                    <a:pt x="80" y="0"/>
                  </a:lnTo>
                  <a:lnTo>
                    <a:pt x="81" y="16"/>
                  </a:lnTo>
                  <a:lnTo>
                    <a:pt x="82" y="30"/>
                  </a:lnTo>
                  <a:lnTo>
                    <a:pt x="83" y="44"/>
                  </a:lnTo>
                  <a:lnTo>
                    <a:pt x="68" y="52"/>
                  </a:lnTo>
                  <a:lnTo>
                    <a:pt x="59" y="5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5" name="Freeform 42"/>
            <p:cNvSpPr>
              <a:spLocks/>
            </p:cNvSpPr>
            <p:nvPr/>
          </p:nvSpPr>
          <p:spPr bwMode="auto">
            <a:xfrm>
              <a:off x="4493" y="2261"/>
              <a:ext cx="5" cy="2"/>
            </a:xfrm>
            <a:custGeom>
              <a:avLst/>
              <a:gdLst>
                <a:gd name="T0" fmla="*/ 5 w 4"/>
                <a:gd name="T1" fmla="*/ 0 h 1"/>
                <a:gd name="T2" fmla="*/ 4 w 4"/>
                <a:gd name="T3" fmla="*/ 2 h 1"/>
                <a:gd name="T4" fmla="*/ 0 w 4"/>
                <a:gd name="T5" fmla="*/ 2 h 1"/>
                <a:gd name="T6" fmla="*/ 5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4" y="0"/>
                  </a:moveTo>
                  <a:lnTo>
                    <a:pt x="3" y="1"/>
                  </a:lnTo>
                  <a:lnTo>
                    <a:pt x="0" y="1"/>
                  </a:lnTo>
                  <a:lnTo>
                    <a:pt x="4"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6" name="Freeform 43"/>
            <p:cNvSpPr>
              <a:spLocks/>
            </p:cNvSpPr>
            <p:nvPr/>
          </p:nvSpPr>
          <p:spPr bwMode="auto">
            <a:xfrm>
              <a:off x="4262" y="2259"/>
              <a:ext cx="147" cy="168"/>
            </a:xfrm>
            <a:custGeom>
              <a:avLst/>
              <a:gdLst>
                <a:gd name="T0" fmla="*/ 83 w 131"/>
                <a:gd name="T1" fmla="*/ 42 h 151"/>
                <a:gd name="T2" fmla="*/ 77 w 131"/>
                <a:gd name="T3" fmla="*/ 38 h 151"/>
                <a:gd name="T4" fmla="*/ 67 w 131"/>
                <a:gd name="T5" fmla="*/ 28 h 151"/>
                <a:gd name="T6" fmla="*/ 59 w 131"/>
                <a:gd name="T7" fmla="*/ 32 h 151"/>
                <a:gd name="T8" fmla="*/ 46 w 131"/>
                <a:gd name="T9" fmla="*/ 21 h 151"/>
                <a:gd name="T10" fmla="*/ 43 w 131"/>
                <a:gd name="T11" fmla="*/ 13 h 151"/>
                <a:gd name="T12" fmla="*/ 29 w 131"/>
                <a:gd name="T13" fmla="*/ 0 h 151"/>
                <a:gd name="T14" fmla="*/ 20 w 131"/>
                <a:gd name="T15" fmla="*/ 0 h 151"/>
                <a:gd name="T16" fmla="*/ 24 w 131"/>
                <a:gd name="T17" fmla="*/ 24 h 151"/>
                <a:gd name="T18" fmla="*/ 17 w 131"/>
                <a:gd name="T19" fmla="*/ 20 h 151"/>
                <a:gd name="T20" fmla="*/ 15 w 131"/>
                <a:gd name="T21" fmla="*/ 16 h 151"/>
                <a:gd name="T22" fmla="*/ 7 w 131"/>
                <a:gd name="T23" fmla="*/ 31 h 151"/>
                <a:gd name="T24" fmla="*/ 0 w 131"/>
                <a:gd name="T25" fmla="*/ 40 h 151"/>
                <a:gd name="T26" fmla="*/ 7 w 131"/>
                <a:gd name="T27" fmla="*/ 42 h 151"/>
                <a:gd name="T28" fmla="*/ 8 w 131"/>
                <a:gd name="T29" fmla="*/ 55 h 151"/>
                <a:gd name="T30" fmla="*/ 21 w 131"/>
                <a:gd name="T31" fmla="*/ 56 h 151"/>
                <a:gd name="T32" fmla="*/ 22 w 131"/>
                <a:gd name="T33" fmla="*/ 76 h 151"/>
                <a:gd name="T34" fmla="*/ 24 w 131"/>
                <a:gd name="T35" fmla="*/ 96 h 151"/>
                <a:gd name="T36" fmla="*/ 40 w 131"/>
                <a:gd name="T37" fmla="*/ 85 h 151"/>
                <a:gd name="T38" fmla="*/ 50 w 131"/>
                <a:gd name="T39" fmla="*/ 88 h 151"/>
                <a:gd name="T40" fmla="*/ 59 w 131"/>
                <a:gd name="T41" fmla="*/ 86 h 151"/>
                <a:gd name="T42" fmla="*/ 67 w 131"/>
                <a:gd name="T43" fmla="*/ 80 h 151"/>
                <a:gd name="T44" fmla="*/ 89 w 131"/>
                <a:gd name="T45" fmla="*/ 98 h 151"/>
                <a:gd name="T46" fmla="*/ 91 w 131"/>
                <a:gd name="T47" fmla="*/ 112 h 151"/>
                <a:gd name="T48" fmla="*/ 108 w 131"/>
                <a:gd name="T49" fmla="*/ 132 h 151"/>
                <a:gd name="T50" fmla="*/ 111 w 131"/>
                <a:gd name="T51" fmla="*/ 149 h 151"/>
                <a:gd name="T52" fmla="*/ 107 w 131"/>
                <a:gd name="T53" fmla="*/ 160 h 151"/>
                <a:gd name="T54" fmla="*/ 121 w 131"/>
                <a:gd name="T55" fmla="*/ 168 h 151"/>
                <a:gd name="T56" fmla="*/ 121 w 131"/>
                <a:gd name="T57" fmla="*/ 162 h 151"/>
                <a:gd name="T58" fmla="*/ 128 w 131"/>
                <a:gd name="T59" fmla="*/ 158 h 151"/>
                <a:gd name="T60" fmla="*/ 135 w 131"/>
                <a:gd name="T61" fmla="*/ 160 h 151"/>
                <a:gd name="T62" fmla="*/ 147 w 131"/>
                <a:gd name="T63" fmla="*/ 154 h 151"/>
                <a:gd name="T64" fmla="*/ 144 w 131"/>
                <a:gd name="T65" fmla="*/ 138 h 151"/>
                <a:gd name="T66" fmla="*/ 138 w 131"/>
                <a:gd name="T67" fmla="*/ 131 h 151"/>
                <a:gd name="T68" fmla="*/ 140 w 131"/>
                <a:gd name="T69" fmla="*/ 127 h 151"/>
                <a:gd name="T70" fmla="*/ 123 w 131"/>
                <a:gd name="T71" fmla="*/ 113 h 151"/>
                <a:gd name="T72" fmla="*/ 116 w 131"/>
                <a:gd name="T73" fmla="*/ 102 h 151"/>
                <a:gd name="T74" fmla="*/ 104 w 131"/>
                <a:gd name="T75" fmla="*/ 89 h 151"/>
                <a:gd name="T76" fmla="*/ 94 w 131"/>
                <a:gd name="T77" fmla="*/ 76 h 151"/>
                <a:gd name="T78" fmla="*/ 71 w 131"/>
                <a:gd name="T79" fmla="*/ 59 h 151"/>
                <a:gd name="T80" fmla="*/ 75 w 131"/>
                <a:gd name="T81" fmla="*/ 53 h 151"/>
                <a:gd name="T82" fmla="*/ 84 w 131"/>
                <a:gd name="T83" fmla="*/ 51 h 151"/>
                <a:gd name="T84" fmla="*/ 83 w 131"/>
                <a:gd name="T85" fmla="*/ 42 h 15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31" h="151">
                  <a:moveTo>
                    <a:pt x="74" y="38"/>
                  </a:moveTo>
                  <a:lnTo>
                    <a:pt x="69" y="34"/>
                  </a:lnTo>
                  <a:lnTo>
                    <a:pt x="60" y="25"/>
                  </a:lnTo>
                  <a:lnTo>
                    <a:pt x="53" y="29"/>
                  </a:lnTo>
                  <a:lnTo>
                    <a:pt x="41" y="19"/>
                  </a:lnTo>
                  <a:lnTo>
                    <a:pt x="38" y="12"/>
                  </a:lnTo>
                  <a:lnTo>
                    <a:pt x="26" y="0"/>
                  </a:lnTo>
                  <a:lnTo>
                    <a:pt x="18" y="0"/>
                  </a:lnTo>
                  <a:lnTo>
                    <a:pt x="21" y="22"/>
                  </a:lnTo>
                  <a:lnTo>
                    <a:pt x="15" y="18"/>
                  </a:lnTo>
                  <a:lnTo>
                    <a:pt x="13" y="14"/>
                  </a:lnTo>
                  <a:lnTo>
                    <a:pt x="6" y="28"/>
                  </a:lnTo>
                  <a:lnTo>
                    <a:pt x="0" y="36"/>
                  </a:lnTo>
                  <a:lnTo>
                    <a:pt x="6" y="38"/>
                  </a:lnTo>
                  <a:lnTo>
                    <a:pt x="7" y="49"/>
                  </a:lnTo>
                  <a:lnTo>
                    <a:pt x="19" y="50"/>
                  </a:lnTo>
                  <a:lnTo>
                    <a:pt x="20" y="68"/>
                  </a:lnTo>
                  <a:lnTo>
                    <a:pt x="21" y="86"/>
                  </a:lnTo>
                  <a:lnTo>
                    <a:pt x="36" y="76"/>
                  </a:lnTo>
                  <a:lnTo>
                    <a:pt x="45" y="79"/>
                  </a:lnTo>
                  <a:lnTo>
                    <a:pt x="53" y="77"/>
                  </a:lnTo>
                  <a:lnTo>
                    <a:pt x="60" y="72"/>
                  </a:lnTo>
                  <a:lnTo>
                    <a:pt x="79" y="88"/>
                  </a:lnTo>
                  <a:lnTo>
                    <a:pt x="81" y="101"/>
                  </a:lnTo>
                  <a:lnTo>
                    <a:pt x="96" y="119"/>
                  </a:lnTo>
                  <a:lnTo>
                    <a:pt x="99" y="134"/>
                  </a:lnTo>
                  <a:lnTo>
                    <a:pt x="95" y="144"/>
                  </a:lnTo>
                  <a:lnTo>
                    <a:pt x="108" y="151"/>
                  </a:lnTo>
                  <a:lnTo>
                    <a:pt x="108" y="146"/>
                  </a:lnTo>
                  <a:lnTo>
                    <a:pt x="114" y="142"/>
                  </a:lnTo>
                  <a:lnTo>
                    <a:pt x="120" y="144"/>
                  </a:lnTo>
                  <a:lnTo>
                    <a:pt x="131" y="138"/>
                  </a:lnTo>
                  <a:lnTo>
                    <a:pt x="128" y="124"/>
                  </a:lnTo>
                  <a:lnTo>
                    <a:pt x="123" y="118"/>
                  </a:lnTo>
                  <a:lnTo>
                    <a:pt x="125" y="114"/>
                  </a:lnTo>
                  <a:lnTo>
                    <a:pt x="110" y="102"/>
                  </a:lnTo>
                  <a:lnTo>
                    <a:pt x="103" y="92"/>
                  </a:lnTo>
                  <a:lnTo>
                    <a:pt x="93" y="80"/>
                  </a:lnTo>
                  <a:lnTo>
                    <a:pt x="84" y="68"/>
                  </a:lnTo>
                  <a:lnTo>
                    <a:pt x="63" y="53"/>
                  </a:lnTo>
                  <a:lnTo>
                    <a:pt x="67" y="48"/>
                  </a:lnTo>
                  <a:lnTo>
                    <a:pt x="75" y="46"/>
                  </a:lnTo>
                  <a:lnTo>
                    <a:pt x="74" y="38"/>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7" name="Freeform 44"/>
            <p:cNvSpPr>
              <a:spLocks/>
            </p:cNvSpPr>
            <p:nvPr/>
          </p:nvSpPr>
          <p:spPr bwMode="auto">
            <a:xfrm>
              <a:off x="4124" y="2136"/>
              <a:ext cx="154" cy="367"/>
            </a:xfrm>
            <a:custGeom>
              <a:avLst/>
              <a:gdLst>
                <a:gd name="T0" fmla="*/ 85 w 138"/>
                <a:gd name="T1" fmla="*/ 90 h 330"/>
                <a:gd name="T2" fmla="*/ 83 w 138"/>
                <a:gd name="T3" fmla="*/ 73 h 330"/>
                <a:gd name="T4" fmla="*/ 94 w 138"/>
                <a:gd name="T5" fmla="*/ 50 h 330"/>
                <a:gd name="T6" fmla="*/ 87 w 138"/>
                <a:gd name="T7" fmla="*/ 18 h 330"/>
                <a:gd name="T8" fmla="*/ 65 w 138"/>
                <a:gd name="T9" fmla="*/ 0 h 330"/>
                <a:gd name="T10" fmla="*/ 60 w 138"/>
                <a:gd name="T11" fmla="*/ 16 h 330"/>
                <a:gd name="T12" fmla="*/ 61 w 138"/>
                <a:gd name="T13" fmla="*/ 28 h 330"/>
                <a:gd name="T14" fmla="*/ 32 w 138"/>
                <a:gd name="T15" fmla="*/ 42 h 330"/>
                <a:gd name="T16" fmla="*/ 31 w 138"/>
                <a:gd name="T17" fmla="*/ 68 h 330"/>
                <a:gd name="T18" fmla="*/ 12 w 138"/>
                <a:gd name="T19" fmla="*/ 91 h 330"/>
                <a:gd name="T20" fmla="*/ 11 w 138"/>
                <a:gd name="T21" fmla="*/ 130 h 330"/>
                <a:gd name="T22" fmla="*/ 4 w 138"/>
                <a:gd name="T23" fmla="*/ 130 h 330"/>
                <a:gd name="T24" fmla="*/ 0 w 138"/>
                <a:gd name="T25" fmla="*/ 147 h 330"/>
                <a:gd name="T26" fmla="*/ 12 w 138"/>
                <a:gd name="T27" fmla="*/ 165 h 330"/>
                <a:gd name="T28" fmla="*/ 20 w 138"/>
                <a:gd name="T29" fmla="*/ 173 h 330"/>
                <a:gd name="T30" fmla="*/ 29 w 138"/>
                <a:gd name="T31" fmla="*/ 173 h 330"/>
                <a:gd name="T32" fmla="*/ 29 w 138"/>
                <a:gd name="T33" fmla="*/ 184 h 330"/>
                <a:gd name="T34" fmla="*/ 38 w 138"/>
                <a:gd name="T35" fmla="*/ 184 h 330"/>
                <a:gd name="T36" fmla="*/ 49 w 138"/>
                <a:gd name="T37" fmla="*/ 216 h 330"/>
                <a:gd name="T38" fmla="*/ 48 w 138"/>
                <a:gd name="T39" fmla="*/ 249 h 330"/>
                <a:gd name="T40" fmla="*/ 58 w 138"/>
                <a:gd name="T41" fmla="*/ 250 h 330"/>
                <a:gd name="T42" fmla="*/ 65 w 138"/>
                <a:gd name="T43" fmla="*/ 251 h 330"/>
                <a:gd name="T44" fmla="*/ 68 w 138"/>
                <a:gd name="T45" fmla="*/ 254 h 330"/>
                <a:gd name="T46" fmla="*/ 83 w 138"/>
                <a:gd name="T47" fmla="*/ 237 h 330"/>
                <a:gd name="T48" fmla="*/ 93 w 138"/>
                <a:gd name="T49" fmla="*/ 224 h 330"/>
                <a:gd name="T50" fmla="*/ 107 w 138"/>
                <a:gd name="T51" fmla="*/ 240 h 330"/>
                <a:gd name="T52" fmla="*/ 122 w 138"/>
                <a:gd name="T53" fmla="*/ 296 h 330"/>
                <a:gd name="T54" fmla="*/ 128 w 138"/>
                <a:gd name="T55" fmla="*/ 305 h 330"/>
                <a:gd name="T56" fmla="*/ 136 w 138"/>
                <a:gd name="T57" fmla="*/ 335 h 330"/>
                <a:gd name="T58" fmla="*/ 135 w 138"/>
                <a:gd name="T59" fmla="*/ 367 h 330"/>
                <a:gd name="T60" fmla="*/ 146 w 138"/>
                <a:gd name="T61" fmla="*/ 349 h 330"/>
                <a:gd name="T62" fmla="*/ 146 w 138"/>
                <a:gd name="T63" fmla="*/ 317 h 330"/>
                <a:gd name="T64" fmla="*/ 133 w 138"/>
                <a:gd name="T65" fmla="*/ 288 h 330"/>
                <a:gd name="T66" fmla="*/ 123 w 138"/>
                <a:gd name="T67" fmla="*/ 264 h 330"/>
                <a:gd name="T68" fmla="*/ 129 w 138"/>
                <a:gd name="T69" fmla="*/ 244 h 330"/>
                <a:gd name="T70" fmla="*/ 112 w 138"/>
                <a:gd name="T71" fmla="*/ 221 h 330"/>
                <a:gd name="T72" fmla="*/ 102 w 138"/>
                <a:gd name="T73" fmla="*/ 200 h 330"/>
                <a:gd name="T74" fmla="*/ 122 w 138"/>
                <a:gd name="T75" fmla="*/ 175 h 330"/>
                <a:gd name="T76" fmla="*/ 139 w 138"/>
                <a:gd name="T77" fmla="*/ 162 h 330"/>
                <a:gd name="T78" fmla="*/ 154 w 138"/>
                <a:gd name="T79" fmla="*/ 138 h 330"/>
                <a:gd name="T80" fmla="*/ 136 w 138"/>
                <a:gd name="T81" fmla="*/ 140 h 330"/>
                <a:gd name="T82" fmla="*/ 118 w 138"/>
                <a:gd name="T83" fmla="*/ 125 h 330"/>
                <a:gd name="T84" fmla="*/ 108 w 138"/>
                <a:gd name="T85" fmla="*/ 103 h 330"/>
                <a:gd name="T86" fmla="*/ 103 w 138"/>
                <a:gd name="T87" fmla="*/ 88 h 3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38" h="330">
                  <a:moveTo>
                    <a:pt x="92" y="79"/>
                  </a:moveTo>
                  <a:lnTo>
                    <a:pt x="76" y="81"/>
                  </a:lnTo>
                  <a:lnTo>
                    <a:pt x="76" y="73"/>
                  </a:lnTo>
                  <a:lnTo>
                    <a:pt x="74" y="66"/>
                  </a:lnTo>
                  <a:lnTo>
                    <a:pt x="82" y="54"/>
                  </a:lnTo>
                  <a:lnTo>
                    <a:pt x="84" y="45"/>
                  </a:lnTo>
                  <a:lnTo>
                    <a:pt x="80" y="31"/>
                  </a:lnTo>
                  <a:lnTo>
                    <a:pt x="78" y="16"/>
                  </a:lnTo>
                  <a:lnTo>
                    <a:pt x="71" y="13"/>
                  </a:lnTo>
                  <a:lnTo>
                    <a:pt x="58" y="0"/>
                  </a:lnTo>
                  <a:lnTo>
                    <a:pt x="56" y="6"/>
                  </a:lnTo>
                  <a:lnTo>
                    <a:pt x="54" y="14"/>
                  </a:lnTo>
                  <a:lnTo>
                    <a:pt x="53" y="19"/>
                  </a:lnTo>
                  <a:lnTo>
                    <a:pt x="55" y="25"/>
                  </a:lnTo>
                  <a:lnTo>
                    <a:pt x="43" y="22"/>
                  </a:lnTo>
                  <a:lnTo>
                    <a:pt x="29" y="38"/>
                  </a:lnTo>
                  <a:lnTo>
                    <a:pt x="29" y="52"/>
                  </a:lnTo>
                  <a:lnTo>
                    <a:pt x="28" y="61"/>
                  </a:lnTo>
                  <a:lnTo>
                    <a:pt x="20" y="82"/>
                  </a:lnTo>
                  <a:lnTo>
                    <a:pt x="11" y="82"/>
                  </a:lnTo>
                  <a:lnTo>
                    <a:pt x="11" y="98"/>
                  </a:lnTo>
                  <a:lnTo>
                    <a:pt x="10" y="117"/>
                  </a:lnTo>
                  <a:lnTo>
                    <a:pt x="5" y="116"/>
                  </a:lnTo>
                  <a:lnTo>
                    <a:pt x="4" y="117"/>
                  </a:lnTo>
                  <a:lnTo>
                    <a:pt x="5" y="128"/>
                  </a:lnTo>
                  <a:lnTo>
                    <a:pt x="0" y="132"/>
                  </a:lnTo>
                  <a:lnTo>
                    <a:pt x="11" y="147"/>
                  </a:lnTo>
                  <a:lnTo>
                    <a:pt x="11" y="148"/>
                  </a:lnTo>
                  <a:lnTo>
                    <a:pt x="14" y="145"/>
                  </a:lnTo>
                  <a:lnTo>
                    <a:pt x="18" y="156"/>
                  </a:lnTo>
                  <a:lnTo>
                    <a:pt x="19" y="156"/>
                  </a:lnTo>
                  <a:lnTo>
                    <a:pt x="26" y="156"/>
                  </a:lnTo>
                  <a:lnTo>
                    <a:pt x="31" y="163"/>
                  </a:lnTo>
                  <a:lnTo>
                    <a:pt x="26" y="165"/>
                  </a:lnTo>
                  <a:lnTo>
                    <a:pt x="31" y="172"/>
                  </a:lnTo>
                  <a:lnTo>
                    <a:pt x="34" y="165"/>
                  </a:lnTo>
                  <a:lnTo>
                    <a:pt x="40" y="180"/>
                  </a:lnTo>
                  <a:lnTo>
                    <a:pt x="44" y="194"/>
                  </a:lnTo>
                  <a:lnTo>
                    <a:pt x="44" y="208"/>
                  </a:lnTo>
                  <a:lnTo>
                    <a:pt x="43" y="224"/>
                  </a:lnTo>
                  <a:lnTo>
                    <a:pt x="49" y="216"/>
                  </a:lnTo>
                  <a:lnTo>
                    <a:pt x="52" y="225"/>
                  </a:lnTo>
                  <a:lnTo>
                    <a:pt x="54" y="228"/>
                  </a:lnTo>
                  <a:lnTo>
                    <a:pt x="58" y="226"/>
                  </a:lnTo>
                  <a:lnTo>
                    <a:pt x="61" y="225"/>
                  </a:lnTo>
                  <a:lnTo>
                    <a:pt x="61" y="228"/>
                  </a:lnTo>
                  <a:lnTo>
                    <a:pt x="72" y="218"/>
                  </a:lnTo>
                  <a:lnTo>
                    <a:pt x="74" y="213"/>
                  </a:lnTo>
                  <a:lnTo>
                    <a:pt x="78" y="216"/>
                  </a:lnTo>
                  <a:lnTo>
                    <a:pt x="83" y="201"/>
                  </a:lnTo>
                  <a:lnTo>
                    <a:pt x="89" y="210"/>
                  </a:lnTo>
                  <a:lnTo>
                    <a:pt x="96" y="216"/>
                  </a:lnTo>
                  <a:lnTo>
                    <a:pt x="103" y="241"/>
                  </a:lnTo>
                  <a:lnTo>
                    <a:pt x="109" y="266"/>
                  </a:lnTo>
                  <a:lnTo>
                    <a:pt x="110" y="261"/>
                  </a:lnTo>
                  <a:lnTo>
                    <a:pt x="115" y="274"/>
                  </a:lnTo>
                  <a:lnTo>
                    <a:pt x="120" y="288"/>
                  </a:lnTo>
                  <a:lnTo>
                    <a:pt x="122" y="301"/>
                  </a:lnTo>
                  <a:lnTo>
                    <a:pt x="122" y="316"/>
                  </a:lnTo>
                  <a:lnTo>
                    <a:pt x="121" y="330"/>
                  </a:lnTo>
                  <a:lnTo>
                    <a:pt x="125" y="326"/>
                  </a:lnTo>
                  <a:lnTo>
                    <a:pt x="131" y="314"/>
                  </a:lnTo>
                  <a:lnTo>
                    <a:pt x="136" y="303"/>
                  </a:lnTo>
                  <a:lnTo>
                    <a:pt x="131" y="285"/>
                  </a:lnTo>
                  <a:lnTo>
                    <a:pt x="127" y="270"/>
                  </a:lnTo>
                  <a:lnTo>
                    <a:pt x="119" y="259"/>
                  </a:lnTo>
                  <a:lnTo>
                    <a:pt x="110" y="248"/>
                  </a:lnTo>
                  <a:lnTo>
                    <a:pt x="110" y="237"/>
                  </a:lnTo>
                  <a:lnTo>
                    <a:pt x="113" y="230"/>
                  </a:lnTo>
                  <a:lnTo>
                    <a:pt x="116" y="219"/>
                  </a:lnTo>
                  <a:lnTo>
                    <a:pt x="113" y="218"/>
                  </a:lnTo>
                  <a:lnTo>
                    <a:pt x="100" y="199"/>
                  </a:lnTo>
                  <a:lnTo>
                    <a:pt x="86" y="178"/>
                  </a:lnTo>
                  <a:lnTo>
                    <a:pt x="91" y="180"/>
                  </a:lnTo>
                  <a:lnTo>
                    <a:pt x="95" y="159"/>
                  </a:lnTo>
                  <a:lnTo>
                    <a:pt x="109" y="157"/>
                  </a:lnTo>
                  <a:lnTo>
                    <a:pt x="116" y="148"/>
                  </a:lnTo>
                  <a:lnTo>
                    <a:pt x="125" y="146"/>
                  </a:lnTo>
                  <a:lnTo>
                    <a:pt x="131" y="138"/>
                  </a:lnTo>
                  <a:lnTo>
                    <a:pt x="138" y="124"/>
                  </a:lnTo>
                  <a:lnTo>
                    <a:pt x="133" y="122"/>
                  </a:lnTo>
                  <a:lnTo>
                    <a:pt x="122" y="126"/>
                  </a:lnTo>
                  <a:lnTo>
                    <a:pt x="114" y="116"/>
                  </a:lnTo>
                  <a:lnTo>
                    <a:pt x="106" y="112"/>
                  </a:lnTo>
                  <a:lnTo>
                    <a:pt x="108" y="98"/>
                  </a:lnTo>
                  <a:lnTo>
                    <a:pt x="97" y="93"/>
                  </a:lnTo>
                  <a:lnTo>
                    <a:pt x="94" y="81"/>
                  </a:lnTo>
                  <a:lnTo>
                    <a:pt x="92" y="79"/>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8" name="Freeform 45"/>
            <p:cNvSpPr>
              <a:spLocks/>
            </p:cNvSpPr>
            <p:nvPr/>
          </p:nvSpPr>
          <p:spPr bwMode="auto">
            <a:xfrm>
              <a:off x="4620" y="2334"/>
              <a:ext cx="82" cy="120"/>
            </a:xfrm>
            <a:custGeom>
              <a:avLst/>
              <a:gdLst>
                <a:gd name="T0" fmla="*/ 16 w 76"/>
                <a:gd name="T1" fmla="*/ 77 h 108"/>
                <a:gd name="T2" fmla="*/ 16 w 76"/>
                <a:gd name="T3" fmla="*/ 84 h 108"/>
                <a:gd name="T4" fmla="*/ 4 w 76"/>
                <a:gd name="T5" fmla="*/ 64 h 108"/>
                <a:gd name="T6" fmla="*/ 0 w 76"/>
                <a:gd name="T7" fmla="*/ 48 h 108"/>
                <a:gd name="T8" fmla="*/ 10 w 76"/>
                <a:gd name="T9" fmla="*/ 50 h 108"/>
                <a:gd name="T10" fmla="*/ 6 w 76"/>
                <a:gd name="T11" fmla="*/ 30 h 108"/>
                <a:gd name="T12" fmla="*/ 5 w 76"/>
                <a:gd name="T13" fmla="*/ 8 h 108"/>
                <a:gd name="T14" fmla="*/ 10 w 76"/>
                <a:gd name="T15" fmla="*/ 0 h 108"/>
                <a:gd name="T16" fmla="*/ 31 w 76"/>
                <a:gd name="T17" fmla="*/ 6 h 108"/>
                <a:gd name="T18" fmla="*/ 33 w 76"/>
                <a:gd name="T19" fmla="*/ 10 h 108"/>
                <a:gd name="T20" fmla="*/ 39 w 76"/>
                <a:gd name="T21" fmla="*/ 26 h 108"/>
                <a:gd name="T22" fmla="*/ 42 w 76"/>
                <a:gd name="T23" fmla="*/ 38 h 108"/>
                <a:gd name="T24" fmla="*/ 38 w 76"/>
                <a:gd name="T25" fmla="*/ 50 h 108"/>
                <a:gd name="T26" fmla="*/ 31 w 76"/>
                <a:gd name="T27" fmla="*/ 58 h 108"/>
                <a:gd name="T28" fmla="*/ 31 w 76"/>
                <a:gd name="T29" fmla="*/ 72 h 108"/>
                <a:gd name="T30" fmla="*/ 42 w 76"/>
                <a:gd name="T31" fmla="*/ 93 h 108"/>
                <a:gd name="T32" fmla="*/ 46 w 76"/>
                <a:gd name="T33" fmla="*/ 92 h 108"/>
                <a:gd name="T34" fmla="*/ 49 w 76"/>
                <a:gd name="T35" fmla="*/ 90 h 108"/>
                <a:gd name="T36" fmla="*/ 57 w 76"/>
                <a:gd name="T37" fmla="*/ 87 h 108"/>
                <a:gd name="T38" fmla="*/ 65 w 76"/>
                <a:gd name="T39" fmla="*/ 98 h 108"/>
                <a:gd name="T40" fmla="*/ 66 w 76"/>
                <a:gd name="T41" fmla="*/ 93 h 108"/>
                <a:gd name="T42" fmla="*/ 74 w 76"/>
                <a:gd name="T43" fmla="*/ 99 h 108"/>
                <a:gd name="T44" fmla="*/ 70 w 76"/>
                <a:gd name="T45" fmla="*/ 101 h 108"/>
                <a:gd name="T46" fmla="*/ 78 w 76"/>
                <a:gd name="T47" fmla="*/ 111 h 108"/>
                <a:gd name="T48" fmla="*/ 82 w 76"/>
                <a:gd name="T49" fmla="*/ 112 h 108"/>
                <a:gd name="T50" fmla="*/ 78 w 76"/>
                <a:gd name="T51" fmla="*/ 120 h 108"/>
                <a:gd name="T52" fmla="*/ 78 w 76"/>
                <a:gd name="T53" fmla="*/ 114 h 108"/>
                <a:gd name="T54" fmla="*/ 66 w 76"/>
                <a:gd name="T55" fmla="*/ 108 h 108"/>
                <a:gd name="T56" fmla="*/ 58 w 76"/>
                <a:gd name="T57" fmla="*/ 99 h 108"/>
                <a:gd name="T58" fmla="*/ 52 w 76"/>
                <a:gd name="T59" fmla="*/ 97 h 108"/>
                <a:gd name="T60" fmla="*/ 55 w 76"/>
                <a:gd name="T61" fmla="*/ 110 h 108"/>
                <a:gd name="T62" fmla="*/ 38 w 76"/>
                <a:gd name="T63" fmla="*/ 94 h 108"/>
                <a:gd name="T64" fmla="*/ 27 w 76"/>
                <a:gd name="T65" fmla="*/ 100 h 108"/>
                <a:gd name="T66" fmla="*/ 19 w 76"/>
                <a:gd name="T67" fmla="*/ 97 h 108"/>
                <a:gd name="T68" fmla="*/ 19 w 76"/>
                <a:gd name="T69" fmla="*/ 87 h 108"/>
                <a:gd name="T70" fmla="*/ 23 w 76"/>
                <a:gd name="T71" fmla="*/ 79 h 108"/>
                <a:gd name="T72" fmla="*/ 16 w 76"/>
                <a:gd name="T73" fmla="*/ 77 h 10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76" h="108">
                  <a:moveTo>
                    <a:pt x="15" y="69"/>
                  </a:moveTo>
                  <a:lnTo>
                    <a:pt x="15" y="76"/>
                  </a:lnTo>
                  <a:lnTo>
                    <a:pt x="4" y="58"/>
                  </a:lnTo>
                  <a:lnTo>
                    <a:pt x="0" y="43"/>
                  </a:lnTo>
                  <a:lnTo>
                    <a:pt x="9" y="45"/>
                  </a:lnTo>
                  <a:lnTo>
                    <a:pt x="6" y="27"/>
                  </a:lnTo>
                  <a:lnTo>
                    <a:pt x="5" y="7"/>
                  </a:lnTo>
                  <a:lnTo>
                    <a:pt x="9" y="0"/>
                  </a:lnTo>
                  <a:lnTo>
                    <a:pt x="29" y="5"/>
                  </a:lnTo>
                  <a:lnTo>
                    <a:pt x="31" y="9"/>
                  </a:lnTo>
                  <a:lnTo>
                    <a:pt x="36" y="23"/>
                  </a:lnTo>
                  <a:lnTo>
                    <a:pt x="39" y="34"/>
                  </a:lnTo>
                  <a:lnTo>
                    <a:pt x="35" y="45"/>
                  </a:lnTo>
                  <a:lnTo>
                    <a:pt x="29" y="52"/>
                  </a:lnTo>
                  <a:lnTo>
                    <a:pt x="29" y="65"/>
                  </a:lnTo>
                  <a:lnTo>
                    <a:pt x="39" y="84"/>
                  </a:lnTo>
                  <a:lnTo>
                    <a:pt x="43" y="83"/>
                  </a:lnTo>
                  <a:lnTo>
                    <a:pt x="45" y="81"/>
                  </a:lnTo>
                  <a:lnTo>
                    <a:pt x="53" y="78"/>
                  </a:lnTo>
                  <a:lnTo>
                    <a:pt x="60" y="88"/>
                  </a:lnTo>
                  <a:lnTo>
                    <a:pt x="61" y="84"/>
                  </a:lnTo>
                  <a:lnTo>
                    <a:pt x="69" y="89"/>
                  </a:lnTo>
                  <a:lnTo>
                    <a:pt x="65" y="91"/>
                  </a:lnTo>
                  <a:lnTo>
                    <a:pt x="72" y="100"/>
                  </a:lnTo>
                  <a:lnTo>
                    <a:pt x="76" y="101"/>
                  </a:lnTo>
                  <a:lnTo>
                    <a:pt x="72" y="108"/>
                  </a:lnTo>
                  <a:lnTo>
                    <a:pt x="72" y="103"/>
                  </a:lnTo>
                  <a:lnTo>
                    <a:pt x="61" y="97"/>
                  </a:lnTo>
                  <a:lnTo>
                    <a:pt x="54" y="89"/>
                  </a:lnTo>
                  <a:lnTo>
                    <a:pt x="48" y="87"/>
                  </a:lnTo>
                  <a:lnTo>
                    <a:pt x="51" y="99"/>
                  </a:lnTo>
                  <a:lnTo>
                    <a:pt x="35" y="85"/>
                  </a:lnTo>
                  <a:lnTo>
                    <a:pt x="25" y="90"/>
                  </a:lnTo>
                  <a:lnTo>
                    <a:pt x="18" y="87"/>
                  </a:lnTo>
                  <a:lnTo>
                    <a:pt x="18" y="78"/>
                  </a:lnTo>
                  <a:lnTo>
                    <a:pt x="21" y="71"/>
                  </a:lnTo>
                  <a:lnTo>
                    <a:pt x="15" y="69"/>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9" name="Freeform 46"/>
            <p:cNvSpPr>
              <a:spLocks/>
            </p:cNvSpPr>
            <p:nvPr/>
          </p:nvSpPr>
          <p:spPr bwMode="auto">
            <a:xfrm>
              <a:off x="4675" y="2512"/>
              <a:ext cx="80" cy="82"/>
            </a:xfrm>
            <a:custGeom>
              <a:avLst/>
              <a:gdLst>
                <a:gd name="T0" fmla="*/ 61 w 73"/>
                <a:gd name="T1" fmla="*/ 82 h 73"/>
                <a:gd name="T2" fmla="*/ 59 w 73"/>
                <a:gd name="T3" fmla="*/ 74 h 73"/>
                <a:gd name="T4" fmla="*/ 56 w 73"/>
                <a:gd name="T5" fmla="*/ 76 h 73"/>
                <a:gd name="T6" fmla="*/ 36 w 73"/>
                <a:gd name="T7" fmla="*/ 65 h 73"/>
                <a:gd name="T8" fmla="*/ 39 w 73"/>
                <a:gd name="T9" fmla="*/ 48 h 73"/>
                <a:gd name="T10" fmla="*/ 28 w 73"/>
                <a:gd name="T11" fmla="*/ 38 h 73"/>
                <a:gd name="T12" fmla="*/ 24 w 73"/>
                <a:gd name="T13" fmla="*/ 43 h 73"/>
                <a:gd name="T14" fmla="*/ 21 w 73"/>
                <a:gd name="T15" fmla="*/ 42 h 73"/>
                <a:gd name="T16" fmla="*/ 18 w 73"/>
                <a:gd name="T17" fmla="*/ 45 h 73"/>
                <a:gd name="T18" fmla="*/ 13 w 73"/>
                <a:gd name="T19" fmla="*/ 39 h 73"/>
                <a:gd name="T20" fmla="*/ 4 w 73"/>
                <a:gd name="T21" fmla="*/ 49 h 73"/>
                <a:gd name="T22" fmla="*/ 0 w 73"/>
                <a:gd name="T23" fmla="*/ 55 h 73"/>
                <a:gd name="T24" fmla="*/ 2 w 73"/>
                <a:gd name="T25" fmla="*/ 40 h 73"/>
                <a:gd name="T26" fmla="*/ 15 w 73"/>
                <a:gd name="T27" fmla="*/ 28 h 73"/>
                <a:gd name="T28" fmla="*/ 26 w 73"/>
                <a:gd name="T29" fmla="*/ 21 h 73"/>
                <a:gd name="T30" fmla="*/ 30 w 73"/>
                <a:gd name="T31" fmla="*/ 33 h 73"/>
                <a:gd name="T32" fmla="*/ 37 w 73"/>
                <a:gd name="T33" fmla="*/ 28 h 73"/>
                <a:gd name="T34" fmla="*/ 43 w 73"/>
                <a:gd name="T35" fmla="*/ 25 h 73"/>
                <a:gd name="T36" fmla="*/ 46 w 73"/>
                <a:gd name="T37" fmla="*/ 15 h 73"/>
                <a:gd name="T38" fmla="*/ 54 w 73"/>
                <a:gd name="T39" fmla="*/ 15 h 73"/>
                <a:gd name="T40" fmla="*/ 57 w 73"/>
                <a:gd name="T41" fmla="*/ 15 h 73"/>
                <a:gd name="T42" fmla="*/ 56 w 73"/>
                <a:gd name="T43" fmla="*/ 0 h 73"/>
                <a:gd name="T44" fmla="*/ 69 w 73"/>
                <a:gd name="T45" fmla="*/ 9 h 73"/>
                <a:gd name="T46" fmla="*/ 72 w 73"/>
                <a:gd name="T47" fmla="*/ 25 h 73"/>
                <a:gd name="T48" fmla="*/ 80 w 73"/>
                <a:gd name="T49" fmla="*/ 48 h 73"/>
                <a:gd name="T50" fmla="*/ 76 w 73"/>
                <a:gd name="T51" fmla="*/ 58 h 73"/>
                <a:gd name="T52" fmla="*/ 75 w 73"/>
                <a:gd name="T53" fmla="*/ 66 h 73"/>
                <a:gd name="T54" fmla="*/ 67 w 73"/>
                <a:gd name="T55" fmla="*/ 49 h 73"/>
                <a:gd name="T56" fmla="*/ 61 w 73"/>
                <a:gd name="T57" fmla="*/ 54 h 73"/>
                <a:gd name="T58" fmla="*/ 64 w 73"/>
                <a:gd name="T59" fmla="*/ 67 h 73"/>
                <a:gd name="T60" fmla="*/ 61 w 73"/>
                <a:gd name="T61" fmla="*/ 82 h 7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73" h="73">
                  <a:moveTo>
                    <a:pt x="56" y="73"/>
                  </a:moveTo>
                  <a:lnTo>
                    <a:pt x="54" y="66"/>
                  </a:lnTo>
                  <a:lnTo>
                    <a:pt x="51" y="68"/>
                  </a:lnTo>
                  <a:lnTo>
                    <a:pt x="33" y="58"/>
                  </a:lnTo>
                  <a:lnTo>
                    <a:pt x="36" y="43"/>
                  </a:lnTo>
                  <a:lnTo>
                    <a:pt x="26" y="34"/>
                  </a:lnTo>
                  <a:lnTo>
                    <a:pt x="22" y="38"/>
                  </a:lnTo>
                  <a:lnTo>
                    <a:pt x="19" y="37"/>
                  </a:lnTo>
                  <a:lnTo>
                    <a:pt x="16" y="40"/>
                  </a:lnTo>
                  <a:lnTo>
                    <a:pt x="12" y="35"/>
                  </a:lnTo>
                  <a:lnTo>
                    <a:pt x="4" y="44"/>
                  </a:lnTo>
                  <a:lnTo>
                    <a:pt x="0" y="49"/>
                  </a:lnTo>
                  <a:lnTo>
                    <a:pt x="2" y="36"/>
                  </a:lnTo>
                  <a:lnTo>
                    <a:pt x="14" y="25"/>
                  </a:lnTo>
                  <a:lnTo>
                    <a:pt x="24" y="19"/>
                  </a:lnTo>
                  <a:lnTo>
                    <a:pt x="27" y="29"/>
                  </a:lnTo>
                  <a:lnTo>
                    <a:pt x="34" y="25"/>
                  </a:lnTo>
                  <a:lnTo>
                    <a:pt x="39" y="22"/>
                  </a:lnTo>
                  <a:lnTo>
                    <a:pt x="42" y="13"/>
                  </a:lnTo>
                  <a:lnTo>
                    <a:pt x="49" y="13"/>
                  </a:lnTo>
                  <a:lnTo>
                    <a:pt x="52" y="13"/>
                  </a:lnTo>
                  <a:lnTo>
                    <a:pt x="51" y="0"/>
                  </a:lnTo>
                  <a:lnTo>
                    <a:pt x="63" y="8"/>
                  </a:lnTo>
                  <a:lnTo>
                    <a:pt x="66" y="22"/>
                  </a:lnTo>
                  <a:lnTo>
                    <a:pt x="73" y="43"/>
                  </a:lnTo>
                  <a:lnTo>
                    <a:pt x="69" y="52"/>
                  </a:lnTo>
                  <a:lnTo>
                    <a:pt x="68" y="59"/>
                  </a:lnTo>
                  <a:lnTo>
                    <a:pt x="61" y="44"/>
                  </a:lnTo>
                  <a:lnTo>
                    <a:pt x="56" y="48"/>
                  </a:lnTo>
                  <a:lnTo>
                    <a:pt x="58" y="60"/>
                  </a:lnTo>
                  <a:lnTo>
                    <a:pt x="56" y="7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70" name="Freeform 47"/>
            <p:cNvSpPr>
              <a:spLocks/>
            </p:cNvSpPr>
            <p:nvPr/>
          </p:nvSpPr>
          <p:spPr bwMode="auto">
            <a:xfrm>
              <a:off x="4680" y="2490"/>
              <a:ext cx="17" cy="33"/>
            </a:xfrm>
            <a:custGeom>
              <a:avLst/>
              <a:gdLst>
                <a:gd name="T0" fmla="*/ 17 w 16"/>
                <a:gd name="T1" fmla="*/ 0 h 31"/>
                <a:gd name="T2" fmla="*/ 13 w 16"/>
                <a:gd name="T3" fmla="*/ 23 h 31"/>
                <a:gd name="T4" fmla="*/ 13 w 16"/>
                <a:gd name="T5" fmla="*/ 33 h 31"/>
                <a:gd name="T6" fmla="*/ 0 w 16"/>
                <a:gd name="T7" fmla="*/ 21 h 31"/>
                <a:gd name="T8" fmla="*/ 4 w 16"/>
                <a:gd name="T9" fmla="*/ 16 h 31"/>
                <a:gd name="T10" fmla="*/ 6 w 16"/>
                <a:gd name="T11" fmla="*/ 0 h 31"/>
                <a:gd name="T12" fmla="*/ 17 w 16"/>
                <a:gd name="T13" fmla="*/ 0 h 3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31">
                  <a:moveTo>
                    <a:pt x="16" y="0"/>
                  </a:moveTo>
                  <a:lnTo>
                    <a:pt x="12" y="22"/>
                  </a:lnTo>
                  <a:lnTo>
                    <a:pt x="12" y="31"/>
                  </a:lnTo>
                  <a:lnTo>
                    <a:pt x="0" y="20"/>
                  </a:lnTo>
                  <a:lnTo>
                    <a:pt x="4" y="15"/>
                  </a:lnTo>
                  <a:lnTo>
                    <a:pt x="6" y="0"/>
                  </a:lnTo>
                  <a:lnTo>
                    <a:pt x="16"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71" name="Freeform 48"/>
            <p:cNvSpPr>
              <a:spLocks/>
            </p:cNvSpPr>
            <p:nvPr/>
          </p:nvSpPr>
          <p:spPr bwMode="auto">
            <a:xfrm>
              <a:off x="4706" y="2454"/>
              <a:ext cx="29" cy="31"/>
            </a:xfrm>
            <a:custGeom>
              <a:avLst/>
              <a:gdLst>
                <a:gd name="T0" fmla="*/ 21 w 27"/>
                <a:gd name="T1" fmla="*/ 30 h 28"/>
                <a:gd name="T2" fmla="*/ 13 w 27"/>
                <a:gd name="T3" fmla="*/ 20 h 28"/>
                <a:gd name="T4" fmla="*/ 0 w 27"/>
                <a:gd name="T5" fmla="*/ 3 h 28"/>
                <a:gd name="T6" fmla="*/ 15 w 27"/>
                <a:gd name="T7" fmla="*/ 0 h 28"/>
                <a:gd name="T8" fmla="*/ 21 w 27"/>
                <a:gd name="T9" fmla="*/ 12 h 28"/>
                <a:gd name="T10" fmla="*/ 29 w 27"/>
                <a:gd name="T11" fmla="*/ 31 h 28"/>
                <a:gd name="T12" fmla="*/ 21 w 27"/>
                <a:gd name="T13" fmla="*/ 30 h 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 h="28">
                  <a:moveTo>
                    <a:pt x="20" y="27"/>
                  </a:moveTo>
                  <a:lnTo>
                    <a:pt x="12" y="18"/>
                  </a:lnTo>
                  <a:lnTo>
                    <a:pt x="0" y="3"/>
                  </a:lnTo>
                  <a:lnTo>
                    <a:pt x="14" y="0"/>
                  </a:lnTo>
                  <a:lnTo>
                    <a:pt x="20" y="11"/>
                  </a:lnTo>
                  <a:lnTo>
                    <a:pt x="27" y="28"/>
                  </a:lnTo>
                  <a:lnTo>
                    <a:pt x="20" y="2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72" name="Freeform 49"/>
            <p:cNvSpPr>
              <a:spLocks/>
            </p:cNvSpPr>
            <p:nvPr/>
          </p:nvSpPr>
          <p:spPr bwMode="auto">
            <a:xfrm>
              <a:off x="4666" y="2470"/>
              <a:ext cx="23" cy="26"/>
            </a:xfrm>
            <a:custGeom>
              <a:avLst/>
              <a:gdLst>
                <a:gd name="T0" fmla="*/ 22 w 21"/>
                <a:gd name="T1" fmla="*/ 4 h 24"/>
                <a:gd name="T2" fmla="*/ 3 w 21"/>
                <a:gd name="T3" fmla="*/ 0 h 24"/>
                <a:gd name="T4" fmla="*/ 0 w 21"/>
                <a:gd name="T5" fmla="*/ 1 h 24"/>
                <a:gd name="T6" fmla="*/ 5 w 21"/>
                <a:gd name="T7" fmla="*/ 26 h 24"/>
                <a:gd name="T8" fmla="*/ 22 w 21"/>
                <a:gd name="T9" fmla="*/ 10 h 24"/>
                <a:gd name="T10" fmla="*/ 23 w 21"/>
                <a:gd name="T11" fmla="*/ 9 h 24"/>
                <a:gd name="T12" fmla="*/ 22 w 21"/>
                <a:gd name="T13" fmla="*/ 4 h 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 h="24">
                  <a:moveTo>
                    <a:pt x="20" y="4"/>
                  </a:moveTo>
                  <a:lnTo>
                    <a:pt x="3" y="0"/>
                  </a:lnTo>
                  <a:lnTo>
                    <a:pt x="0" y="1"/>
                  </a:lnTo>
                  <a:lnTo>
                    <a:pt x="5" y="24"/>
                  </a:lnTo>
                  <a:lnTo>
                    <a:pt x="20" y="9"/>
                  </a:lnTo>
                  <a:lnTo>
                    <a:pt x="21" y="8"/>
                  </a:lnTo>
                  <a:lnTo>
                    <a:pt x="20" y="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73" name="Freeform 50"/>
            <p:cNvSpPr>
              <a:spLocks/>
            </p:cNvSpPr>
            <p:nvPr/>
          </p:nvSpPr>
          <p:spPr bwMode="auto">
            <a:xfrm>
              <a:off x="4589" y="2481"/>
              <a:ext cx="42" cy="55"/>
            </a:xfrm>
            <a:custGeom>
              <a:avLst/>
              <a:gdLst>
                <a:gd name="T0" fmla="*/ 42 w 37"/>
                <a:gd name="T1" fmla="*/ 16 h 52"/>
                <a:gd name="T2" fmla="*/ 26 w 37"/>
                <a:gd name="T3" fmla="*/ 31 h 52"/>
                <a:gd name="T4" fmla="*/ 14 w 37"/>
                <a:gd name="T5" fmla="*/ 42 h 52"/>
                <a:gd name="T6" fmla="*/ 0 w 37"/>
                <a:gd name="T7" fmla="*/ 55 h 52"/>
                <a:gd name="T8" fmla="*/ 1 w 37"/>
                <a:gd name="T9" fmla="*/ 51 h 52"/>
                <a:gd name="T10" fmla="*/ 15 w 37"/>
                <a:gd name="T11" fmla="*/ 36 h 52"/>
                <a:gd name="T12" fmla="*/ 27 w 37"/>
                <a:gd name="T13" fmla="*/ 22 h 52"/>
                <a:gd name="T14" fmla="*/ 33 w 37"/>
                <a:gd name="T15" fmla="*/ 10 h 52"/>
                <a:gd name="T16" fmla="*/ 34 w 37"/>
                <a:gd name="T17" fmla="*/ 10 h 52"/>
                <a:gd name="T18" fmla="*/ 35 w 37"/>
                <a:gd name="T19" fmla="*/ 0 h 52"/>
                <a:gd name="T20" fmla="*/ 42 w 37"/>
                <a:gd name="T21" fmla="*/ 16 h 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 h="52">
                  <a:moveTo>
                    <a:pt x="37" y="15"/>
                  </a:moveTo>
                  <a:lnTo>
                    <a:pt x="23" y="29"/>
                  </a:lnTo>
                  <a:lnTo>
                    <a:pt x="12" y="40"/>
                  </a:lnTo>
                  <a:lnTo>
                    <a:pt x="0" y="52"/>
                  </a:lnTo>
                  <a:lnTo>
                    <a:pt x="1" y="48"/>
                  </a:lnTo>
                  <a:lnTo>
                    <a:pt x="13" y="34"/>
                  </a:lnTo>
                  <a:lnTo>
                    <a:pt x="24" y="21"/>
                  </a:lnTo>
                  <a:lnTo>
                    <a:pt x="29" y="9"/>
                  </a:lnTo>
                  <a:lnTo>
                    <a:pt x="30" y="9"/>
                  </a:lnTo>
                  <a:lnTo>
                    <a:pt x="31" y="0"/>
                  </a:lnTo>
                  <a:lnTo>
                    <a:pt x="37" y="15"/>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74" name="Freeform 51"/>
            <p:cNvSpPr>
              <a:spLocks/>
            </p:cNvSpPr>
            <p:nvPr/>
          </p:nvSpPr>
          <p:spPr bwMode="auto">
            <a:xfrm>
              <a:off x="4633" y="2436"/>
              <a:ext cx="24" cy="25"/>
            </a:xfrm>
            <a:custGeom>
              <a:avLst/>
              <a:gdLst>
                <a:gd name="T0" fmla="*/ 24 w 22"/>
                <a:gd name="T1" fmla="*/ 18 h 20"/>
                <a:gd name="T2" fmla="*/ 20 w 22"/>
                <a:gd name="T3" fmla="*/ 25 h 20"/>
                <a:gd name="T4" fmla="*/ 11 w 22"/>
                <a:gd name="T5" fmla="*/ 14 h 20"/>
                <a:gd name="T6" fmla="*/ 0 w 22"/>
                <a:gd name="T7" fmla="*/ 0 h 20"/>
                <a:gd name="T8" fmla="*/ 19 w 22"/>
                <a:gd name="T9" fmla="*/ 3 h 20"/>
                <a:gd name="T10" fmla="*/ 24 w 22"/>
                <a:gd name="T11" fmla="*/ 18 h 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 h="20">
                  <a:moveTo>
                    <a:pt x="22" y="14"/>
                  </a:moveTo>
                  <a:lnTo>
                    <a:pt x="18" y="20"/>
                  </a:lnTo>
                  <a:lnTo>
                    <a:pt x="10" y="11"/>
                  </a:lnTo>
                  <a:lnTo>
                    <a:pt x="0" y="0"/>
                  </a:lnTo>
                  <a:lnTo>
                    <a:pt x="17" y="2"/>
                  </a:lnTo>
                  <a:lnTo>
                    <a:pt x="22" y="1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75" name="Freeform 52"/>
            <p:cNvSpPr>
              <a:spLocks/>
            </p:cNvSpPr>
            <p:nvPr/>
          </p:nvSpPr>
          <p:spPr bwMode="auto">
            <a:xfrm>
              <a:off x="4711" y="2476"/>
              <a:ext cx="18" cy="27"/>
            </a:xfrm>
            <a:custGeom>
              <a:avLst/>
              <a:gdLst>
                <a:gd name="T0" fmla="*/ 11 w 16"/>
                <a:gd name="T1" fmla="*/ 4 h 25"/>
                <a:gd name="T2" fmla="*/ 18 w 16"/>
                <a:gd name="T3" fmla="*/ 23 h 25"/>
                <a:gd name="T4" fmla="*/ 14 w 16"/>
                <a:gd name="T5" fmla="*/ 24 h 25"/>
                <a:gd name="T6" fmla="*/ 12 w 16"/>
                <a:gd name="T7" fmla="*/ 27 h 25"/>
                <a:gd name="T8" fmla="*/ 5 w 16"/>
                <a:gd name="T9" fmla="*/ 11 h 25"/>
                <a:gd name="T10" fmla="*/ 0 w 16"/>
                <a:gd name="T11" fmla="*/ 0 h 25"/>
                <a:gd name="T12" fmla="*/ 11 w 16"/>
                <a:gd name="T13" fmla="*/ 4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25">
                  <a:moveTo>
                    <a:pt x="10" y="4"/>
                  </a:moveTo>
                  <a:lnTo>
                    <a:pt x="16" y="21"/>
                  </a:lnTo>
                  <a:lnTo>
                    <a:pt x="12" y="22"/>
                  </a:lnTo>
                  <a:lnTo>
                    <a:pt x="11" y="25"/>
                  </a:lnTo>
                  <a:lnTo>
                    <a:pt x="4" y="10"/>
                  </a:lnTo>
                  <a:lnTo>
                    <a:pt x="0" y="0"/>
                  </a:lnTo>
                  <a:lnTo>
                    <a:pt x="10" y="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76" name="Freeform 53"/>
            <p:cNvSpPr>
              <a:spLocks/>
            </p:cNvSpPr>
            <p:nvPr/>
          </p:nvSpPr>
          <p:spPr bwMode="auto">
            <a:xfrm>
              <a:off x="4689" y="2456"/>
              <a:ext cx="15" cy="16"/>
            </a:xfrm>
            <a:custGeom>
              <a:avLst/>
              <a:gdLst>
                <a:gd name="T0" fmla="*/ 15 w 14"/>
                <a:gd name="T1" fmla="*/ 16 h 13"/>
                <a:gd name="T2" fmla="*/ 2 w 14"/>
                <a:gd name="T3" fmla="*/ 7 h 13"/>
                <a:gd name="T4" fmla="*/ 0 w 14"/>
                <a:gd name="T5" fmla="*/ 9 h 13"/>
                <a:gd name="T6" fmla="*/ 1 w 14"/>
                <a:gd name="T7" fmla="*/ 0 h 13"/>
                <a:gd name="T8" fmla="*/ 15 w 14"/>
                <a:gd name="T9" fmla="*/ 14 h 13"/>
                <a:gd name="T10" fmla="*/ 15 w 14"/>
                <a:gd name="T11" fmla="*/ 16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 h="13">
                  <a:moveTo>
                    <a:pt x="14" y="13"/>
                  </a:moveTo>
                  <a:lnTo>
                    <a:pt x="2" y="6"/>
                  </a:lnTo>
                  <a:lnTo>
                    <a:pt x="0" y="7"/>
                  </a:lnTo>
                  <a:lnTo>
                    <a:pt x="1" y="0"/>
                  </a:lnTo>
                  <a:lnTo>
                    <a:pt x="14" y="11"/>
                  </a:lnTo>
                  <a:lnTo>
                    <a:pt x="14" y="1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77" name="Freeform 54"/>
            <p:cNvSpPr>
              <a:spLocks/>
            </p:cNvSpPr>
            <p:nvPr/>
          </p:nvSpPr>
          <p:spPr bwMode="auto">
            <a:xfrm>
              <a:off x="4704" y="2503"/>
              <a:ext cx="13" cy="7"/>
            </a:xfrm>
            <a:custGeom>
              <a:avLst/>
              <a:gdLst>
                <a:gd name="T0" fmla="*/ 13 w 12"/>
                <a:gd name="T1" fmla="*/ 7 h 6"/>
                <a:gd name="T2" fmla="*/ 11 w 12"/>
                <a:gd name="T3" fmla="*/ 0 h 6"/>
                <a:gd name="T4" fmla="*/ 0 w 12"/>
                <a:gd name="T5" fmla="*/ 7 h 6"/>
                <a:gd name="T6" fmla="*/ 13 w 12"/>
                <a:gd name="T7" fmla="*/ 7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 h="6">
                  <a:moveTo>
                    <a:pt x="12" y="6"/>
                  </a:moveTo>
                  <a:lnTo>
                    <a:pt x="10" y="0"/>
                  </a:lnTo>
                  <a:lnTo>
                    <a:pt x="0" y="6"/>
                  </a:lnTo>
                  <a:lnTo>
                    <a:pt x="12" y="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78" name="Freeform 55"/>
            <p:cNvSpPr>
              <a:spLocks/>
            </p:cNvSpPr>
            <p:nvPr/>
          </p:nvSpPr>
          <p:spPr bwMode="auto">
            <a:xfrm>
              <a:off x="4695" y="2481"/>
              <a:ext cx="11" cy="35"/>
            </a:xfrm>
            <a:custGeom>
              <a:avLst/>
              <a:gdLst>
                <a:gd name="T0" fmla="*/ 11 w 8"/>
                <a:gd name="T1" fmla="*/ 0 h 33"/>
                <a:gd name="T2" fmla="*/ 11 w 8"/>
                <a:gd name="T3" fmla="*/ 10 h 33"/>
                <a:gd name="T4" fmla="*/ 7 w 8"/>
                <a:gd name="T5" fmla="*/ 22 h 33"/>
                <a:gd name="T6" fmla="*/ 0 w 8"/>
                <a:gd name="T7" fmla="*/ 35 h 33"/>
                <a:gd name="T8" fmla="*/ 7 w 8"/>
                <a:gd name="T9" fmla="*/ 17 h 33"/>
                <a:gd name="T10" fmla="*/ 11 w 8"/>
                <a:gd name="T11" fmla="*/ 0 h 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33">
                  <a:moveTo>
                    <a:pt x="8" y="0"/>
                  </a:moveTo>
                  <a:lnTo>
                    <a:pt x="8" y="9"/>
                  </a:lnTo>
                  <a:lnTo>
                    <a:pt x="5" y="21"/>
                  </a:lnTo>
                  <a:lnTo>
                    <a:pt x="0" y="33"/>
                  </a:lnTo>
                  <a:lnTo>
                    <a:pt x="5" y="16"/>
                  </a:lnTo>
                  <a:lnTo>
                    <a:pt x="8"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79" name="Freeform 56"/>
            <p:cNvSpPr>
              <a:spLocks/>
            </p:cNvSpPr>
            <p:nvPr/>
          </p:nvSpPr>
          <p:spPr bwMode="auto">
            <a:xfrm>
              <a:off x="4220" y="2299"/>
              <a:ext cx="153" cy="291"/>
            </a:xfrm>
            <a:custGeom>
              <a:avLst/>
              <a:gdLst>
                <a:gd name="T0" fmla="*/ 51 w 138"/>
                <a:gd name="T1" fmla="*/ 208 h 262"/>
                <a:gd name="T2" fmla="*/ 59 w 138"/>
                <a:gd name="T3" fmla="*/ 172 h 262"/>
                <a:gd name="T4" fmla="*/ 60 w 138"/>
                <a:gd name="T5" fmla="*/ 140 h 262"/>
                <a:gd name="T6" fmla="*/ 77 w 138"/>
                <a:gd name="T7" fmla="*/ 152 h 262"/>
                <a:gd name="T8" fmla="*/ 106 w 138"/>
                <a:gd name="T9" fmla="*/ 167 h 262"/>
                <a:gd name="T10" fmla="*/ 106 w 138"/>
                <a:gd name="T11" fmla="*/ 159 h 262"/>
                <a:gd name="T12" fmla="*/ 112 w 138"/>
                <a:gd name="T13" fmla="*/ 121 h 262"/>
                <a:gd name="T14" fmla="*/ 149 w 138"/>
                <a:gd name="T15" fmla="*/ 120 h 262"/>
                <a:gd name="T16" fmla="*/ 150 w 138"/>
                <a:gd name="T17" fmla="*/ 92 h 262"/>
                <a:gd name="T18" fmla="*/ 131 w 138"/>
                <a:gd name="T19" fmla="*/ 58 h 262"/>
                <a:gd name="T20" fmla="*/ 102 w 138"/>
                <a:gd name="T21" fmla="*/ 46 h 262"/>
                <a:gd name="T22" fmla="*/ 83 w 138"/>
                <a:gd name="T23" fmla="*/ 44 h 262"/>
                <a:gd name="T24" fmla="*/ 65 w 138"/>
                <a:gd name="T25" fmla="*/ 36 h 262"/>
                <a:gd name="T26" fmla="*/ 51 w 138"/>
                <a:gd name="T27" fmla="*/ 14 h 262"/>
                <a:gd name="T28" fmla="*/ 43 w 138"/>
                <a:gd name="T29" fmla="*/ 0 h 262"/>
                <a:gd name="T30" fmla="*/ 26 w 138"/>
                <a:gd name="T31" fmla="*/ 12 h 262"/>
                <a:gd name="T32" fmla="*/ 6 w 138"/>
                <a:gd name="T33" fmla="*/ 38 h 262"/>
                <a:gd name="T34" fmla="*/ 16 w 138"/>
                <a:gd name="T35" fmla="*/ 59 h 262"/>
                <a:gd name="T36" fmla="*/ 33 w 138"/>
                <a:gd name="T37" fmla="*/ 81 h 262"/>
                <a:gd name="T38" fmla="*/ 27 w 138"/>
                <a:gd name="T39" fmla="*/ 101 h 262"/>
                <a:gd name="T40" fmla="*/ 37 w 138"/>
                <a:gd name="T41" fmla="*/ 126 h 262"/>
                <a:gd name="T42" fmla="*/ 50 w 138"/>
                <a:gd name="T43" fmla="*/ 154 h 262"/>
                <a:gd name="T44" fmla="*/ 50 w 138"/>
                <a:gd name="T45" fmla="*/ 187 h 262"/>
                <a:gd name="T46" fmla="*/ 43 w 138"/>
                <a:gd name="T47" fmla="*/ 204 h 262"/>
                <a:gd name="T48" fmla="*/ 38 w 138"/>
                <a:gd name="T49" fmla="*/ 242 h 262"/>
                <a:gd name="T50" fmla="*/ 50 w 138"/>
                <a:gd name="T51" fmla="*/ 251 h 262"/>
                <a:gd name="T52" fmla="*/ 64 w 138"/>
                <a:gd name="T53" fmla="*/ 267 h 262"/>
                <a:gd name="T54" fmla="*/ 73 w 138"/>
                <a:gd name="T55" fmla="*/ 275 h 262"/>
                <a:gd name="T56" fmla="*/ 89 w 138"/>
                <a:gd name="T57" fmla="*/ 291 h 262"/>
                <a:gd name="T58" fmla="*/ 106 w 138"/>
                <a:gd name="T59" fmla="*/ 282 h 262"/>
                <a:gd name="T60" fmla="*/ 84 w 138"/>
                <a:gd name="T61" fmla="*/ 268 h 262"/>
                <a:gd name="T62" fmla="*/ 71 w 138"/>
                <a:gd name="T63" fmla="*/ 242 h 262"/>
                <a:gd name="T64" fmla="*/ 57 w 138"/>
                <a:gd name="T65" fmla="*/ 222 h 26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38" h="262">
                  <a:moveTo>
                    <a:pt x="51" y="200"/>
                  </a:moveTo>
                  <a:lnTo>
                    <a:pt x="46" y="187"/>
                  </a:lnTo>
                  <a:lnTo>
                    <a:pt x="50" y="170"/>
                  </a:lnTo>
                  <a:lnTo>
                    <a:pt x="53" y="155"/>
                  </a:lnTo>
                  <a:lnTo>
                    <a:pt x="53" y="140"/>
                  </a:lnTo>
                  <a:lnTo>
                    <a:pt x="54" y="126"/>
                  </a:lnTo>
                  <a:lnTo>
                    <a:pt x="68" y="124"/>
                  </a:lnTo>
                  <a:lnTo>
                    <a:pt x="69" y="137"/>
                  </a:lnTo>
                  <a:lnTo>
                    <a:pt x="81" y="139"/>
                  </a:lnTo>
                  <a:lnTo>
                    <a:pt x="96" y="150"/>
                  </a:lnTo>
                  <a:lnTo>
                    <a:pt x="102" y="157"/>
                  </a:lnTo>
                  <a:lnTo>
                    <a:pt x="96" y="143"/>
                  </a:lnTo>
                  <a:lnTo>
                    <a:pt x="90" y="127"/>
                  </a:lnTo>
                  <a:lnTo>
                    <a:pt x="101" y="109"/>
                  </a:lnTo>
                  <a:lnTo>
                    <a:pt x="117" y="109"/>
                  </a:lnTo>
                  <a:lnTo>
                    <a:pt x="134" y="108"/>
                  </a:lnTo>
                  <a:lnTo>
                    <a:pt x="138" y="98"/>
                  </a:lnTo>
                  <a:lnTo>
                    <a:pt x="135" y="83"/>
                  </a:lnTo>
                  <a:lnTo>
                    <a:pt x="120" y="65"/>
                  </a:lnTo>
                  <a:lnTo>
                    <a:pt x="118" y="52"/>
                  </a:lnTo>
                  <a:lnTo>
                    <a:pt x="99" y="36"/>
                  </a:lnTo>
                  <a:lnTo>
                    <a:pt x="92" y="41"/>
                  </a:lnTo>
                  <a:lnTo>
                    <a:pt x="84" y="43"/>
                  </a:lnTo>
                  <a:lnTo>
                    <a:pt x="75" y="40"/>
                  </a:lnTo>
                  <a:lnTo>
                    <a:pt x="60" y="50"/>
                  </a:lnTo>
                  <a:lnTo>
                    <a:pt x="59" y="32"/>
                  </a:lnTo>
                  <a:lnTo>
                    <a:pt x="58" y="14"/>
                  </a:lnTo>
                  <a:lnTo>
                    <a:pt x="46" y="13"/>
                  </a:lnTo>
                  <a:lnTo>
                    <a:pt x="45" y="2"/>
                  </a:lnTo>
                  <a:lnTo>
                    <a:pt x="39" y="0"/>
                  </a:lnTo>
                  <a:lnTo>
                    <a:pt x="30" y="2"/>
                  </a:lnTo>
                  <a:lnTo>
                    <a:pt x="23" y="11"/>
                  </a:lnTo>
                  <a:lnTo>
                    <a:pt x="9" y="13"/>
                  </a:lnTo>
                  <a:lnTo>
                    <a:pt x="5" y="34"/>
                  </a:lnTo>
                  <a:lnTo>
                    <a:pt x="0" y="32"/>
                  </a:lnTo>
                  <a:lnTo>
                    <a:pt x="14" y="53"/>
                  </a:lnTo>
                  <a:lnTo>
                    <a:pt x="27" y="72"/>
                  </a:lnTo>
                  <a:lnTo>
                    <a:pt x="30" y="73"/>
                  </a:lnTo>
                  <a:lnTo>
                    <a:pt x="27" y="84"/>
                  </a:lnTo>
                  <a:lnTo>
                    <a:pt x="24" y="91"/>
                  </a:lnTo>
                  <a:lnTo>
                    <a:pt x="24" y="102"/>
                  </a:lnTo>
                  <a:lnTo>
                    <a:pt x="33" y="113"/>
                  </a:lnTo>
                  <a:lnTo>
                    <a:pt x="41" y="124"/>
                  </a:lnTo>
                  <a:lnTo>
                    <a:pt x="45" y="139"/>
                  </a:lnTo>
                  <a:lnTo>
                    <a:pt x="50" y="157"/>
                  </a:lnTo>
                  <a:lnTo>
                    <a:pt x="45" y="168"/>
                  </a:lnTo>
                  <a:lnTo>
                    <a:pt x="39" y="180"/>
                  </a:lnTo>
                  <a:lnTo>
                    <a:pt x="39" y="184"/>
                  </a:lnTo>
                  <a:lnTo>
                    <a:pt x="36" y="200"/>
                  </a:lnTo>
                  <a:lnTo>
                    <a:pt x="34" y="218"/>
                  </a:lnTo>
                  <a:lnTo>
                    <a:pt x="36" y="216"/>
                  </a:lnTo>
                  <a:lnTo>
                    <a:pt x="45" y="226"/>
                  </a:lnTo>
                  <a:lnTo>
                    <a:pt x="53" y="235"/>
                  </a:lnTo>
                  <a:lnTo>
                    <a:pt x="58" y="240"/>
                  </a:lnTo>
                  <a:lnTo>
                    <a:pt x="65" y="251"/>
                  </a:lnTo>
                  <a:lnTo>
                    <a:pt x="66" y="248"/>
                  </a:lnTo>
                  <a:lnTo>
                    <a:pt x="78" y="254"/>
                  </a:lnTo>
                  <a:lnTo>
                    <a:pt x="80" y="262"/>
                  </a:lnTo>
                  <a:lnTo>
                    <a:pt x="90" y="262"/>
                  </a:lnTo>
                  <a:lnTo>
                    <a:pt x="96" y="254"/>
                  </a:lnTo>
                  <a:lnTo>
                    <a:pt x="88" y="244"/>
                  </a:lnTo>
                  <a:lnTo>
                    <a:pt x="76" y="241"/>
                  </a:lnTo>
                  <a:lnTo>
                    <a:pt x="68" y="232"/>
                  </a:lnTo>
                  <a:lnTo>
                    <a:pt x="64" y="218"/>
                  </a:lnTo>
                  <a:lnTo>
                    <a:pt x="58" y="202"/>
                  </a:lnTo>
                  <a:lnTo>
                    <a:pt x="51" y="20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80" name="Freeform 57"/>
            <p:cNvSpPr>
              <a:spLocks/>
            </p:cNvSpPr>
            <p:nvPr/>
          </p:nvSpPr>
          <p:spPr bwMode="auto">
            <a:xfrm>
              <a:off x="4293" y="2241"/>
              <a:ext cx="153" cy="291"/>
            </a:xfrm>
            <a:custGeom>
              <a:avLst/>
              <a:gdLst>
                <a:gd name="T0" fmla="*/ 48 w 138"/>
                <a:gd name="T1" fmla="*/ 56 h 262"/>
                <a:gd name="T2" fmla="*/ 30 w 138"/>
                <a:gd name="T3" fmla="*/ 50 h 262"/>
                <a:gd name="T4" fmla="*/ 13 w 138"/>
                <a:gd name="T5" fmla="*/ 31 h 262"/>
                <a:gd name="T6" fmla="*/ 4 w 138"/>
                <a:gd name="T7" fmla="*/ 12 h 262"/>
                <a:gd name="T8" fmla="*/ 17 w 138"/>
                <a:gd name="T9" fmla="*/ 12 h 262"/>
                <a:gd name="T10" fmla="*/ 28 w 138"/>
                <a:gd name="T11" fmla="*/ 13 h 262"/>
                <a:gd name="T12" fmla="*/ 38 w 138"/>
                <a:gd name="T13" fmla="*/ 12 h 262"/>
                <a:gd name="T14" fmla="*/ 54 w 138"/>
                <a:gd name="T15" fmla="*/ 2 h 262"/>
                <a:gd name="T16" fmla="*/ 79 w 138"/>
                <a:gd name="T17" fmla="*/ 22 h 262"/>
                <a:gd name="T18" fmla="*/ 103 w 138"/>
                <a:gd name="T19" fmla="*/ 33 h 262"/>
                <a:gd name="T20" fmla="*/ 84 w 138"/>
                <a:gd name="T21" fmla="*/ 47 h 262"/>
                <a:gd name="T22" fmla="*/ 78 w 138"/>
                <a:gd name="T23" fmla="*/ 66 h 262"/>
                <a:gd name="T24" fmla="*/ 84 w 138"/>
                <a:gd name="T25" fmla="*/ 100 h 262"/>
                <a:gd name="T26" fmla="*/ 99 w 138"/>
                <a:gd name="T27" fmla="*/ 122 h 262"/>
                <a:gd name="T28" fmla="*/ 125 w 138"/>
                <a:gd name="T29" fmla="*/ 144 h 262"/>
                <a:gd name="T30" fmla="*/ 145 w 138"/>
                <a:gd name="T31" fmla="*/ 184 h 262"/>
                <a:gd name="T32" fmla="*/ 152 w 138"/>
                <a:gd name="T33" fmla="*/ 218 h 262"/>
                <a:gd name="T34" fmla="*/ 150 w 138"/>
                <a:gd name="T35" fmla="*/ 233 h 262"/>
                <a:gd name="T36" fmla="*/ 124 w 138"/>
                <a:gd name="T37" fmla="*/ 255 h 262"/>
                <a:gd name="T38" fmla="*/ 112 w 138"/>
                <a:gd name="T39" fmla="*/ 258 h 262"/>
                <a:gd name="T40" fmla="*/ 110 w 138"/>
                <a:gd name="T41" fmla="*/ 265 h 262"/>
                <a:gd name="T42" fmla="*/ 103 w 138"/>
                <a:gd name="T43" fmla="*/ 273 h 262"/>
                <a:gd name="T44" fmla="*/ 80 w 138"/>
                <a:gd name="T45" fmla="*/ 291 h 262"/>
                <a:gd name="T46" fmla="*/ 71 w 138"/>
                <a:gd name="T47" fmla="*/ 257 h 262"/>
                <a:gd name="T48" fmla="*/ 85 w 138"/>
                <a:gd name="T49" fmla="*/ 247 h 262"/>
                <a:gd name="T50" fmla="*/ 93 w 138"/>
                <a:gd name="T51" fmla="*/ 233 h 262"/>
                <a:gd name="T52" fmla="*/ 120 w 138"/>
                <a:gd name="T53" fmla="*/ 220 h 262"/>
                <a:gd name="T54" fmla="*/ 118 w 138"/>
                <a:gd name="T55" fmla="*/ 189 h 262"/>
                <a:gd name="T56" fmla="*/ 113 w 138"/>
                <a:gd name="T57" fmla="*/ 155 h 262"/>
                <a:gd name="T58" fmla="*/ 110 w 138"/>
                <a:gd name="T59" fmla="*/ 144 h 262"/>
                <a:gd name="T60" fmla="*/ 85 w 138"/>
                <a:gd name="T61" fmla="*/ 120 h 262"/>
                <a:gd name="T62" fmla="*/ 64 w 138"/>
                <a:gd name="T63" fmla="*/ 93 h 262"/>
                <a:gd name="T64" fmla="*/ 45 w 138"/>
                <a:gd name="T65" fmla="*/ 71 h 262"/>
                <a:gd name="T66" fmla="*/ 53 w 138"/>
                <a:gd name="T67" fmla="*/ 60 h 26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38" h="262">
                  <a:moveTo>
                    <a:pt x="48" y="54"/>
                  </a:moveTo>
                  <a:lnTo>
                    <a:pt x="43" y="50"/>
                  </a:lnTo>
                  <a:lnTo>
                    <a:pt x="34" y="41"/>
                  </a:lnTo>
                  <a:lnTo>
                    <a:pt x="27" y="45"/>
                  </a:lnTo>
                  <a:lnTo>
                    <a:pt x="15" y="35"/>
                  </a:lnTo>
                  <a:lnTo>
                    <a:pt x="12" y="28"/>
                  </a:lnTo>
                  <a:lnTo>
                    <a:pt x="0" y="16"/>
                  </a:lnTo>
                  <a:lnTo>
                    <a:pt x="4" y="11"/>
                  </a:lnTo>
                  <a:lnTo>
                    <a:pt x="12" y="14"/>
                  </a:lnTo>
                  <a:lnTo>
                    <a:pt x="15" y="11"/>
                  </a:lnTo>
                  <a:lnTo>
                    <a:pt x="22" y="11"/>
                  </a:lnTo>
                  <a:lnTo>
                    <a:pt x="25" y="12"/>
                  </a:lnTo>
                  <a:lnTo>
                    <a:pt x="28" y="11"/>
                  </a:lnTo>
                  <a:lnTo>
                    <a:pt x="34" y="11"/>
                  </a:lnTo>
                  <a:lnTo>
                    <a:pt x="42" y="0"/>
                  </a:lnTo>
                  <a:lnTo>
                    <a:pt x="49" y="2"/>
                  </a:lnTo>
                  <a:lnTo>
                    <a:pt x="69" y="8"/>
                  </a:lnTo>
                  <a:lnTo>
                    <a:pt x="71" y="20"/>
                  </a:lnTo>
                  <a:lnTo>
                    <a:pt x="77" y="24"/>
                  </a:lnTo>
                  <a:lnTo>
                    <a:pt x="93" y="30"/>
                  </a:lnTo>
                  <a:lnTo>
                    <a:pt x="84" y="38"/>
                  </a:lnTo>
                  <a:lnTo>
                    <a:pt x="76" y="42"/>
                  </a:lnTo>
                  <a:lnTo>
                    <a:pt x="76" y="44"/>
                  </a:lnTo>
                  <a:lnTo>
                    <a:pt x="70" y="59"/>
                  </a:lnTo>
                  <a:lnTo>
                    <a:pt x="64" y="75"/>
                  </a:lnTo>
                  <a:lnTo>
                    <a:pt x="76" y="90"/>
                  </a:lnTo>
                  <a:lnTo>
                    <a:pt x="79" y="100"/>
                  </a:lnTo>
                  <a:lnTo>
                    <a:pt x="89" y="110"/>
                  </a:lnTo>
                  <a:lnTo>
                    <a:pt x="100" y="119"/>
                  </a:lnTo>
                  <a:lnTo>
                    <a:pt x="113" y="130"/>
                  </a:lnTo>
                  <a:lnTo>
                    <a:pt x="124" y="142"/>
                  </a:lnTo>
                  <a:lnTo>
                    <a:pt x="131" y="166"/>
                  </a:lnTo>
                  <a:lnTo>
                    <a:pt x="138" y="190"/>
                  </a:lnTo>
                  <a:lnTo>
                    <a:pt x="137" y="196"/>
                  </a:lnTo>
                  <a:lnTo>
                    <a:pt x="137" y="203"/>
                  </a:lnTo>
                  <a:lnTo>
                    <a:pt x="135" y="210"/>
                  </a:lnTo>
                  <a:lnTo>
                    <a:pt x="124" y="220"/>
                  </a:lnTo>
                  <a:lnTo>
                    <a:pt x="112" y="230"/>
                  </a:lnTo>
                  <a:lnTo>
                    <a:pt x="101" y="227"/>
                  </a:lnTo>
                  <a:lnTo>
                    <a:pt x="101" y="232"/>
                  </a:lnTo>
                  <a:lnTo>
                    <a:pt x="101" y="237"/>
                  </a:lnTo>
                  <a:lnTo>
                    <a:pt x="99" y="239"/>
                  </a:lnTo>
                  <a:lnTo>
                    <a:pt x="99" y="246"/>
                  </a:lnTo>
                  <a:lnTo>
                    <a:pt x="93" y="246"/>
                  </a:lnTo>
                  <a:lnTo>
                    <a:pt x="81" y="260"/>
                  </a:lnTo>
                  <a:lnTo>
                    <a:pt x="72" y="262"/>
                  </a:lnTo>
                  <a:lnTo>
                    <a:pt x="75" y="240"/>
                  </a:lnTo>
                  <a:lnTo>
                    <a:pt x="64" y="231"/>
                  </a:lnTo>
                  <a:lnTo>
                    <a:pt x="73" y="225"/>
                  </a:lnTo>
                  <a:lnTo>
                    <a:pt x="77" y="222"/>
                  </a:lnTo>
                  <a:lnTo>
                    <a:pt x="89" y="224"/>
                  </a:lnTo>
                  <a:lnTo>
                    <a:pt x="84" y="210"/>
                  </a:lnTo>
                  <a:lnTo>
                    <a:pt x="93" y="206"/>
                  </a:lnTo>
                  <a:lnTo>
                    <a:pt x="108" y="198"/>
                  </a:lnTo>
                  <a:lnTo>
                    <a:pt x="107" y="184"/>
                  </a:lnTo>
                  <a:lnTo>
                    <a:pt x="106" y="170"/>
                  </a:lnTo>
                  <a:lnTo>
                    <a:pt x="105" y="154"/>
                  </a:lnTo>
                  <a:lnTo>
                    <a:pt x="102" y="140"/>
                  </a:lnTo>
                  <a:lnTo>
                    <a:pt x="97" y="134"/>
                  </a:lnTo>
                  <a:lnTo>
                    <a:pt x="99" y="130"/>
                  </a:lnTo>
                  <a:lnTo>
                    <a:pt x="84" y="118"/>
                  </a:lnTo>
                  <a:lnTo>
                    <a:pt x="77" y="108"/>
                  </a:lnTo>
                  <a:lnTo>
                    <a:pt x="67" y="96"/>
                  </a:lnTo>
                  <a:lnTo>
                    <a:pt x="58" y="84"/>
                  </a:lnTo>
                  <a:lnTo>
                    <a:pt x="37" y="69"/>
                  </a:lnTo>
                  <a:lnTo>
                    <a:pt x="41" y="64"/>
                  </a:lnTo>
                  <a:lnTo>
                    <a:pt x="49" y="62"/>
                  </a:lnTo>
                  <a:lnTo>
                    <a:pt x="48" y="5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81" name="Freeform 58"/>
            <p:cNvSpPr>
              <a:spLocks/>
            </p:cNvSpPr>
            <p:nvPr/>
          </p:nvSpPr>
          <p:spPr bwMode="auto">
            <a:xfrm>
              <a:off x="3402" y="2183"/>
              <a:ext cx="13" cy="33"/>
            </a:xfrm>
            <a:custGeom>
              <a:avLst/>
              <a:gdLst>
                <a:gd name="T0" fmla="*/ 8 w 11"/>
                <a:gd name="T1" fmla="*/ 31 h 29"/>
                <a:gd name="T2" fmla="*/ 6 w 11"/>
                <a:gd name="T3" fmla="*/ 33 h 29"/>
                <a:gd name="T4" fmla="*/ 0 w 11"/>
                <a:gd name="T5" fmla="*/ 28 h 29"/>
                <a:gd name="T6" fmla="*/ 0 w 11"/>
                <a:gd name="T7" fmla="*/ 9 h 29"/>
                <a:gd name="T8" fmla="*/ 7 w 11"/>
                <a:gd name="T9" fmla="*/ 0 h 29"/>
                <a:gd name="T10" fmla="*/ 13 w 11"/>
                <a:gd name="T11" fmla="*/ 17 h 29"/>
                <a:gd name="T12" fmla="*/ 8 w 11"/>
                <a:gd name="T13" fmla="*/ 31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 h="29">
                  <a:moveTo>
                    <a:pt x="7" y="27"/>
                  </a:moveTo>
                  <a:lnTo>
                    <a:pt x="5" y="29"/>
                  </a:lnTo>
                  <a:lnTo>
                    <a:pt x="0" y="25"/>
                  </a:lnTo>
                  <a:lnTo>
                    <a:pt x="0" y="8"/>
                  </a:lnTo>
                  <a:lnTo>
                    <a:pt x="6" y="0"/>
                  </a:lnTo>
                  <a:lnTo>
                    <a:pt x="11" y="15"/>
                  </a:lnTo>
                  <a:lnTo>
                    <a:pt x="7" y="2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82" name="Freeform 59"/>
            <p:cNvSpPr>
              <a:spLocks/>
            </p:cNvSpPr>
            <p:nvPr/>
          </p:nvSpPr>
          <p:spPr bwMode="auto">
            <a:xfrm>
              <a:off x="3253" y="1914"/>
              <a:ext cx="356" cy="289"/>
            </a:xfrm>
            <a:custGeom>
              <a:avLst/>
              <a:gdLst>
                <a:gd name="T0" fmla="*/ 40 w 322"/>
                <a:gd name="T1" fmla="*/ 117 h 261"/>
                <a:gd name="T2" fmla="*/ 44 w 322"/>
                <a:gd name="T3" fmla="*/ 87 h 261"/>
                <a:gd name="T4" fmla="*/ 32 w 322"/>
                <a:gd name="T5" fmla="*/ 73 h 261"/>
                <a:gd name="T6" fmla="*/ 6 w 322"/>
                <a:gd name="T7" fmla="*/ 37 h 261"/>
                <a:gd name="T8" fmla="*/ 0 w 322"/>
                <a:gd name="T9" fmla="*/ 6 h 261"/>
                <a:gd name="T10" fmla="*/ 8 w 322"/>
                <a:gd name="T11" fmla="*/ 1 h 261"/>
                <a:gd name="T12" fmla="*/ 31 w 322"/>
                <a:gd name="T13" fmla="*/ 17 h 261"/>
                <a:gd name="T14" fmla="*/ 60 w 322"/>
                <a:gd name="T15" fmla="*/ 0 h 261"/>
                <a:gd name="T16" fmla="*/ 64 w 322"/>
                <a:gd name="T17" fmla="*/ 14 h 261"/>
                <a:gd name="T18" fmla="*/ 87 w 322"/>
                <a:gd name="T19" fmla="*/ 43 h 261"/>
                <a:gd name="T20" fmla="*/ 123 w 322"/>
                <a:gd name="T21" fmla="*/ 56 h 261"/>
                <a:gd name="T22" fmla="*/ 153 w 322"/>
                <a:gd name="T23" fmla="*/ 59 h 261"/>
                <a:gd name="T24" fmla="*/ 167 w 322"/>
                <a:gd name="T25" fmla="*/ 53 h 261"/>
                <a:gd name="T26" fmla="*/ 170 w 322"/>
                <a:gd name="T27" fmla="*/ 47 h 261"/>
                <a:gd name="T28" fmla="*/ 200 w 322"/>
                <a:gd name="T29" fmla="*/ 32 h 261"/>
                <a:gd name="T30" fmla="*/ 243 w 322"/>
                <a:gd name="T31" fmla="*/ 40 h 261"/>
                <a:gd name="T32" fmla="*/ 272 w 322"/>
                <a:gd name="T33" fmla="*/ 59 h 261"/>
                <a:gd name="T34" fmla="*/ 293 w 322"/>
                <a:gd name="T35" fmla="*/ 81 h 261"/>
                <a:gd name="T36" fmla="*/ 289 w 322"/>
                <a:gd name="T37" fmla="*/ 106 h 261"/>
                <a:gd name="T38" fmla="*/ 295 w 322"/>
                <a:gd name="T39" fmla="*/ 123 h 261"/>
                <a:gd name="T40" fmla="*/ 297 w 322"/>
                <a:gd name="T41" fmla="*/ 143 h 261"/>
                <a:gd name="T42" fmla="*/ 317 w 322"/>
                <a:gd name="T43" fmla="*/ 165 h 261"/>
                <a:gd name="T44" fmla="*/ 308 w 322"/>
                <a:gd name="T45" fmla="*/ 196 h 261"/>
                <a:gd name="T46" fmla="*/ 332 w 322"/>
                <a:gd name="T47" fmla="*/ 223 h 261"/>
                <a:gd name="T48" fmla="*/ 350 w 322"/>
                <a:gd name="T49" fmla="*/ 249 h 261"/>
                <a:gd name="T50" fmla="*/ 356 w 322"/>
                <a:gd name="T51" fmla="*/ 259 h 261"/>
                <a:gd name="T52" fmla="*/ 335 w 322"/>
                <a:gd name="T53" fmla="*/ 272 h 261"/>
                <a:gd name="T54" fmla="*/ 315 w 322"/>
                <a:gd name="T55" fmla="*/ 286 h 261"/>
                <a:gd name="T56" fmla="*/ 278 w 322"/>
                <a:gd name="T57" fmla="*/ 279 h 261"/>
                <a:gd name="T58" fmla="*/ 252 w 322"/>
                <a:gd name="T59" fmla="*/ 264 h 261"/>
                <a:gd name="T60" fmla="*/ 231 w 322"/>
                <a:gd name="T61" fmla="*/ 256 h 261"/>
                <a:gd name="T62" fmla="*/ 190 w 322"/>
                <a:gd name="T63" fmla="*/ 256 h 261"/>
                <a:gd name="T64" fmla="*/ 159 w 322"/>
                <a:gd name="T65" fmla="*/ 236 h 261"/>
                <a:gd name="T66" fmla="*/ 138 w 322"/>
                <a:gd name="T67" fmla="*/ 210 h 261"/>
                <a:gd name="T68" fmla="*/ 116 w 322"/>
                <a:gd name="T69" fmla="*/ 190 h 261"/>
                <a:gd name="T70" fmla="*/ 107 w 322"/>
                <a:gd name="T71" fmla="*/ 184 h 261"/>
                <a:gd name="T72" fmla="*/ 100 w 322"/>
                <a:gd name="T73" fmla="*/ 193 h 261"/>
                <a:gd name="T74" fmla="*/ 90 w 322"/>
                <a:gd name="T75" fmla="*/ 173 h 261"/>
                <a:gd name="T76" fmla="*/ 84 w 322"/>
                <a:gd name="T77" fmla="*/ 157 h 261"/>
                <a:gd name="T78" fmla="*/ 63 w 322"/>
                <a:gd name="T79" fmla="*/ 140 h 26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22" h="261">
                  <a:moveTo>
                    <a:pt x="45" y="118"/>
                  </a:moveTo>
                  <a:lnTo>
                    <a:pt x="36" y="106"/>
                  </a:lnTo>
                  <a:lnTo>
                    <a:pt x="35" y="96"/>
                  </a:lnTo>
                  <a:lnTo>
                    <a:pt x="40" y="79"/>
                  </a:lnTo>
                  <a:lnTo>
                    <a:pt x="40" y="71"/>
                  </a:lnTo>
                  <a:lnTo>
                    <a:pt x="29" y="66"/>
                  </a:lnTo>
                  <a:lnTo>
                    <a:pt x="15" y="46"/>
                  </a:lnTo>
                  <a:lnTo>
                    <a:pt x="5" y="33"/>
                  </a:lnTo>
                  <a:lnTo>
                    <a:pt x="1" y="15"/>
                  </a:lnTo>
                  <a:lnTo>
                    <a:pt x="0" y="5"/>
                  </a:lnTo>
                  <a:lnTo>
                    <a:pt x="6" y="0"/>
                  </a:lnTo>
                  <a:lnTo>
                    <a:pt x="7" y="1"/>
                  </a:lnTo>
                  <a:lnTo>
                    <a:pt x="10" y="5"/>
                  </a:lnTo>
                  <a:lnTo>
                    <a:pt x="28" y="15"/>
                  </a:lnTo>
                  <a:lnTo>
                    <a:pt x="40" y="10"/>
                  </a:lnTo>
                  <a:lnTo>
                    <a:pt x="54" y="0"/>
                  </a:lnTo>
                  <a:lnTo>
                    <a:pt x="59" y="10"/>
                  </a:lnTo>
                  <a:lnTo>
                    <a:pt x="58" y="13"/>
                  </a:lnTo>
                  <a:lnTo>
                    <a:pt x="71" y="23"/>
                  </a:lnTo>
                  <a:lnTo>
                    <a:pt x="79" y="39"/>
                  </a:lnTo>
                  <a:lnTo>
                    <a:pt x="96" y="46"/>
                  </a:lnTo>
                  <a:lnTo>
                    <a:pt x="111" y="51"/>
                  </a:lnTo>
                  <a:lnTo>
                    <a:pt x="125" y="55"/>
                  </a:lnTo>
                  <a:lnTo>
                    <a:pt x="138" y="53"/>
                  </a:lnTo>
                  <a:lnTo>
                    <a:pt x="149" y="51"/>
                  </a:lnTo>
                  <a:lnTo>
                    <a:pt x="151" y="48"/>
                  </a:lnTo>
                  <a:lnTo>
                    <a:pt x="149" y="42"/>
                  </a:lnTo>
                  <a:lnTo>
                    <a:pt x="154" y="42"/>
                  </a:lnTo>
                  <a:lnTo>
                    <a:pt x="165" y="31"/>
                  </a:lnTo>
                  <a:lnTo>
                    <a:pt x="181" y="29"/>
                  </a:lnTo>
                  <a:lnTo>
                    <a:pt x="196" y="28"/>
                  </a:lnTo>
                  <a:lnTo>
                    <a:pt x="220" y="36"/>
                  </a:lnTo>
                  <a:lnTo>
                    <a:pt x="233" y="45"/>
                  </a:lnTo>
                  <a:lnTo>
                    <a:pt x="246" y="53"/>
                  </a:lnTo>
                  <a:lnTo>
                    <a:pt x="259" y="55"/>
                  </a:lnTo>
                  <a:lnTo>
                    <a:pt x="265" y="73"/>
                  </a:lnTo>
                  <a:lnTo>
                    <a:pt x="262" y="94"/>
                  </a:lnTo>
                  <a:lnTo>
                    <a:pt x="261" y="96"/>
                  </a:lnTo>
                  <a:lnTo>
                    <a:pt x="261" y="106"/>
                  </a:lnTo>
                  <a:lnTo>
                    <a:pt x="267" y="111"/>
                  </a:lnTo>
                  <a:lnTo>
                    <a:pt x="265" y="114"/>
                  </a:lnTo>
                  <a:lnTo>
                    <a:pt x="269" y="129"/>
                  </a:lnTo>
                  <a:lnTo>
                    <a:pt x="271" y="144"/>
                  </a:lnTo>
                  <a:lnTo>
                    <a:pt x="287" y="149"/>
                  </a:lnTo>
                  <a:lnTo>
                    <a:pt x="289" y="156"/>
                  </a:lnTo>
                  <a:lnTo>
                    <a:pt x="279" y="177"/>
                  </a:lnTo>
                  <a:lnTo>
                    <a:pt x="289" y="189"/>
                  </a:lnTo>
                  <a:lnTo>
                    <a:pt x="300" y="201"/>
                  </a:lnTo>
                  <a:lnTo>
                    <a:pt x="312" y="207"/>
                  </a:lnTo>
                  <a:lnTo>
                    <a:pt x="317" y="225"/>
                  </a:lnTo>
                  <a:lnTo>
                    <a:pt x="322" y="227"/>
                  </a:lnTo>
                  <a:lnTo>
                    <a:pt x="322" y="234"/>
                  </a:lnTo>
                  <a:lnTo>
                    <a:pt x="309" y="240"/>
                  </a:lnTo>
                  <a:lnTo>
                    <a:pt x="303" y="246"/>
                  </a:lnTo>
                  <a:lnTo>
                    <a:pt x="301" y="261"/>
                  </a:lnTo>
                  <a:lnTo>
                    <a:pt x="285" y="258"/>
                  </a:lnTo>
                  <a:lnTo>
                    <a:pt x="268" y="255"/>
                  </a:lnTo>
                  <a:lnTo>
                    <a:pt x="251" y="252"/>
                  </a:lnTo>
                  <a:lnTo>
                    <a:pt x="234" y="250"/>
                  </a:lnTo>
                  <a:lnTo>
                    <a:pt x="228" y="238"/>
                  </a:lnTo>
                  <a:lnTo>
                    <a:pt x="221" y="226"/>
                  </a:lnTo>
                  <a:lnTo>
                    <a:pt x="209" y="231"/>
                  </a:lnTo>
                  <a:lnTo>
                    <a:pt x="196" y="235"/>
                  </a:lnTo>
                  <a:lnTo>
                    <a:pt x="172" y="231"/>
                  </a:lnTo>
                  <a:lnTo>
                    <a:pt x="159" y="221"/>
                  </a:lnTo>
                  <a:lnTo>
                    <a:pt x="144" y="213"/>
                  </a:lnTo>
                  <a:lnTo>
                    <a:pt x="132" y="201"/>
                  </a:lnTo>
                  <a:lnTo>
                    <a:pt x="125" y="190"/>
                  </a:lnTo>
                  <a:lnTo>
                    <a:pt x="111" y="171"/>
                  </a:lnTo>
                  <a:lnTo>
                    <a:pt x="105" y="172"/>
                  </a:lnTo>
                  <a:lnTo>
                    <a:pt x="97" y="167"/>
                  </a:lnTo>
                  <a:lnTo>
                    <a:pt x="97" y="166"/>
                  </a:lnTo>
                  <a:lnTo>
                    <a:pt x="93" y="174"/>
                  </a:lnTo>
                  <a:lnTo>
                    <a:pt x="90" y="174"/>
                  </a:lnTo>
                  <a:lnTo>
                    <a:pt x="85" y="168"/>
                  </a:lnTo>
                  <a:lnTo>
                    <a:pt x="81" y="156"/>
                  </a:lnTo>
                  <a:lnTo>
                    <a:pt x="75" y="156"/>
                  </a:lnTo>
                  <a:lnTo>
                    <a:pt x="76" y="142"/>
                  </a:lnTo>
                  <a:lnTo>
                    <a:pt x="70" y="135"/>
                  </a:lnTo>
                  <a:lnTo>
                    <a:pt x="57" y="126"/>
                  </a:lnTo>
                  <a:lnTo>
                    <a:pt x="45" y="118"/>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83" name="Freeform 60"/>
            <p:cNvSpPr>
              <a:spLocks/>
            </p:cNvSpPr>
            <p:nvPr/>
          </p:nvSpPr>
          <p:spPr bwMode="auto">
            <a:xfrm>
              <a:off x="3180" y="1961"/>
              <a:ext cx="173" cy="162"/>
            </a:xfrm>
            <a:custGeom>
              <a:avLst/>
              <a:gdLst>
                <a:gd name="T0" fmla="*/ 113 w 155"/>
                <a:gd name="T1" fmla="*/ 69 h 147"/>
                <a:gd name="T2" fmla="*/ 112 w 155"/>
                <a:gd name="T3" fmla="*/ 58 h 147"/>
                <a:gd name="T4" fmla="*/ 117 w 155"/>
                <a:gd name="T5" fmla="*/ 40 h 147"/>
                <a:gd name="T6" fmla="*/ 117 w 155"/>
                <a:gd name="T7" fmla="*/ 31 h 147"/>
                <a:gd name="T8" fmla="*/ 105 w 155"/>
                <a:gd name="T9" fmla="*/ 25 h 147"/>
                <a:gd name="T10" fmla="*/ 89 w 155"/>
                <a:gd name="T11" fmla="*/ 3 h 147"/>
                <a:gd name="T12" fmla="*/ 79 w 155"/>
                <a:gd name="T13" fmla="*/ 4 h 147"/>
                <a:gd name="T14" fmla="*/ 76 w 155"/>
                <a:gd name="T15" fmla="*/ 0 h 147"/>
                <a:gd name="T16" fmla="*/ 52 w 155"/>
                <a:gd name="T17" fmla="*/ 0 h 147"/>
                <a:gd name="T18" fmla="*/ 49 w 155"/>
                <a:gd name="T19" fmla="*/ 4 h 147"/>
                <a:gd name="T20" fmla="*/ 33 w 155"/>
                <a:gd name="T21" fmla="*/ 19 h 147"/>
                <a:gd name="T22" fmla="*/ 33 w 155"/>
                <a:gd name="T23" fmla="*/ 37 h 147"/>
                <a:gd name="T24" fmla="*/ 33 w 155"/>
                <a:gd name="T25" fmla="*/ 57 h 147"/>
                <a:gd name="T26" fmla="*/ 17 w 155"/>
                <a:gd name="T27" fmla="*/ 68 h 147"/>
                <a:gd name="T28" fmla="*/ 0 w 155"/>
                <a:gd name="T29" fmla="*/ 77 h 147"/>
                <a:gd name="T30" fmla="*/ 11 w 155"/>
                <a:gd name="T31" fmla="*/ 101 h 147"/>
                <a:gd name="T32" fmla="*/ 27 w 155"/>
                <a:gd name="T33" fmla="*/ 108 h 147"/>
                <a:gd name="T34" fmla="*/ 45 w 155"/>
                <a:gd name="T35" fmla="*/ 116 h 147"/>
                <a:gd name="T36" fmla="*/ 60 w 155"/>
                <a:gd name="T37" fmla="*/ 122 h 147"/>
                <a:gd name="T38" fmla="*/ 77 w 155"/>
                <a:gd name="T39" fmla="*/ 130 h 147"/>
                <a:gd name="T40" fmla="*/ 93 w 155"/>
                <a:gd name="T41" fmla="*/ 144 h 147"/>
                <a:gd name="T42" fmla="*/ 110 w 155"/>
                <a:gd name="T43" fmla="*/ 161 h 147"/>
                <a:gd name="T44" fmla="*/ 141 w 155"/>
                <a:gd name="T45" fmla="*/ 162 h 147"/>
                <a:gd name="T46" fmla="*/ 150 w 155"/>
                <a:gd name="T47" fmla="*/ 145 h 147"/>
                <a:gd name="T48" fmla="*/ 164 w 155"/>
                <a:gd name="T49" fmla="*/ 144 h 147"/>
                <a:gd name="T50" fmla="*/ 173 w 155"/>
                <a:gd name="T51" fmla="*/ 144 h 147"/>
                <a:gd name="T52" fmla="*/ 167 w 155"/>
                <a:gd name="T53" fmla="*/ 138 h 147"/>
                <a:gd name="T54" fmla="*/ 163 w 155"/>
                <a:gd name="T55" fmla="*/ 125 h 147"/>
                <a:gd name="T56" fmla="*/ 156 w 155"/>
                <a:gd name="T57" fmla="*/ 125 h 147"/>
                <a:gd name="T58" fmla="*/ 157 w 155"/>
                <a:gd name="T59" fmla="*/ 109 h 147"/>
                <a:gd name="T60" fmla="*/ 151 w 155"/>
                <a:gd name="T61" fmla="*/ 101 h 147"/>
                <a:gd name="T62" fmla="*/ 136 w 155"/>
                <a:gd name="T63" fmla="*/ 91 h 147"/>
                <a:gd name="T64" fmla="*/ 123 w 155"/>
                <a:gd name="T65" fmla="*/ 83 h 147"/>
                <a:gd name="T66" fmla="*/ 113 w 155"/>
                <a:gd name="T67" fmla="*/ 69 h 1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55" h="147">
                  <a:moveTo>
                    <a:pt x="101" y="63"/>
                  </a:moveTo>
                  <a:lnTo>
                    <a:pt x="100" y="53"/>
                  </a:lnTo>
                  <a:lnTo>
                    <a:pt x="105" y="36"/>
                  </a:lnTo>
                  <a:lnTo>
                    <a:pt x="105" y="28"/>
                  </a:lnTo>
                  <a:lnTo>
                    <a:pt x="94" y="23"/>
                  </a:lnTo>
                  <a:lnTo>
                    <a:pt x="80" y="3"/>
                  </a:lnTo>
                  <a:lnTo>
                    <a:pt x="71" y="4"/>
                  </a:lnTo>
                  <a:lnTo>
                    <a:pt x="68" y="0"/>
                  </a:lnTo>
                  <a:lnTo>
                    <a:pt x="47" y="0"/>
                  </a:lnTo>
                  <a:lnTo>
                    <a:pt x="44" y="4"/>
                  </a:lnTo>
                  <a:lnTo>
                    <a:pt x="30" y="17"/>
                  </a:lnTo>
                  <a:lnTo>
                    <a:pt x="30" y="34"/>
                  </a:lnTo>
                  <a:lnTo>
                    <a:pt x="30" y="52"/>
                  </a:lnTo>
                  <a:lnTo>
                    <a:pt x="15" y="62"/>
                  </a:lnTo>
                  <a:lnTo>
                    <a:pt x="0" y="70"/>
                  </a:lnTo>
                  <a:lnTo>
                    <a:pt x="10" y="92"/>
                  </a:lnTo>
                  <a:lnTo>
                    <a:pt x="24" y="98"/>
                  </a:lnTo>
                  <a:lnTo>
                    <a:pt x="40" y="105"/>
                  </a:lnTo>
                  <a:lnTo>
                    <a:pt x="54" y="111"/>
                  </a:lnTo>
                  <a:lnTo>
                    <a:pt x="69" y="118"/>
                  </a:lnTo>
                  <a:lnTo>
                    <a:pt x="83" y="131"/>
                  </a:lnTo>
                  <a:lnTo>
                    <a:pt x="99" y="146"/>
                  </a:lnTo>
                  <a:lnTo>
                    <a:pt x="126" y="147"/>
                  </a:lnTo>
                  <a:lnTo>
                    <a:pt x="134" y="132"/>
                  </a:lnTo>
                  <a:lnTo>
                    <a:pt x="147" y="131"/>
                  </a:lnTo>
                  <a:lnTo>
                    <a:pt x="155" y="131"/>
                  </a:lnTo>
                  <a:lnTo>
                    <a:pt x="150" y="125"/>
                  </a:lnTo>
                  <a:lnTo>
                    <a:pt x="146" y="113"/>
                  </a:lnTo>
                  <a:lnTo>
                    <a:pt x="140" y="113"/>
                  </a:lnTo>
                  <a:lnTo>
                    <a:pt x="141" y="99"/>
                  </a:lnTo>
                  <a:lnTo>
                    <a:pt x="135" y="92"/>
                  </a:lnTo>
                  <a:lnTo>
                    <a:pt x="122" y="83"/>
                  </a:lnTo>
                  <a:lnTo>
                    <a:pt x="110" y="75"/>
                  </a:lnTo>
                  <a:lnTo>
                    <a:pt x="101" y="6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84" name="Freeform 61"/>
            <p:cNvSpPr>
              <a:spLocks/>
            </p:cNvSpPr>
            <p:nvPr/>
          </p:nvSpPr>
          <p:spPr bwMode="auto">
            <a:xfrm>
              <a:off x="3320" y="2107"/>
              <a:ext cx="33" cy="29"/>
            </a:xfrm>
            <a:custGeom>
              <a:avLst/>
              <a:gdLst>
                <a:gd name="T0" fmla="*/ 26 w 30"/>
                <a:gd name="T1" fmla="*/ 8 h 27"/>
                <a:gd name="T2" fmla="*/ 22 w 30"/>
                <a:gd name="T3" fmla="*/ 10 h 27"/>
                <a:gd name="T4" fmla="*/ 23 w 30"/>
                <a:gd name="T5" fmla="*/ 13 h 27"/>
                <a:gd name="T6" fmla="*/ 33 w 30"/>
                <a:gd name="T7" fmla="*/ 29 h 27"/>
                <a:gd name="T8" fmla="*/ 19 w 30"/>
                <a:gd name="T9" fmla="*/ 25 h 27"/>
                <a:gd name="T10" fmla="*/ 17 w 30"/>
                <a:gd name="T11" fmla="*/ 19 h 27"/>
                <a:gd name="T12" fmla="*/ 0 w 30"/>
                <a:gd name="T13" fmla="*/ 17 h 27"/>
                <a:gd name="T14" fmla="*/ 9 w 30"/>
                <a:gd name="T15" fmla="*/ 1 h 27"/>
                <a:gd name="T16" fmla="*/ 23 w 30"/>
                <a:gd name="T17" fmla="*/ 0 h 27"/>
                <a:gd name="T18" fmla="*/ 26 w 30"/>
                <a:gd name="T19" fmla="*/ 8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27">
                  <a:moveTo>
                    <a:pt x="24" y="7"/>
                  </a:moveTo>
                  <a:lnTo>
                    <a:pt x="20" y="9"/>
                  </a:lnTo>
                  <a:lnTo>
                    <a:pt x="21" y="12"/>
                  </a:lnTo>
                  <a:lnTo>
                    <a:pt x="30" y="27"/>
                  </a:lnTo>
                  <a:lnTo>
                    <a:pt x="17" y="23"/>
                  </a:lnTo>
                  <a:lnTo>
                    <a:pt x="15" y="18"/>
                  </a:lnTo>
                  <a:lnTo>
                    <a:pt x="0" y="16"/>
                  </a:lnTo>
                  <a:lnTo>
                    <a:pt x="8" y="1"/>
                  </a:lnTo>
                  <a:lnTo>
                    <a:pt x="21" y="0"/>
                  </a:lnTo>
                  <a:lnTo>
                    <a:pt x="24" y="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85" name="Freeform 62"/>
            <p:cNvSpPr>
              <a:spLocks/>
            </p:cNvSpPr>
            <p:nvPr/>
          </p:nvSpPr>
          <p:spPr bwMode="auto">
            <a:xfrm>
              <a:off x="3893" y="2096"/>
              <a:ext cx="142" cy="80"/>
            </a:xfrm>
            <a:custGeom>
              <a:avLst/>
              <a:gdLst>
                <a:gd name="T0" fmla="*/ 80 w 130"/>
                <a:gd name="T1" fmla="*/ 62 h 72"/>
                <a:gd name="T2" fmla="*/ 59 w 130"/>
                <a:gd name="T3" fmla="*/ 60 h 72"/>
                <a:gd name="T4" fmla="*/ 43 w 130"/>
                <a:gd name="T5" fmla="*/ 56 h 72"/>
                <a:gd name="T6" fmla="*/ 21 w 130"/>
                <a:gd name="T7" fmla="*/ 46 h 72"/>
                <a:gd name="T8" fmla="*/ 0 w 130"/>
                <a:gd name="T9" fmla="*/ 33 h 72"/>
                <a:gd name="T10" fmla="*/ 0 w 130"/>
                <a:gd name="T11" fmla="*/ 21 h 72"/>
                <a:gd name="T12" fmla="*/ 10 w 130"/>
                <a:gd name="T13" fmla="*/ 6 h 72"/>
                <a:gd name="T14" fmla="*/ 11 w 130"/>
                <a:gd name="T15" fmla="*/ 7 h 72"/>
                <a:gd name="T16" fmla="*/ 17 w 130"/>
                <a:gd name="T17" fmla="*/ 0 h 72"/>
                <a:gd name="T18" fmla="*/ 32 w 130"/>
                <a:gd name="T19" fmla="*/ 9 h 72"/>
                <a:gd name="T20" fmla="*/ 54 w 130"/>
                <a:gd name="T21" fmla="*/ 26 h 72"/>
                <a:gd name="T22" fmla="*/ 60 w 130"/>
                <a:gd name="T23" fmla="*/ 22 h 72"/>
                <a:gd name="T24" fmla="*/ 66 w 130"/>
                <a:gd name="T25" fmla="*/ 29 h 72"/>
                <a:gd name="T26" fmla="*/ 82 w 130"/>
                <a:gd name="T27" fmla="*/ 36 h 72"/>
                <a:gd name="T28" fmla="*/ 84 w 130"/>
                <a:gd name="T29" fmla="*/ 40 h 72"/>
                <a:gd name="T30" fmla="*/ 102 w 130"/>
                <a:gd name="T31" fmla="*/ 48 h 72"/>
                <a:gd name="T32" fmla="*/ 117 w 130"/>
                <a:gd name="T33" fmla="*/ 49 h 72"/>
                <a:gd name="T34" fmla="*/ 137 w 130"/>
                <a:gd name="T35" fmla="*/ 52 h 72"/>
                <a:gd name="T36" fmla="*/ 142 w 130"/>
                <a:gd name="T37" fmla="*/ 80 h 72"/>
                <a:gd name="T38" fmla="*/ 123 w 130"/>
                <a:gd name="T39" fmla="*/ 79 h 72"/>
                <a:gd name="T40" fmla="*/ 102 w 130"/>
                <a:gd name="T41" fmla="*/ 76 h 72"/>
                <a:gd name="T42" fmla="*/ 90 w 130"/>
                <a:gd name="T43" fmla="*/ 72 h 72"/>
                <a:gd name="T44" fmla="*/ 80 w 130"/>
                <a:gd name="T45" fmla="*/ 62 h 7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30" h="72">
                  <a:moveTo>
                    <a:pt x="73" y="56"/>
                  </a:moveTo>
                  <a:lnTo>
                    <a:pt x="54" y="54"/>
                  </a:lnTo>
                  <a:lnTo>
                    <a:pt x="39" y="50"/>
                  </a:lnTo>
                  <a:lnTo>
                    <a:pt x="19" y="41"/>
                  </a:lnTo>
                  <a:lnTo>
                    <a:pt x="0" y="30"/>
                  </a:lnTo>
                  <a:lnTo>
                    <a:pt x="0" y="19"/>
                  </a:lnTo>
                  <a:lnTo>
                    <a:pt x="9" y="5"/>
                  </a:lnTo>
                  <a:lnTo>
                    <a:pt x="10" y="6"/>
                  </a:lnTo>
                  <a:lnTo>
                    <a:pt x="16" y="0"/>
                  </a:lnTo>
                  <a:lnTo>
                    <a:pt x="29" y="8"/>
                  </a:lnTo>
                  <a:lnTo>
                    <a:pt x="49" y="23"/>
                  </a:lnTo>
                  <a:lnTo>
                    <a:pt x="55" y="20"/>
                  </a:lnTo>
                  <a:lnTo>
                    <a:pt x="60" y="26"/>
                  </a:lnTo>
                  <a:lnTo>
                    <a:pt x="75" y="32"/>
                  </a:lnTo>
                  <a:lnTo>
                    <a:pt x="77" y="36"/>
                  </a:lnTo>
                  <a:lnTo>
                    <a:pt x="93" y="43"/>
                  </a:lnTo>
                  <a:lnTo>
                    <a:pt x="107" y="44"/>
                  </a:lnTo>
                  <a:lnTo>
                    <a:pt x="125" y="47"/>
                  </a:lnTo>
                  <a:lnTo>
                    <a:pt x="130" y="72"/>
                  </a:lnTo>
                  <a:lnTo>
                    <a:pt x="113" y="71"/>
                  </a:lnTo>
                  <a:lnTo>
                    <a:pt x="93" y="68"/>
                  </a:lnTo>
                  <a:lnTo>
                    <a:pt x="82" y="65"/>
                  </a:lnTo>
                  <a:lnTo>
                    <a:pt x="73" y="5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86" name="Freeform 63"/>
            <p:cNvSpPr>
              <a:spLocks/>
            </p:cNvSpPr>
            <p:nvPr/>
          </p:nvSpPr>
          <p:spPr bwMode="auto">
            <a:xfrm>
              <a:off x="3562" y="1967"/>
              <a:ext cx="260" cy="263"/>
            </a:xfrm>
            <a:custGeom>
              <a:avLst/>
              <a:gdLst>
                <a:gd name="T0" fmla="*/ 113 w 234"/>
                <a:gd name="T1" fmla="*/ 240 h 238"/>
                <a:gd name="T2" fmla="*/ 129 w 234"/>
                <a:gd name="T3" fmla="*/ 257 h 238"/>
                <a:gd name="T4" fmla="*/ 150 w 234"/>
                <a:gd name="T5" fmla="*/ 259 h 238"/>
                <a:gd name="T6" fmla="*/ 164 w 234"/>
                <a:gd name="T7" fmla="*/ 253 h 238"/>
                <a:gd name="T8" fmla="*/ 188 w 234"/>
                <a:gd name="T9" fmla="*/ 251 h 238"/>
                <a:gd name="T10" fmla="*/ 173 w 234"/>
                <a:gd name="T11" fmla="*/ 224 h 238"/>
                <a:gd name="T12" fmla="*/ 156 w 234"/>
                <a:gd name="T13" fmla="*/ 204 h 238"/>
                <a:gd name="T14" fmla="*/ 171 w 234"/>
                <a:gd name="T15" fmla="*/ 182 h 238"/>
                <a:gd name="T16" fmla="*/ 200 w 234"/>
                <a:gd name="T17" fmla="*/ 165 h 238"/>
                <a:gd name="T18" fmla="*/ 218 w 234"/>
                <a:gd name="T19" fmla="*/ 133 h 238"/>
                <a:gd name="T20" fmla="*/ 222 w 234"/>
                <a:gd name="T21" fmla="*/ 105 h 238"/>
                <a:gd name="T22" fmla="*/ 227 w 234"/>
                <a:gd name="T23" fmla="*/ 91 h 238"/>
                <a:gd name="T24" fmla="*/ 211 w 234"/>
                <a:gd name="T25" fmla="*/ 78 h 238"/>
                <a:gd name="T26" fmla="*/ 208 w 234"/>
                <a:gd name="T27" fmla="*/ 63 h 238"/>
                <a:gd name="T28" fmla="*/ 200 w 234"/>
                <a:gd name="T29" fmla="*/ 46 h 238"/>
                <a:gd name="T30" fmla="*/ 243 w 234"/>
                <a:gd name="T31" fmla="*/ 44 h 238"/>
                <a:gd name="T32" fmla="*/ 237 w 234"/>
                <a:gd name="T33" fmla="*/ 24 h 238"/>
                <a:gd name="T34" fmla="*/ 217 w 234"/>
                <a:gd name="T35" fmla="*/ 6 h 238"/>
                <a:gd name="T36" fmla="*/ 177 w 234"/>
                <a:gd name="T37" fmla="*/ 4 h 238"/>
                <a:gd name="T38" fmla="*/ 149 w 234"/>
                <a:gd name="T39" fmla="*/ 21 h 238"/>
                <a:gd name="T40" fmla="*/ 153 w 234"/>
                <a:gd name="T41" fmla="*/ 52 h 238"/>
                <a:gd name="T42" fmla="*/ 136 w 234"/>
                <a:gd name="T43" fmla="*/ 63 h 238"/>
                <a:gd name="T44" fmla="*/ 131 w 234"/>
                <a:gd name="T45" fmla="*/ 85 h 238"/>
                <a:gd name="T46" fmla="*/ 114 w 234"/>
                <a:gd name="T47" fmla="*/ 106 h 238"/>
                <a:gd name="T48" fmla="*/ 93 w 234"/>
                <a:gd name="T49" fmla="*/ 118 h 238"/>
                <a:gd name="T50" fmla="*/ 90 w 234"/>
                <a:gd name="T51" fmla="*/ 143 h 238"/>
                <a:gd name="T52" fmla="*/ 54 w 234"/>
                <a:gd name="T53" fmla="*/ 150 h 238"/>
                <a:gd name="T54" fmla="*/ 14 w 234"/>
                <a:gd name="T55" fmla="*/ 146 h 238"/>
                <a:gd name="T56" fmla="*/ 11 w 234"/>
                <a:gd name="T57" fmla="*/ 156 h 238"/>
                <a:gd name="T58" fmla="*/ 37 w 234"/>
                <a:gd name="T59" fmla="*/ 176 h 238"/>
                <a:gd name="T60" fmla="*/ 48 w 234"/>
                <a:gd name="T61" fmla="*/ 198 h 238"/>
                <a:gd name="T62" fmla="*/ 33 w 234"/>
                <a:gd name="T63" fmla="*/ 212 h 238"/>
                <a:gd name="T64" fmla="*/ 24 w 234"/>
                <a:gd name="T65" fmla="*/ 235 h 238"/>
                <a:gd name="T66" fmla="*/ 57 w 234"/>
                <a:gd name="T67" fmla="*/ 233 h 238"/>
                <a:gd name="T68" fmla="*/ 89 w 234"/>
                <a:gd name="T69" fmla="*/ 231 h 23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34" h="238">
                  <a:moveTo>
                    <a:pt x="96" y="208"/>
                  </a:moveTo>
                  <a:lnTo>
                    <a:pt x="102" y="217"/>
                  </a:lnTo>
                  <a:lnTo>
                    <a:pt x="108" y="220"/>
                  </a:lnTo>
                  <a:lnTo>
                    <a:pt x="116" y="233"/>
                  </a:lnTo>
                  <a:lnTo>
                    <a:pt x="128" y="238"/>
                  </a:lnTo>
                  <a:lnTo>
                    <a:pt x="135" y="234"/>
                  </a:lnTo>
                  <a:lnTo>
                    <a:pt x="135" y="228"/>
                  </a:lnTo>
                  <a:lnTo>
                    <a:pt x="148" y="229"/>
                  </a:lnTo>
                  <a:lnTo>
                    <a:pt x="163" y="227"/>
                  </a:lnTo>
                  <a:lnTo>
                    <a:pt x="169" y="227"/>
                  </a:lnTo>
                  <a:lnTo>
                    <a:pt x="162" y="204"/>
                  </a:lnTo>
                  <a:lnTo>
                    <a:pt x="156" y="203"/>
                  </a:lnTo>
                  <a:lnTo>
                    <a:pt x="152" y="191"/>
                  </a:lnTo>
                  <a:lnTo>
                    <a:pt x="140" y="185"/>
                  </a:lnTo>
                  <a:lnTo>
                    <a:pt x="148" y="163"/>
                  </a:lnTo>
                  <a:lnTo>
                    <a:pt x="154" y="165"/>
                  </a:lnTo>
                  <a:lnTo>
                    <a:pt x="170" y="165"/>
                  </a:lnTo>
                  <a:lnTo>
                    <a:pt x="180" y="149"/>
                  </a:lnTo>
                  <a:lnTo>
                    <a:pt x="189" y="133"/>
                  </a:lnTo>
                  <a:lnTo>
                    <a:pt x="196" y="120"/>
                  </a:lnTo>
                  <a:lnTo>
                    <a:pt x="204" y="108"/>
                  </a:lnTo>
                  <a:lnTo>
                    <a:pt x="200" y="95"/>
                  </a:lnTo>
                  <a:lnTo>
                    <a:pt x="211" y="88"/>
                  </a:lnTo>
                  <a:lnTo>
                    <a:pt x="204" y="82"/>
                  </a:lnTo>
                  <a:lnTo>
                    <a:pt x="198" y="76"/>
                  </a:lnTo>
                  <a:lnTo>
                    <a:pt x="190" y="71"/>
                  </a:lnTo>
                  <a:lnTo>
                    <a:pt x="187" y="61"/>
                  </a:lnTo>
                  <a:lnTo>
                    <a:pt x="187" y="57"/>
                  </a:lnTo>
                  <a:lnTo>
                    <a:pt x="180" y="48"/>
                  </a:lnTo>
                  <a:lnTo>
                    <a:pt x="180" y="42"/>
                  </a:lnTo>
                  <a:lnTo>
                    <a:pt x="202" y="46"/>
                  </a:lnTo>
                  <a:lnTo>
                    <a:pt x="219" y="40"/>
                  </a:lnTo>
                  <a:lnTo>
                    <a:pt x="234" y="28"/>
                  </a:lnTo>
                  <a:lnTo>
                    <a:pt x="213" y="22"/>
                  </a:lnTo>
                  <a:lnTo>
                    <a:pt x="202" y="17"/>
                  </a:lnTo>
                  <a:lnTo>
                    <a:pt x="195" y="5"/>
                  </a:lnTo>
                  <a:lnTo>
                    <a:pt x="177" y="0"/>
                  </a:lnTo>
                  <a:lnTo>
                    <a:pt x="159" y="4"/>
                  </a:lnTo>
                  <a:lnTo>
                    <a:pt x="141" y="9"/>
                  </a:lnTo>
                  <a:lnTo>
                    <a:pt x="134" y="19"/>
                  </a:lnTo>
                  <a:lnTo>
                    <a:pt x="142" y="34"/>
                  </a:lnTo>
                  <a:lnTo>
                    <a:pt x="138" y="47"/>
                  </a:lnTo>
                  <a:lnTo>
                    <a:pt x="135" y="55"/>
                  </a:lnTo>
                  <a:lnTo>
                    <a:pt x="122" y="57"/>
                  </a:lnTo>
                  <a:lnTo>
                    <a:pt x="130" y="66"/>
                  </a:lnTo>
                  <a:lnTo>
                    <a:pt x="118" y="77"/>
                  </a:lnTo>
                  <a:lnTo>
                    <a:pt x="117" y="96"/>
                  </a:lnTo>
                  <a:lnTo>
                    <a:pt x="103" y="96"/>
                  </a:lnTo>
                  <a:lnTo>
                    <a:pt x="98" y="101"/>
                  </a:lnTo>
                  <a:lnTo>
                    <a:pt x="84" y="107"/>
                  </a:lnTo>
                  <a:lnTo>
                    <a:pt x="81" y="121"/>
                  </a:lnTo>
                  <a:lnTo>
                    <a:pt x="81" y="129"/>
                  </a:lnTo>
                  <a:lnTo>
                    <a:pt x="66" y="132"/>
                  </a:lnTo>
                  <a:lnTo>
                    <a:pt x="49" y="136"/>
                  </a:lnTo>
                  <a:lnTo>
                    <a:pt x="25" y="137"/>
                  </a:lnTo>
                  <a:lnTo>
                    <a:pt x="13" y="132"/>
                  </a:lnTo>
                  <a:lnTo>
                    <a:pt x="0" y="129"/>
                  </a:lnTo>
                  <a:lnTo>
                    <a:pt x="10" y="141"/>
                  </a:lnTo>
                  <a:lnTo>
                    <a:pt x="21" y="153"/>
                  </a:lnTo>
                  <a:lnTo>
                    <a:pt x="33" y="159"/>
                  </a:lnTo>
                  <a:lnTo>
                    <a:pt x="38" y="177"/>
                  </a:lnTo>
                  <a:lnTo>
                    <a:pt x="43" y="179"/>
                  </a:lnTo>
                  <a:lnTo>
                    <a:pt x="43" y="186"/>
                  </a:lnTo>
                  <a:lnTo>
                    <a:pt x="30" y="192"/>
                  </a:lnTo>
                  <a:lnTo>
                    <a:pt x="24" y="198"/>
                  </a:lnTo>
                  <a:lnTo>
                    <a:pt x="22" y="213"/>
                  </a:lnTo>
                  <a:lnTo>
                    <a:pt x="37" y="211"/>
                  </a:lnTo>
                  <a:lnTo>
                    <a:pt x="51" y="211"/>
                  </a:lnTo>
                  <a:lnTo>
                    <a:pt x="63" y="210"/>
                  </a:lnTo>
                  <a:lnTo>
                    <a:pt x="80" y="209"/>
                  </a:lnTo>
                  <a:lnTo>
                    <a:pt x="96" y="208"/>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87" name="Freeform 64"/>
            <p:cNvSpPr>
              <a:spLocks/>
            </p:cNvSpPr>
            <p:nvPr/>
          </p:nvSpPr>
          <p:spPr bwMode="auto">
            <a:xfrm>
              <a:off x="2951" y="2074"/>
              <a:ext cx="196" cy="196"/>
            </a:xfrm>
            <a:custGeom>
              <a:avLst/>
              <a:gdLst>
                <a:gd name="T0" fmla="*/ 156 w 175"/>
                <a:gd name="T1" fmla="*/ 73 h 178"/>
                <a:gd name="T2" fmla="*/ 146 w 175"/>
                <a:gd name="T3" fmla="*/ 54 h 178"/>
                <a:gd name="T4" fmla="*/ 133 w 175"/>
                <a:gd name="T5" fmla="*/ 36 h 178"/>
                <a:gd name="T6" fmla="*/ 130 w 175"/>
                <a:gd name="T7" fmla="*/ 37 h 178"/>
                <a:gd name="T8" fmla="*/ 137 w 175"/>
                <a:gd name="T9" fmla="*/ 53 h 178"/>
                <a:gd name="T10" fmla="*/ 146 w 175"/>
                <a:gd name="T11" fmla="*/ 67 h 178"/>
                <a:gd name="T12" fmla="*/ 153 w 175"/>
                <a:gd name="T13" fmla="*/ 83 h 178"/>
                <a:gd name="T14" fmla="*/ 160 w 175"/>
                <a:gd name="T15" fmla="*/ 97 h 178"/>
                <a:gd name="T16" fmla="*/ 168 w 175"/>
                <a:gd name="T17" fmla="*/ 110 h 178"/>
                <a:gd name="T18" fmla="*/ 176 w 175"/>
                <a:gd name="T19" fmla="*/ 124 h 178"/>
                <a:gd name="T20" fmla="*/ 186 w 175"/>
                <a:gd name="T21" fmla="*/ 138 h 178"/>
                <a:gd name="T22" fmla="*/ 196 w 175"/>
                <a:gd name="T23" fmla="*/ 152 h 178"/>
                <a:gd name="T24" fmla="*/ 194 w 175"/>
                <a:gd name="T25" fmla="*/ 153 h 178"/>
                <a:gd name="T26" fmla="*/ 195 w 175"/>
                <a:gd name="T27" fmla="*/ 170 h 178"/>
                <a:gd name="T28" fmla="*/ 188 w 175"/>
                <a:gd name="T29" fmla="*/ 176 h 178"/>
                <a:gd name="T30" fmla="*/ 184 w 175"/>
                <a:gd name="T31" fmla="*/ 175 h 178"/>
                <a:gd name="T32" fmla="*/ 180 w 175"/>
                <a:gd name="T33" fmla="*/ 185 h 178"/>
                <a:gd name="T34" fmla="*/ 170 w 175"/>
                <a:gd name="T35" fmla="*/ 188 h 178"/>
                <a:gd name="T36" fmla="*/ 167 w 175"/>
                <a:gd name="T37" fmla="*/ 196 h 178"/>
                <a:gd name="T38" fmla="*/ 146 w 175"/>
                <a:gd name="T39" fmla="*/ 195 h 178"/>
                <a:gd name="T40" fmla="*/ 123 w 175"/>
                <a:gd name="T41" fmla="*/ 192 h 178"/>
                <a:gd name="T42" fmla="*/ 122 w 175"/>
                <a:gd name="T43" fmla="*/ 186 h 178"/>
                <a:gd name="T44" fmla="*/ 121 w 175"/>
                <a:gd name="T45" fmla="*/ 192 h 178"/>
                <a:gd name="T46" fmla="*/ 108 w 175"/>
                <a:gd name="T47" fmla="*/ 192 h 178"/>
                <a:gd name="T48" fmla="*/ 93 w 175"/>
                <a:gd name="T49" fmla="*/ 192 h 178"/>
                <a:gd name="T50" fmla="*/ 80 w 175"/>
                <a:gd name="T51" fmla="*/ 192 h 178"/>
                <a:gd name="T52" fmla="*/ 66 w 175"/>
                <a:gd name="T53" fmla="*/ 192 h 178"/>
                <a:gd name="T54" fmla="*/ 53 w 175"/>
                <a:gd name="T55" fmla="*/ 192 h 178"/>
                <a:gd name="T56" fmla="*/ 39 w 175"/>
                <a:gd name="T57" fmla="*/ 192 h 178"/>
                <a:gd name="T58" fmla="*/ 26 w 175"/>
                <a:gd name="T59" fmla="*/ 192 h 178"/>
                <a:gd name="T60" fmla="*/ 12 w 175"/>
                <a:gd name="T61" fmla="*/ 192 h 178"/>
                <a:gd name="T62" fmla="*/ 11 w 175"/>
                <a:gd name="T63" fmla="*/ 173 h 178"/>
                <a:gd name="T64" fmla="*/ 9 w 175"/>
                <a:gd name="T65" fmla="*/ 155 h 178"/>
                <a:gd name="T66" fmla="*/ 8 w 175"/>
                <a:gd name="T67" fmla="*/ 137 h 178"/>
                <a:gd name="T68" fmla="*/ 7 w 175"/>
                <a:gd name="T69" fmla="*/ 118 h 178"/>
                <a:gd name="T70" fmla="*/ 6 w 175"/>
                <a:gd name="T71" fmla="*/ 99 h 178"/>
                <a:gd name="T72" fmla="*/ 4 w 175"/>
                <a:gd name="T73" fmla="*/ 80 h 178"/>
                <a:gd name="T74" fmla="*/ 2 w 175"/>
                <a:gd name="T75" fmla="*/ 63 h 178"/>
                <a:gd name="T76" fmla="*/ 1 w 175"/>
                <a:gd name="T77" fmla="*/ 43 h 178"/>
                <a:gd name="T78" fmla="*/ 1 w 175"/>
                <a:gd name="T79" fmla="*/ 28 h 178"/>
                <a:gd name="T80" fmla="*/ 0 w 175"/>
                <a:gd name="T81" fmla="*/ 13 h 178"/>
                <a:gd name="T82" fmla="*/ 2 w 175"/>
                <a:gd name="T83" fmla="*/ 0 h 178"/>
                <a:gd name="T84" fmla="*/ 15 w 175"/>
                <a:gd name="T85" fmla="*/ 1 h 178"/>
                <a:gd name="T86" fmla="*/ 40 w 175"/>
                <a:gd name="T87" fmla="*/ 8 h 178"/>
                <a:gd name="T88" fmla="*/ 67 w 175"/>
                <a:gd name="T89" fmla="*/ 17 h 178"/>
                <a:gd name="T90" fmla="*/ 90 w 175"/>
                <a:gd name="T91" fmla="*/ 8 h 178"/>
                <a:gd name="T92" fmla="*/ 102 w 175"/>
                <a:gd name="T93" fmla="*/ 1 h 178"/>
                <a:gd name="T94" fmla="*/ 96 w 175"/>
                <a:gd name="T95" fmla="*/ 6 h 178"/>
                <a:gd name="T96" fmla="*/ 105 w 175"/>
                <a:gd name="T97" fmla="*/ 3 h 178"/>
                <a:gd name="T98" fmla="*/ 120 w 175"/>
                <a:gd name="T99" fmla="*/ 7 h 178"/>
                <a:gd name="T100" fmla="*/ 125 w 175"/>
                <a:gd name="T101" fmla="*/ 11 h 178"/>
                <a:gd name="T102" fmla="*/ 133 w 175"/>
                <a:gd name="T103" fmla="*/ 12 h 178"/>
                <a:gd name="T104" fmla="*/ 157 w 175"/>
                <a:gd name="T105" fmla="*/ 7 h 178"/>
                <a:gd name="T106" fmla="*/ 166 w 175"/>
                <a:gd name="T107" fmla="*/ 25 h 178"/>
                <a:gd name="T108" fmla="*/ 174 w 175"/>
                <a:gd name="T109" fmla="*/ 44 h 178"/>
                <a:gd name="T110" fmla="*/ 169 w 175"/>
                <a:gd name="T111" fmla="*/ 59 h 178"/>
                <a:gd name="T112" fmla="*/ 166 w 175"/>
                <a:gd name="T113" fmla="*/ 76 h 178"/>
                <a:gd name="T114" fmla="*/ 156 w 175"/>
                <a:gd name="T115" fmla="*/ 73 h 17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75" h="178">
                  <a:moveTo>
                    <a:pt x="139" y="66"/>
                  </a:moveTo>
                  <a:lnTo>
                    <a:pt x="130" y="49"/>
                  </a:lnTo>
                  <a:lnTo>
                    <a:pt x="119" y="33"/>
                  </a:lnTo>
                  <a:lnTo>
                    <a:pt x="116" y="34"/>
                  </a:lnTo>
                  <a:lnTo>
                    <a:pt x="122" y="48"/>
                  </a:lnTo>
                  <a:lnTo>
                    <a:pt x="130" y="61"/>
                  </a:lnTo>
                  <a:lnTo>
                    <a:pt x="137" y="75"/>
                  </a:lnTo>
                  <a:lnTo>
                    <a:pt x="143" y="88"/>
                  </a:lnTo>
                  <a:lnTo>
                    <a:pt x="150" y="100"/>
                  </a:lnTo>
                  <a:lnTo>
                    <a:pt x="157" y="113"/>
                  </a:lnTo>
                  <a:lnTo>
                    <a:pt x="166" y="125"/>
                  </a:lnTo>
                  <a:lnTo>
                    <a:pt x="175" y="138"/>
                  </a:lnTo>
                  <a:lnTo>
                    <a:pt x="173" y="139"/>
                  </a:lnTo>
                  <a:lnTo>
                    <a:pt x="174" y="154"/>
                  </a:lnTo>
                  <a:lnTo>
                    <a:pt x="168" y="160"/>
                  </a:lnTo>
                  <a:lnTo>
                    <a:pt x="164" y="159"/>
                  </a:lnTo>
                  <a:lnTo>
                    <a:pt x="161" y="168"/>
                  </a:lnTo>
                  <a:lnTo>
                    <a:pt x="152" y="171"/>
                  </a:lnTo>
                  <a:lnTo>
                    <a:pt x="149" y="178"/>
                  </a:lnTo>
                  <a:lnTo>
                    <a:pt x="130" y="177"/>
                  </a:lnTo>
                  <a:lnTo>
                    <a:pt x="110" y="174"/>
                  </a:lnTo>
                  <a:lnTo>
                    <a:pt x="109" y="169"/>
                  </a:lnTo>
                  <a:lnTo>
                    <a:pt x="108" y="174"/>
                  </a:lnTo>
                  <a:lnTo>
                    <a:pt x="96" y="174"/>
                  </a:lnTo>
                  <a:lnTo>
                    <a:pt x="83" y="174"/>
                  </a:lnTo>
                  <a:lnTo>
                    <a:pt x="71" y="174"/>
                  </a:lnTo>
                  <a:lnTo>
                    <a:pt x="59" y="174"/>
                  </a:lnTo>
                  <a:lnTo>
                    <a:pt x="47" y="174"/>
                  </a:lnTo>
                  <a:lnTo>
                    <a:pt x="35" y="174"/>
                  </a:lnTo>
                  <a:lnTo>
                    <a:pt x="23" y="174"/>
                  </a:lnTo>
                  <a:lnTo>
                    <a:pt x="11" y="174"/>
                  </a:lnTo>
                  <a:lnTo>
                    <a:pt x="10" y="157"/>
                  </a:lnTo>
                  <a:lnTo>
                    <a:pt x="8" y="141"/>
                  </a:lnTo>
                  <a:lnTo>
                    <a:pt x="7" y="124"/>
                  </a:lnTo>
                  <a:lnTo>
                    <a:pt x="6" y="107"/>
                  </a:lnTo>
                  <a:lnTo>
                    <a:pt x="5" y="90"/>
                  </a:lnTo>
                  <a:lnTo>
                    <a:pt x="4" y="73"/>
                  </a:lnTo>
                  <a:lnTo>
                    <a:pt x="2" y="57"/>
                  </a:lnTo>
                  <a:lnTo>
                    <a:pt x="1" y="39"/>
                  </a:lnTo>
                  <a:lnTo>
                    <a:pt x="1" y="25"/>
                  </a:lnTo>
                  <a:lnTo>
                    <a:pt x="0" y="12"/>
                  </a:lnTo>
                  <a:lnTo>
                    <a:pt x="2" y="0"/>
                  </a:lnTo>
                  <a:lnTo>
                    <a:pt x="13" y="1"/>
                  </a:lnTo>
                  <a:lnTo>
                    <a:pt x="36" y="7"/>
                  </a:lnTo>
                  <a:lnTo>
                    <a:pt x="60" y="15"/>
                  </a:lnTo>
                  <a:lnTo>
                    <a:pt x="80" y="7"/>
                  </a:lnTo>
                  <a:lnTo>
                    <a:pt x="91" y="1"/>
                  </a:lnTo>
                  <a:lnTo>
                    <a:pt x="86" y="5"/>
                  </a:lnTo>
                  <a:lnTo>
                    <a:pt x="94" y="3"/>
                  </a:lnTo>
                  <a:lnTo>
                    <a:pt x="107" y="6"/>
                  </a:lnTo>
                  <a:lnTo>
                    <a:pt x="112" y="10"/>
                  </a:lnTo>
                  <a:lnTo>
                    <a:pt x="119" y="11"/>
                  </a:lnTo>
                  <a:lnTo>
                    <a:pt x="140" y="6"/>
                  </a:lnTo>
                  <a:lnTo>
                    <a:pt x="148" y="23"/>
                  </a:lnTo>
                  <a:lnTo>
                    <a:pt x="155" y="40"/>
                  </a:lnTo>
                  <a:lnTo>
                    <a:pt x="151" y="54"/>
                  </a:lnTo>
                  <a:lnTo>
                    <a:pt x="148" y="69"/>
                  </a:lnTo>
                  <a:lnTo>
                    <a:pt x="139" y="6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88" name="Freeform 65"/>
            <p:cNvSpPr>
              <a:spLocks/>
            </p:cNvSpPr>
            <p:nvPr/>
          </p:nvSpPr>
          <p:spPr bwMode="auto">
            <a:xfrm>
              <a:off x="3704" y="1996"/>
              <a:ext cx="482" cy="547"/>
            </a:xfrm>
            <a:custGeom>
              <a:avLst/>
              <a:gdLst>
                <a:gd name="T0" fmla="*/ 82 w 434"/>
                <a:gd name="T1" fmla="*/ 20 h 491"/>
                <a:gd name="T2" fmla="*/ 66 w 434"/>
                <a:gd name="T3" fmla="*/ 32 h 491"/>
                <a:gd name="T4" fmla="*/ 78 w 434"/>
                <a:gd name="T5" fmla="*/ 53 h 491"/>
                <a:gd name="T6" fmla="*/ 80 w 434"/>
                <a:gd name="T7" fmla="*/ 75 h 491"/>
                <a:gd name="T8" fmla="*/ 68 w 434"/>
                <a:gd name="T9" fmla="*/ 117 h 491"/>
                <a:gd name="T10" fmla="*/ 29 w 434"/>
                <a:gd name="T11" fmla="*/ 153 h 491"/>
                <a:gd name="T12" fmla="*/ 27 w 434"/>
                <a:gd name="T13" fmla="*/ 182 h 491"/>
                <a:gd name="T14" fmla="*/ 46 w 434"/>
                <a:gd name="T15" fmla="*/ 222 h 491"/>
                <a:gd name="T16" fmla="*/ 8 w 434"/>
                <a:gd name="T17" fmla="*/ 223 h 491"/>
                <a:gd name="T18" fmla="*/ 0 w 434"/>
                <a:gd name="T19" fmla="*/ 235 h 491"/>
                <a:gd name="T20" fmla="*/ 19 w 434"/>
                <a:gd name="T21" fmla="*/ 253 h 491"/>
                <a:gd name="T22" fmla="*/ 26 w 434"/>
                <a:gd name="T23" fmla="*/ 262 h 491"/>
                <a:gd name="T24" fmla="*/ 47 w 434"/>
                <a:gd name="T25" fmla="*/ 294 h 491"/>
                <a:gd name="T26" fmla="*/ 73 w 434"/>
                <a:gd name="T27" fmla="*/ 264 h 491"/>
                <a:gd name="T28" fmla="*/ 79 w 434"/>
                <a:gd name="T29" fmla="*/ 274 h 491"/>
                <a:gd name="T30" fmla="*/ 86 w 434"/>
                <a:gd name="T31" fmla="*/ 290 h 491"/>
                <a:gd name="T32" fmla="*/ 92 w 434"/>
                <a:gd name="T33" fmla="*/ 329 h 491"/>
                <a:gd name="T34" fmla="*/ 106 w 434"/>
                <a:gd name="T35" fmla="*/ 378 h 491"/>
                <a:gd name="T36" fmla="*/ 125 w 434"/>
                <a:gd name="T37" fmla="*/ 424 h 491"/>
                <a:gd name="T38" fmla="*/ 151 w 434"/>
                <a:gd name="T39" fmla="*/ 481 h 491"/>
                <a:gd name="T40" fmla="*/ 172 w 434"/>
                <a:gd name="T41" fmla="*/ 527 h 491"/>
                <a:gd name="T42" fmla="*/ 199 w 434"/>
                <a:gd name="T43" fmla="*/ 537 h 491"/>
                <a:gd name="T44" fmla="*/ 213 w 434"/>
                <a:gd name="T45" fmla="*/ 517 h 491"/>
                <a:gd name="T46" fmla="*/ 227 w 434"/>
                <a:gd name="T47" fmla="*/ 488 h 491"/>
                <a:gd name="T48" fmla="*/ 231 w 434"/>
                <a:gd name="T49" fmla="*/ 441 h 491"/>
                <a:gd name="T50" fmla="*/ 234 w 434"/>
                <a:gd name="T51" fmla="*/ 393 h 491"/>
                <a:gd name="T52" fmla="*/ 245 w 434"/>
                <a:gd name="T53" fmla="*/ 382 h 491"/>
                <a:gd name="T54" fmla="*/ 279 w 434"/>
                <a:gd name="T55" fmla="*/ 348 h 491"/>
                <a:gd name="T56" fmla="*/ 320 w 434"/>
                <a:gd name="T57" fmla="*/ 309 h 491"/>
                <a:gd name="T58" fmla="*/ 347 w 434"/>
                <a:gd name="T59" fmla="*/ 268 h 491"/>
                <a:gd name="T60" fmla="*/ 360 w 434"/>
                <a:gd name="T61" fmla="*/ 275 h 491"/>
                <a:gd name="T62" fmla="*/ 359 w 434"/>
                <a:gd name="T63" fmla="*/ 255 h 491"/>
                <a:gd name="T64" fmla="*/ 339 w 434"/>
                <a:gd name="T65" fmla="*/ 217 h 491"/>
                <a:gd name="T66" fmla="*/ 338 w 434"/>
                <a:gd name="T67" fmla="*/ 194 h 491"/>
                <a:gd name="T68" fmla="*/ 354 w 434"/>
                <a:gd name="T69" fmla="*/ 189 h 491"/>
                <a:gd name="T70" fmla="*/ 384 w 434"/>
                <a:gd name="T71" fmla="*/ 204 h 491"/>
                <a:gd name="T72" fmla="*/ 409 w 434"/>
                <a:gd name="T73" fmla="*/ 221 h 491"/>
                <a:gd name="T74" fmla="*/ 402 w 434"/>
                <a:gd name="T75" fmla="*/ 250 h 491"/>
                <a:gd name="T76" fmla="*/ 424 w 434"/>
                <a:gd name="T77" fmla="*/ 270 h 491"/>
                <a:gd name="T78" fmla="*/ 432 w 434"/>
                <a:gd name="T79" fmla="*/ 248 h 491"/>
                <a:gd name="T80" fmla="*/ 451 w 434"/>
                <a:gd name="T81" fmla="*/ 207 h 491"/>
                <a:gd name="T82" fmla="*/ 468 w 434"/>
                <a:gd name="T83" fmla="*/ 164 h 491"/>
                <a:gd name="T84" fmla="*/ 480 w 434"/>
                <a:gd name="T85" fmla="*/ 155 h 491"/>
                <a:gd name="T86" fmla="*/ 464 w 434"/>
                <a:gd name="T87" fmla="*/ 129 h 491"/>
                <a:gd name="T88" fmla="*/ 452 w 434"/>
                <a:gd name="T89" fmla="*/ 121 h 491"/>
                <a:gd name="T90" fmla="*/ 415 w 434"/>
                <a:gd name="T91" fmla="*/ 136 h 491"/>
                <a:gd name="T92" fmla="*/ 386 w 434"/>
                <a:gd name="T93" fmla="*/ 154 h 491"/>
                <a:gd name="T94" fmla="*/ 382 w 434"/>
                <a:gd name="T95" fmla="*/ 173 h 491"/>
                <a:gd name="T96" fmla="*/ 342 w 434"/>
                <a:gd name="T97" fmla="*/ 163 h 491"/>
                <a:gd name="T98" fmla="*/ 332 w 434"/>
                <a:gd name="T99" fmla="*/ 180 h 491"/>
                <a:gd name="T100" fmla="*/ 279 w 434"/>
                <a:gd name="T101" fmla="*/ 173 h 491"/>
                <a:gd name="T102" fmla="*/ 231 w 434"/>
                <a:gd name="T103" fmla="*/ 156 h 491"/>
                <a:gd name="T104" fmla="*/ 188 w 434"/>
                <a:gd name="T105" fmla="*/ 121 h 491"/>
                <a:gd name="T106" fmla="*/ 160 w 434"/>
                <a:gd name="T107" fmla="*/ 82 h 491"/>
                <a:gd name="T108" fmla="*/ 154 w 434"/>
                <a:gd name="T109" fmla="*/ 60 h 491"/>
                <a:gd name="T110" fmla="*/ 147 w 434"/>
                <a:gd name="T111" fmla="*/ 29 h 491"/>
                <a:gd name="T112" fmla="*/ 141 w 434"/>
                <a:gd name="T113" fmla="*/ 21 h 491"/>
                <a:gd name="T114" fmla="*/ 135 w 434"/>
                <a:gd name="T115" fmla="*/ 7 h 491"/>
                <a:gd name="T116" fmla="*/ 118 w 434"/>
                <a:gd name="T117" fmla="*/ 0 h 49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34" h="491">
                  <a:moveTo>
                    <a:pt x="106" y="0"/>
                  </a:moveTo>
                  <a:lnTo>
                    <a:pt x="91" y="12"/>
                  </a:lnTo>
                  <a:lnTo>
                    <a:pt x="74" y="18"/>
                  </a:lnTo>
                  <a:lnTo>
                    <a:pt x="52" y="14"/>
                  </a:lnTo>
                  <a:lnTo>
                    <a:pt x="52" y="20"/>
                  </a:lnTo>
                  <a:lnTo>
                    <a:pt x="59" y="29"/>
                  </a:lnTo>
                  <a:lnTo>
                    <a:pt x="59" y="33"/>
                  </a:lnTo>
                  <a:lnTo>
                    <a:pt x="62" y="43"/>
                  </a:lnTo>
                  <a:lnTo>
                    <a:pt x="70" y="48"/>
                  </a:lnTo>
                  <a:lnTo>
                    <a:pt x="76" y="54"/>
                  </a:lnTo>
                  <a:lnTo>
                    <a:pt x="83" y="60"/>
                  </a:lnTo>
                  <a:lnTo>
                    <a:pt x="72" y="67"/>
                  </a:lnTo>
                  <a:lnTo>
                    <a:pt x="76" y="80"/>
                  </a:lnTo>
                  <a:lnTo>
                    <a:pt x="68" y="92"/>
                  </a:lnTo>
                  <a:lnTo>
                    <a:pt x="61" y="105"/>
                  </a:lnTo>
                  <a:lnTo>
                    <a:pt x="52" y="121"/>
                  </a:lnTo>
                  <a:lnTo>
                    <a:pt x="42" y="137"/>
                  </a:lnTo>
                  <a:lnTo>
                    <a:pt x="26" y="137"/>
                  </a:lnTo>
                  <a:lnTo>
                    <a:pt x="20" y="135"/>
                  </a:lnTo>
                  <a:lnTo>
                    <a:pt x="12" y="157"/>
                  </a:lnTo>
                  <a:lnTo>
                    <a:pt x="24" y="163"/>
                  </a:lnTo>
                  <a:lnTo>
                    <a:pt x="28" y="175"/>
                  </a:lnTo>
                  <a:lnTo>
                    <a:pt x="34" y="176"/>
                  </a:lnTo>
                  <a:lnTo>
                    <a:pt x="41" y="199"/>
                  </a:lnTo>
                  <a:lnTo>
                    <a:pt x="35" y="199"/>
                  </a:lnTo>
                  <a:lnTo>
                    <a:pt x="20" y="201"/>
                  </a:lnTo>
                  <a:lnTo>
                    <a:pt x="7" y="200"/>
                  </a:lnTo>
                  <a:lnTo>
                    <a:pt x="7" y="206"/>
                  </a:lnTo>
                  <a:lnTo>
                    <a:pt x="0" y="210"/>
                  </a:lnTo>
                  <a:lnTo>
                    <a:pt x="0" y="211"/>
                  </a:lnTo>
                  <a:lnTo>
                    <a:pt x="6" y="209"/>
                  </a:lnTo>
                  <a:lnTo>
                    <a:pt x="4" y="213"/>
                  </a:lnTo>
                  <a:lnTo>
                    <a:pt x="17" y="227"/>
                  </a:lnTo>
                  <a:lnTo>
                    <a:pt x="35" y="224"/>
                  </a:lnTo>
                  <a:lnTo>
                    <a:pt x="34" y="228"/>
                  </a:lnTo>
                  <a:lnTo>
                    <a:pt x="23" y="235"/>
                  </a:lnTo>
                  <a:lnTo>
                    <a:pt x="14" y="234"/>
                  </a:lnTo>
                  <a:lnTo>
                    <a:pt x="29" y="248"/>
                  </a:lnTo>
                  <a:lnTo>
                    <a:pt x="42" y="264"/>
                  </a:lnTo>
                  <a:lnTo>
                    <a:pt x="64" y="258"/>
                  </a:lnTo>
                  <a:lnTo>
                    <a:pt x="65" y="246"/>
                  </a:lnTo>
                  <a:lnTo>
                    <a:pt x="66" y="237"/>
                  </a:lnTo>
                  <a:lnTo>
                    <a:pt x="74" y="237"/>
                  </a:lnTo>
                  <a:lnTo>
                    <a:pt x="72" y="242"/>
                  </a:lnTo>
                  <a:lnTo>
                    <a:pt x="71" y="246"/>
                  </a:lnTo>
                  <a:lnTo>
                    <a:pt x="79" y="246"/>
                  </a:lnTo>
                  <a:lnTo>
                    <a:pt x="74" y="252"/>
                  </a:lnTo>
                  <a:lnTo>
                    <a:pt x="77" y="260"/>
                  </a:lnTo>
                  <a:lnTo>
                    <a:pt x="77" y="272"/>
                  </a:lnTo>
                  <a:lnTo>
                    <a:pt x="82" y="290"/>
                  </a:lnTo>
                  <a:lnTo>
                    <a:pt x="83" y="295"/>
                  </a:lnTo>
                  <a:lnTo>
                    <a:pt x="84" y="300"/>
                  </a:lnTo>
                  <a:lnTo>
                    <a:pt x="89" y="321"/>
                  </a:lnTo>
                  <a:lnTo>
                    <a:pt x="95" y="339"/>
                  </a:lnTo>
                  <a:lnTo>
                    <a:pt x="101" y="356"/>
                  </a:lnTo>
                  <a:lnTo>
                    <a:pt x="104" y="361"/>
                  </a:lnTo>
                  <a:lnTo>
                    <a:pt x="113" y="381"/>
                  </a:lnTo>
                  <a:lnTo>
                    <a:pt x="121" y="402"/>
                  </a:lnTo>
                  <a:lnTo>
                    <a:pt x="128" y="416"/>
                  </a:lnTo>
                  <a:lnTo>
                    <a:pt x="136" y="432"/>
                  </a:lnTo>
                  <a:lnTo>
                    <a:pt x="143" y="446"/>
                  </a:lnTo>
                  <a:lnTo>
                    <a:pt x="148" y="458"/>
                  </a:lnTo>
                  <a:lnTo>
                    <a:pt x="155" y="473"/>
                  </a:lnTo>
                  <a:lnTo>
                    <a:pt x="161" y="486"/>
                  </a:lnTo>
                  <a:lnTo>
                    <a:pt x="170" y="491"/>
                  </a:lnTo>
                  <a:lnTo>
                    <a:pt x="179" y="482"/>
                  </a:lnTo>
                  <a:lnTo>
                    <a:pt x="188" y="473"/>
                  </a:lnTo>
                  <a:lnTo>
                    <a:pt x="198" y="471"/>
                  </a:lnTo>
                  <a:lnTo>
                    <a:pt x="192" y="464"/>
                  </a:lnTo>
                  <a:lnTo>
                    <a:pt x="200" y="451"/>
                  </a:lnTo>
                  <a:lnTo>
                    <a:pt x="205" y="451"/>
                  </a:lnTo>
                  <a:lnTo>
                    <a:pt x="204" y="438"/>
                  </a:lnTo>
                  <a:lnTo>
                    <a:pt x="202" y="425"/>
                  </a:lnTo>
                  <a:lnTo>
                    <a:pt x="205" y="410"/>
                  </a:lnTo>
                  <a:lnTo>
                    <a:pt x="208" y="396"/>
                  </a:lnTo>
                  <a:lnTo>
                    <a:pt x="204" y="379"/>
                  </a:lnTo>
                  <a:lnTo>
                    <a:pt x="203" y="359"/>
                  </a:lnTo>
                  <a:lnTo>
                    <a:pt x="211" y="353"/>
                  </a:lnTo>
                  <a:lnTo>
                    <a:pt x="214" y="351"/>
                  </a:lnTo>
                  <a:lnTo>
                    <a:pt x="217" y="350"/>
                  </a:lnTo>
                  <a:lnTo>
                    <a:pt x="221" y="343"/>
                  </a:lnTo>
                  <a:lnTo>
                    <a:pt x="234" y="338"/>
                  </a:lnTo>
                  <a:lnTo>
                    <a:pt x="236" y="327"/>
                  </a:lnTo>
                  <a:lnTo>
                    <a:pt x="251" y="312"/>
                  </a:lnTo>
                  <a:lnTo>
                    <a:pt x="266" y="296"/>
                  </a:lnTo>
                  <a:lnTo>
                    <a:pt x="278" y="283"/>
                  </a:lnTo>
                  <a:lnTo>
                    <a:pt x="288" y="277"/>
                  </a:lnTo>
                  <a:lnTo>
                    <a:pt x="296" y="264"/>
                  </a:lnTo>
                  <a:lnTo>
                    <a:pt x="298" y="251"/>
                  </a:lnTo>
                  <a:lnTo>
                    <a:pt x="312" y="241"/>
                  </a:lnTo>
                  <a:lnTo>
                    <a:pt x="316" y="248"/>
                  </a:lnTo>
                  <a:lnTo>
                    <a:pt x="320" y="248"/>
                  </a:lnTo>
                  <a:lnTo>
                    <a:pt x="324" y="247"/>
                  </a:lnTo>
                  <a:lnTo>
                    <a:pt x="328" y="248"/>
                  </a:lnTo>
                  <a:lnTo>
                    <a:pt x="328" y="243"/>
                  </a:lnTo>
                  <a:lnTo>
                    <a:pt x="323" y="229"/>
                  </a:lnTo>
                  <a:lnTo>
                    <a:pt x="318" y="216"/>
                  </a:lnTo>
                  <a:lnTo>
                    <a:pt x="317" y="205"/>
                  </a:lnTo>
                  <a:lnTo>
                    <a:pt x="305" y="195"/>
                  </a:lnTo>
                  <a:lnTo>
                    <a:pt x="310" y="188"/>
                  </a:lnTo>
                  <a:lnTo>
                    <a:pt x="316" y="185"/>
                  </a:lnTo>
                  <a:lnTo>
                    <a:pt x="304" y="174"/>
                  </a:lnTo>
                  <a:lnTo>
                    <a:pt x="304" y="161"/>
                  </a:lnTo>
                  <a:lnTo>
                    <a:pt x="314" y="164"/>
                  </a:lnTo>
                  <a:lnTo>
                    <a:pt x="319" y="170"/>
                  </a:lnTo>
                  <a:lnTo>
                    <a:pt x="323" y="167"/>
                  </a:lnTo>
                  <a:lnTo>
                    <a:pt x="329" y="181"/>
                  </a:lnTo>
                  <a:lnTo>
                    <a:pt x="346" y="183"/>
                  </a:lnTo>
                  <a:lnTo>
                    <a:pt x="362" y="185"/>
                  </a:lnTo>
                  <a:lnTo>
                    <a:pt x="371" y="191"/>
                  </a:lnTo>
                  <a:lnTo>
                    <a:pt x="368" y="198"/>
                  </a:lnTo>
                  <a:lnTo>
                    <a:pt x="356" y="206"/>
                  </a:lnTo>
                  <a:lnTo>
                    <a:pt x="360" y="221"/>
                  </a:lnTo>
                  <a:lnTo>
                    <a:pt x="362" y="224"/>
                  </a:lnTo>
                  <a:lnTo>
                    <a:pt x="370" y="211"/>
                  </a:lnTo>
                  <a:lnTo>
                    <a:pt x="376" y="227"/>
                  </a:lnTo>
                  <a:lnTo>
                    <a:pt x="382" y="242"/>
                  </a:lnTo>
                  <a:lnTo>
                    <a:pt x="383" y="241"/>
                  </a:lnTo>
                  <a:lnTo>
                    <a:pt x="388" y="242"/>
                  </a:lnTo>
                  <a:lnTo>
                    <a:pt x="389" y="223"/>
                  </a:lnTo>
                  <a:lnTo>
                    <a:pt x="389" y="207"/>
                  </a:lnTo>
                  <a:lnTo>
                    <a:pt x="398" y="207"/>
                  </a:lnTo>
                  <a:lnTo>
                    <a:pt x="406" y="186"/>
                  </a:lnTo>
                  <a:lnTo>
                    <a:pt x="407" y="177"/>
                  </a:lnTo>
                  <a:lnTo>
                    <a:pt x="407" y="163"/>
                  </a:lnTo>
                  <a:lnTo>
                    <a:pt x="421" y="147"/>
                  </a:lnTo>
                  <a:lnTo>
                    <a:pt x="433" y="150"/>
                  </a:lnTo>
                  <a:lnTo>
                    <a:pt x="431" y="144"/>
                  </a:lnTo>
                  <a:lnTo>
                    <a:pt x="432" y="139"/>
                  </a:lnTo>
                  <a:lnTo>
                    <a:pt x="434" y="131"/>
                  </a:lnTo>
                  <a:lnTo>
                    <a:pt x="418" y="125"/>
                  </a:lnTo>
                  <a:lnTo>
                    <a:pt x="418" y="116"/>
                  </a:lnTo>
                  <a:lnTo>
                    <a:pt x="412" y="115"/>
                  </a:lnTo>
                  <a:lnTo>
                    <a:pt x="413" y="111"/>
                  </a:lnTo>
                  <a:lnTo>
                    <a:pt x="407" y="109"/>
                  </a:lnTo>
                  <a:lnTo>
                    <a:pt x="398" y="114"/>
                  </a:lnTo>
                  <a:lnTo>
                    <a:pt x="385" y="113"/>
                  </a:lnTo>
                  <a:lnTo>
                    <a:pt x="374" y="122"/>
                  </a:lnTo>
                  <a:lnTo>
                    <a:pt x="362" y="133"/>
                  </a:lnTo>
                  <a:lnTo>
                    <a:pt x="349" y="138"/>
                  </a:lnTo>
                  <a:lnTo>
                    <a:pt x="348" y="138"/>
                  </a:lnTo>
                  <a:lnTo>
                    <a:pt x="353" y="144"/>
                  </a:lnTo>
                  <a:lnTo>
                    <a:pt x="359" y="153"/>
                  </a:lnTo>
                  <a:lnTo>
                    <a:pt x="344" y="155"/>
                  </a:lnTo>
                  <a:lnTo>
                    <a:pt x="330" y="156"/>
                  </a:lnTo>
                  <a:lnTo>
                    <a:pt x="311" y="153"/>
                  </a:lnTo>
                  <a:lnTo>
                    <a:pt x="308" y="146"/>
                  </a:lnTo>
                  <a:lnTo>
                    <a:pt x="301" y="132"/>
                  </a:lnTo>
                  <a:lnTo>
                    <a:pt x="294" y="137"/>
                  </a:lnTo>
                  <a:lnTo>
                    <a:pt x="299" y="162"/>
                  </a:lnTo>
                  <a:lnTo>
                    <a:pt x="282" y="161"/>
                  </a:lnTo>
                  <a:lnTo>
                    <a:pt x="262" y="158"/>
                  </a:lnTo>
                  <a:lnTo>
                    <a:pt x="251" y="155"/>
                  </a:lnTo>
                  <a:lnTo>
                    <a:pt x="242" y="146"/>
                  </a:lnTo>
                  <a:lnTo>
                    <a:pt x="223" y="144"/>
                  </a:lnTo>
                  <a:lnTo>
                    <a:pt x="208" y="140"/>
                  </a:lnTo>
                  <a:lnTo>
                    <a:pt x="188" y="131"/>
                  </a:lnTo>
                  <a:lnTo>
                    <a:pt x="169" y="120"/>
                  </a:lnTo>
                  <a:lnTo>
                    <a:pt x="169" y="109"/>
                  </a:lnTo>
                  <a:lnTo>
                    <a:pt x="178" y="95"/>
                  </a:lnTo>
                  <a:lnTo>
                    <a:pt x="163" y="85"/>
                  </a:lnTo>
                  <a:lnTo>
                    <a:pt x="144" y="74"/>
                  </a:lnTo>
                  <a:lnTo>
                    <a:pt x="137" y="72"/>
                  </a:lnTo>
                  <a:lnTo>
                    <a:pt x="130" y="53"/>
                  </a:lnTo>
                  <a:lnTo>
                    <a:pt x="139" y="54"/>
                  </a:lnTo>
                  <a:lnTo>
                    <a:pt x="142" y="47"/>
                  </a:lnTo>
                  <a:lnTo>
                    <a:pt x="132" y="33"/>
                  </a:lnTo>
                  <a:lnTo>
                    <a:pt x="132" y="26"/>
                  </a:lnTo>
                  <a:lnTo>
                    <a:pt x="131" y="25"/>
                  </a:lnTo>
                  <a:lnTo>
                    <a:pt x="131" y="21"/>
                  </a:lnTo>
                  <a:lnTo>
                    <a:pt x="127" y="19"/>
                  </a:lnTo>
                  <a:lnTo>
                    <a:pt x="125" y="15"/>
                  </a:lnTo>
                  <a:lnTo>
                    <a:pt x="124" y="11"/>
                  </a:lnTo>
                  <a:lnTo>
                    <a:pt x="122" y="6"/>
                  </a:lnTo>
                  <a:lnTo>
                    <a:pt x="118" y="5"/>
                  </a:lnTo>
                  <a:lnTo>
                    <a:pt x="110" y="1"/>
                  </a:lnTo>
                  <a:lnTo>
                    <a:pt x="106"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89" name="Freeform 66"/>
            <p:cNvSpPr>
              <a:spLocks/>
            </p:cNvSpPr>
            <p:nvPr/>
          </p:nvSpPr>
          <p:spPr bwMode="auto">
            <a:xfrm>
              <a:off x="3107" y="2041"/>
              <a:ext cx="22" cy="75"/>
            </a:xfrm>
            <a:custGeom>
              <a:avLst/>
              <a:gdLst>
                <a:gd name="T0" fmla="*/ 17 w 20"/>
                <a:gd name="T1" fmla="*/ 75 h 69"/>
                <a:gd name="T2" fmla="*/ 9 w 20"/>
                <a:gd name="T3" fmla="*/ 57 h 69"/>
                <a:gd name="T4" fmla="*/ 0 w 20"/>
                <a:gd name="T5" fmla="*/ 38 h 69"/>
                <a:gd name="T6" fmla="*/ 7 w 20"/>
                <a:gd name="T7" fmla="*/ 22 h 69"/>
                <a:gd name="T8" fmla="*/ 12 w 20"/>
                <a:gd name="T9" fmla="*/ 4 h 69"/>
                <a:gd name="T10" fmla="*/ 20 w 20"/>
                <a:gd name="T11" fmla="*/ 0 h 69"/>
                <a:gd name="T12" fmla="*/ 22 w 20"/>
                <a:gd name="T13" fmla="*/ 11 h 69"/>
                <a:gd name="T14" fmla="*/ 20 w 20"/>
                <a:gd name="T15" fmla="*/ 26 h 69"/>
                <a:gd name="T16" fmla="*/ 19 w 20"/>
                <a:gd name="T17" fmla="*/ 42 h 69"/>
                <a:gd name="T18" fmla="*/ 19 w 20"/>
                <a:gd name="T19" fmla="*/ 58 h 69"/>
                <a:gd name="T20" fmla="*/ 17 w 20"/>
                <a:gd name="T21" fmla="*/ 74 h 69"/>
                <a:gd name="T22" fmla="*/ 17 w 20"/>
                <a:gd name="T23" fmla="*/ 75 h 6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 h="69">
                  <a:moveTo>
                    <a:pt x="15" y="69"/>
                  </a:moveTo>
                  <a:lnTo>
                    <a:pt x="8" y="52"/>
                  </a:lnTo>
                  <a:lnTo>
                    <a:pt x="0" y="35"/>
                  </a:lnTo>
                  <a:lnTo>
                    <a:pt x="6" y="20"/>
                  </a:lnTo>
                  <a:lnTo>
                    <a:pt x="11" y="4"/>
                  </a:lnTo>
                  <a:lnTo>
                    <a:pt x="18" y="0"/>
                  </a:lnTo>
                  <a:lnTo>
                    <a:pt x="20" y="10"/>
                  </a:lnTo>
                  <a:lnTo>
                    <a:pt x="18" y="24"/>
                  </a:lnTo>
                  <a:lnTo>
                    <a:pt x="17" y="39"/>
                  </a:lnTo>
                  <a:lnTo>
                    <a:pt x="17" y="53"/>
                  </a:lnTo>
                  <a:lnTo>
                    <a:pt x="15" y="68"/>
                  </a:lnTo>
                  <a:lnTo>
                    <a:pt x="15" y="69"/>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90" name="Freeform 67"/>
            <p:cNvSpPr>
              <a:spLocks/>
            </p:cNvSpPr>
            <p:nvPr/>
          </p:nvSpPr>
          <p:spPr bwMode="auto">
            <a:xfrm>
              <a:off x="3122" y="2039"/>
              <a:ext cx="69" cy="84"/>
            </a:xfrm>
            <a:custGeom>
              <a:avLst/>
              <a:gdLst>
                <a:gd name="T0" fmla="*/ 27 w 61"/>
                <a:gd name="T1" fmla="*/ 21 h 76"/>
                <a:gd name="T2" fmla="*/ 6 w 61"/>
                <a:gd name="T3" fmla="*/ 13 h 76"/>
                <a:gd name="T4" fmla="*/ 3 w 61"/>
                <a:gd name="T5" fmla="*/ 29 h 76"/>
                <a:gd name="T6" fmla="*/ 2 w 61"/>
                <a:gd name="T7" fmla="*/ 45 h 76"/>
                <a:gd name="T8" fmla="*/ 2 w 61"/>
                <a:gd name="T9" fmla="*/ 61 h 76"/>
                <a:gd name="T10" fmla="*/ 0 w 61"/>
                <a:gd name="T11" fmla="*/ 77 h 76"/>
                <a:gd name="T12" fmla="*/ 1 w 61"/>
                <a:gd name="T13" fmla="*/ 80 h 76"/>
                <a:gd name="T14" fmla="*/ 20 w 61"/>
                <a:gd name="T15" fmla="*/ 84 h 76"/>
                <a:gd name="T16" fmla="*/ 31 w 61"/>
                <a:gd name="T17" fmla="*/ 71 h 76"/>
                <a:gd name="T18" fmla="*/ 43 w 61"/>
                <a:gd name="T19" fmla="*/ 67 h 76"/>
                <a:gd name="T20" fmla="*/ 51 w 61"/>
                <a:gd name="T21" fmla="*/ 59 h 76"/>
                <a:gd name="T22" fmla="*/ 31 w 61"/>
                <a:gd name="T23" fmla="*/ 39 h 76"/>
                <a:gd name="T24" fmla="*/ 50 w 61"/>
                <a:gd name="T25" fmla="*/ 31 h 76"/>
                <a:gd name="T26" fmla="*/ 69 w 61"/>
                <a:gd name="T27" fmla="*/ 24 h 76"/>
                <a:gd name="T28" fmla="*/ 58 w 61"/>
                <a:gd name="T29" fmla="*/ 0 h 76"/>
                <a:gd name="T30" fmla="*/ 42 w 61"/>
                <a:gd name="T31" fmla="*/ 11 h 76"/>
                <a:gd name="T32" fmla="*/ 27 w 61"/>
                <a:gd name="T33" fmla="*/ 21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1" h="76">
                  <a:moveTo>
                    <a:pt x="24" y="19"/>
                  </a:moveTo>
                  <a:lnTo>
                    <a:pt x="5" y="12"/>
                  </a:lnTo>
                  <a:lnTo>
                    <a:pt x="3" y="26"/>
                  </a:lnTo>
                  <a:lnTo>
                    <a:pt x="2" y="41"/>
                  </a:lnTo>
                  <a:lnTo>
                    <a:pt x="2" y="55"/>
                  </a:lnTo>
                  <a:lnTo>
                    <a:pt x="0" y="70"/>
                  </a:lnTo>
                  <a:lnTo>
                    <a:pt x="1" y="72"/>
                  </a:lnTo>
                  <a:lnTo>
                    <a:pt x="18" y="76"/>
                  </a:lnTo>
                  <a:lnTo>
                    <a:pt x="27" y="64"/>
                  </a:lnTo>
                  <a:lnTo>
                    <a:pt x="38" y="61"/>
                  </a:lnTo>
                  <a:lnTo>
                    <a:pt x="45" y="53"/>
                  </a:lnTo>
                  <a:lnTo>
                    <a:pt x="27" y="35"/>
                  </a:lnTo>
                  <a:lnTo>
                    <a:pt x="44" y="28"/>
                  </a:lnTo>
                  <a:lnTo>
                    <a:pt x="61" y="22"/>
                  </a:lnTo>
                  <a:lnTo>
                    <a:pt x="51" y="0"/>
                  </a:lnTo>
                  <a:lnTo>
                    <a:pt x="37" y="10"/>
                  </a:lnTo>
                  <a:lnTo>
                    <a:pt x="24" y="19"/>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91" name="Freeform 68"/>
            <p:cNvSpPr>
              <a:spLocks/>
            </p:cNvSpPr>
            <p:nvPr/>
          </p:nvSpPr>
          <p:spPr bwMode="auto">
            <a:xfrm>
              <a:off x="3431" y="2207"/>
              <a:ext cx="131" cy="167"/>
            </a:xfrm>
            <a:custGeom>
              <a:avLst/>
              <a:gdLst>
                <a:gd name="T0" fmla="*/ 131 w 119"/>
                <a:gd name="T1" fmla="*/ 51 h 150"/>
                <a:gd name="T2" fmla="*/ 118 w 119"/>
                <a:gd name="T3" fmla="*/ 39 h 150"/>
                <a:gd name="T4" fmla="*/ 105 w 119"/>
                <a:gd name="T5" fmla="*/ 28 h 150"/>
                <a:gd name="T6" fmla="*/ 90 w 119"/>
                <a:gd name="T7" fmla="*/ 21 h 150"/>
                <a:gd name="T8" fmla="*/ 75 w 119"/>
                <a:gd name="T9" fmla="*/ 14 h 150"/>
                <a:gd name="T10" fmla="*/ 67 w 119"/>
                <a:gd name="T11" fmla="*/ 0 h 150"/>
                <a:gd name="T12" fmla="*/ 62 w 119"/>
                <a:gd name="T13" fmla="*/ 4 h 150"/>
                <a:gd name="T14" fmla="*/ 59 w 119"/>
                <a:gd name="T15" fmla="*/ 0 h 150"/>
                <a:gd name="T16" fmla="*/ 62 w 119"/>
                <a:gd name="T17" fmla="*/ 19 h 150"/>
                <a:gd name="T18" fmla="*/ 54 w 119"/>
                <a:gd name="T19" fmla="*/ 21 h 150"/>
                <a:gd name="T20" fmla="*/ 51 w 119"/>
                <a:gd name="T21" fmla="*/ 46 h 150"/>
                <a:gd name="T22" fmla="*/ 59 w 119"/>
                <a:gd name="T23" fmla="*/ 60 h 150"/>
                <a:gd name="T24" fmla="*/ 55 w 119"/>
                <a:gd name="T25" fmla="*/ 80 h 150"/>
                <a:gd name="T26" fmla="*/ 52 w 119"/>
                <a:gd name="T27" fmla="*/ 100 h 150"/>
                <a:gd name="T28" fmla="*/ 40 w 119"/>
                <a:gd name="T29" fmla="*/ 105 h 150"/>
                <a:gd name="T30" fmla="*/ 26 w 119"/>
                <a:gd name="T31" fmla="*/ 110 h 150"/>
                <a:gd name="T32" fmla="*/ 14 w 119"/>
                <a:gd name="T33" fmla="*/ 115 h 150"/>
                <a:gd name="T34" fmla="*/ 2 w 119"/>
                <a:gd name="T35" fmla="*/ 120 h 150"/>
                <a:gd name="T36" fmla="*/ 0 w 119"/>
                <a:gd name="T37" fmla="*/ 128 h 150"/>
                <a:gd name="T38" fmla="*/ 12 w 119"/>
                <a:gd name="T39" fmla="*/ 148 h 150"/>
                <a:gd name="T40" fmla="*/ 24 w 119"/>
                <a:gd name="T41" fmla="*/ 167 h 150"/>
                <a:gd name="T42" fmla="*/ 39 w 119"/>
                <a:gd name="T43" fmla="*/ 165 h 150"/>
                <a:gd name="T44" fmla="*/ 52 w 119"/>
                <a:gd name="T45" fmla="*/ 160 h 150"/>
                <a:gd name="T46" fmla="*/ 61 w 119"/>
                <a:gd name="T47" fmla="*/ 153 h 150"/>
                <a:gd name="T48" fmla="*/ 66 w 119"/>
                <a:gd name="T49" fmla="*/ 141 h 150"/>
                <a:gd name="T50" fmla="*/ 81 w 119"/>
                <a:gd name="T51" fmla="*/ 138 h 150"/>
                <a:gd name="T52" fmla="*/ 88 w 119"/>
                <a:gd name="T53" fmla="*/ 124 h 150"/>
                <a:gd name="T54" fmla="*/ 101 w 119"/>
                <a:gd name="T55" fmla="*/ 117 h 150"/>
                <a:gd name="T56" fmla="*/ 100 w 119"/>
                <a:gd name="T57" fmla="*/ 95 h 150"/>
                <a:gd name="T58" fmla="*/ 107 w 119"/>
                <a:gd name="T59" fmla="*/ 90 h 150"/>
                <a:gd name="T60" fmla="*/ 111 w 119"/>
                <a:gd name="T61" fmla="*/ 90 h 150"/>
                <a:gd name="T62" fmla="*/ 121 w 119"/>
                <a:gd name="T63" fmla="*/ 71 h 150"/>
                <a:gd name="T64" fmla="*/ 131 w 119"/>
                <a:gd name="T65" fmla="*/ 51 h 15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9" h="150">
                  <a:moveTo>
                    <a:pt x="119" y="46"/>
                  </a:moveTo>
                  <a:lnTo>
                    <a:pt x="107" y="35"/>
                  </a:lnTo>
                  <a:lnTo>
                    <a:pt x="95" y="25"/>
                  </a:lnTo>
                  <a:lnTo>
                    <a:pt x="82" y="19"/>
                  </a:lnTo>
                  <a:lnTo>
                    <a:pt x="68" y="13"/>
                  </a:lnTo>
                  <a:lnTo>
                    <a:pt x="61" y="0"/>
                  </a:lnTo>
                  <a:lnTo>
                    <a:pt x="56" y="4"/>
                  </a:lnTo>
                  <a:lnTo>
                    <a:pt x="54" y="0"/>
                  </a:lnTo>
                  <a:lnTo>
                    <a:pt x="56" y="17"/>
                  </a:lnTo>
                  <a:lnTo>
                    <a:pt x="49" y="19"/>
                  </a:lnTo>
                  <a:lnTo>
                    <a:pt x="46" y="41"/>
                  </a:lnTo>
                  <a:lnTo>
                    <a:pt x="54" y="54"/>
                  </a:lnTo>
                  <a:lnTo>
                    <a:pt x="50" y="72"/>
                  </a:lnTo>
                  <a:lnTo>
                    <a:pt x="47" y="90"/>
                  </a:lnTo>
                  <a:lnTo>
                    <a:pt x="36" y="94"/>
                  </a:lnTo>
                  <a:lnTo>
                    <a:pt x="24" y="99"/>
                  </a:lnTo>
                  <a:lnTo>
                    <a:pt x="13" y="103"/>
                  </a:lnTo>
                  <a:lnTo>
                    <a:pt x="2" y="108"/>
                  </a:lnTo>
                  <a:lnTo>
                    <a:pt x="0" y="115"/>
                  </a:lnTo>
                  <a:lnTo>
                    <a:pt x="11" y="133"/>
                  </a:lnTo>
                  <a:lnTo>
                    <a:pt x="22" y="150"/>
                  </a:lnTo>
                  <a:lnTo>
                    <a:pt x="35" y="148"/>
                  </a:lnTo>
                  <a:lnTo>
                    <a:pt x="47" y="144"/>
                  </a:lnTo>
                  <a:lnTo>
                    <a:pt x="55" y="137"/>
                  </a:lnTo>
                  <a:lnTo>
                    <a:pt x="60" y="127"/>
                  </a:lnTo>
                  <a:lnTo>
                    <a:pt x="74" y="124"/>
                  </a:lnTo>
                  <a:lnTo>
                    <a:pt x="80" y="111"/>
                  </a:lnTo>
                  <a:lnTo>
                    <a:pt x="92" y="105"/>
                  </a:lnTo>
                  <a:lnTo>
                    <a:pt x="91" y="85"/>
                  </a:lnTo>
                  <a:lnTo>
                    <a:pt x="97" y="81"/>
                  </a:lnTo>
                  <a:lnTo>
                    <a:pt x="101" y="81"/>
                  </a:lnTo>
                  <a:lnTo>
                    <a:pt x="110" y="64"/>
                  </a:lnTo>
                  <a:lnTo>
                    <a:pt x="119" y="4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92" name="Freeform 69"/>
            <p:cNvSpPr>
              <a:spLocks/>
            </p:cNvSpPr>
            <p:nvPr/>
          </p:nvSpPr>
          <p:spPr bwMode="auto">
            <a:xfrm>
              <a:off x="3489" y="2181"/>
              <a:ext cx="6" cy="11"/>
            </a:xfrm>
            <a:custGeom>
              <a:avLst/>
              <a:gdLst>
                <a:gd name="T0" fmla="*/ 6 w 5"/>
                <a:gd name="T1" fmla="*/ 0 h 10"/>
                <a:gd name="T2" fmla="*/ 0 w 5"/>
                <a:gd name="T3" fmla="*/ 9 h 10"/>
                <a:gd name="T4" fmla="*/ 6 w 5"/>
                <a:gd name="T5" fmla="*/ 11 h 10"/>
                <a:gd name="T6" fmla="*/ 6 w 5"/>
                <a:gd name="T7" fmla="*/ 0 h 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10">
                  <a:moveTo>
                    <a:pt x="5" y="0"/>
                  </a:moveTo>
                  <a:lnTo>
                    <a:pt x="0" y="8"/>
                  </a:lnTo>
                  <a:lnTo>
                    <a:pt x="5" y="10"/>
                  </a:lnTo>
                  <a:lnTo>
                    <a:pt x="5"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93" name="Freeform 70"/>
            <p:cNvSpPr>
              <a:spLocks/>
            </p:cNvSpPr>
            <p:nvPr/>
          </p:nvSpPr>
          <p:spPr bwMode="auto">
            <a:xfrm>
              <a:off x="3120" y="2063"/>
              <a:ext cx="371" cy="331"/>
            </a:xfrm>
            <a:custGeom>
              <a:avLst/>
              <a:gdLst>
                <a:gd name="T0" fmla="*/ 84 w 334"/>
                <a:gd name="T1" fmla="*/ 198 h 297"/>
                <a:gd name="T2" fmla="*/ 72 w 334"/>
                <a:gd name="T3" fmla="*/ 168 h 297"/>
                <a:gd name="T4" fmla="*/ 50 w 334"/>
                <a:gd name="T5" fmla="*/ 149 h 297"/>
                <a:gd name="T6" fmla="*/ 23 w 334"/>
                <a:gd name="T7" fmla="*/ 105 h 297"/>
                <a:gd name="T8" fmla="*/ 0 w 334"/>
                <a:gd name="T9" fmla="*/ 80 h 297"/>
                <a:gd name="T10" fmla="*/ 23 w 334"/>
                <a:gd name="T11" fmla="*/ 60 h 297"/>
                <a:gd name="T12" fmla="*/ 46 w 334"/>
                <a:gd name="T13" fmla="*/ 43 h 297"/>
                <a:gd name="T14" fmla="*/ 33 w 334"/>
                <a:gd name="T15" fmla="*/ 14 h 297"/>
                <a:gd name="T16" fmla="*/ 71 w 334"/>
                <a:gd name="T17" fmla="*/ 0 h 297"/>
                <a:gd name="T18" fmla="*/ 104 w 334"/>
                <a:gd name="T19" fmla="*/ 14 h 297"/>
                <a:gd name="T20" fmla="*/ 137 w 334"/>
                <a:gd name="T21" fmla="*/ 29 h 297"/>
                <a:gd name="T22" fmla="*/ 170 w 334"/>
                <a:gd name="T23" fmla="*/ 60 h 297"/>
                <a:gd name="T24" fmla="*/ 217 w 334"/>
                <a:gd name="T25" fmla="*/ 64 h 297"/>
                <a:gd name="T26" fmla="*/ 233 w 334"/>
                <a:gd name="T27" fmla="*/ 74 h 297"/>
                <a:gd name="T28" fmla="*/ 251 w 334"/>
                <a:gd name="T29" fmla="*/ 95 h 297"/>
                <a:gd name="T30" fmla="*/ 269 w 334"/>
                <a:gd name="T31" fmla="*/ 121 h 297"/>
                <a:gd name="T32" fmla="*/ 283 w 334"/>
                <a:gd name="T33" fmla="*/ 149 h 297"/>
                <a:gd name="T34" fmla="*/ 291 w 334"/>
                <a:gd name="T35" fmla="*/ 152 h 297"/>
                <a:gd name="T36" fmla="*/ 293 w 334"/>
                <a:gd name="T37" fmla="*/ 157 h 297"/>
                <a:gd name="T38" fmla="*/ 295 w 334"/>
                <a:gd name="T39" fmla="*/ 163 h 297"/>
                <a:gd name="T40" fmla="*/ 307 w 334"/>
                <a:gd name="T41" fmla="*/ 184 h 297"/>
                <a:gd name="T42" fmla="*/ 359 w 334"/>
                <a:gd name="T43" fmla="*/ 194 h 297"/>
                <a:gd name="T44" fmla="*/ 371 w 334"/>
                <a:gd name="T45" fmla="*/ 204 h 297"/>
                <a:gd name="T46" fmla="*/ 363 w 334"/>
                <a:gd name="T47" fmla="*/ 244 h 297"/>
                <a:gd name="T48" fmla="*/ 338 w 334"/>
                <a:gd name="T49" fmla="*/ 254 h 297"/>
                <a:gd name="T50" fmla="*/ 313 w 334"/>
                <a:gd name="T51" fmla="*/ 264 h 297"/>
                <a:gd name="T52" fmla="*/ 285 w 334"/>
                <a:gd name="T53" fmla="*/ 271 h 297"/>
                <a:gd name="T54" fmla="*/ 258 w 334"/>
                <a:gd name="T55" fmla="*/ 279 h 297"/>
                <a:gd name="T56" fmla="*/ 239 w 334"/>
                <a:gd name="T57" fmla="*/ 304 h 297"/>
                <a:gd name="T58" fmla="*/ 219 w 334"/>
                <a:gd name="T59" fmla="*/ 331 h 297"/>
                <a:gd name="T60" fmla="*/ 202 w 334"/>
                <a:gd name="T61" fmla="*/ 303 h 297"/>
                <a:gd name="T62" fmla="*/ 166 w 334"/>
                <a:gd name="T63" fmla="*/ 294 h 297"/>
                <a:gd name="T64" fmla="*/ 157 w 334"/>
                <a:gd name="T65" fmla="*/ 317 h 297"/>
                <a:gd name="T66" fmla="*/ 139 w 334"/>
                <a:gd name="T67" fmla="*/ 288 h 297"/>
                <a:gd name="T68" fmla="*/ 111 w 334"/>
                <a:gd name="T69" fmla="*/ 243 h 29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34" h="297">
                  <a:moveTo>
                    <a:pt x="82" y="202"/>
                  </a:moveTo>
                  <a:lnTo>
                    <a:pt x="76" y="178"/>
                  </a:lnTo>
                  <a:lnTo>
                    <a:pt x="70" y="165"/>
                  </a:lnTo>
                  <a:lnTo>
                    <a:pt x="65" y="151"/>
                  </a:lnTo>
                  <a:lnTo>
                    <a:pt x="54" y="142"/>
                  </a:lnTo>
                  <a:lnTo>
                    <a:pt x="45" y="134"/>
                  </a:lnTo>
                  <a:lnTo>
                    <a:pt x="36" y="115"/>
                  </a:lnTo>
                  <a:lnTo>
                    <a:pt x="21" y="94"/>
                  </a:lnTo>
                  <a:lnTo>
                    <a:pt x="5" y="73"/>
                  </a:lnTo>
                  <a:lnTo>
                    <a:pt x="0" y="72"/>
                  </a:lnTo>
                  <a:lnTo>
                    <a:pt x="4" y="50"/>
                  </a:lnTo>
                  <a:lnTo>
                    <a:pt x="21" y="54"/>
                  </a:lnTo>
                  <a:lnTo>
                    <a:pt x="30" y="42"/>
                  </a:lnTo>
                  <a:lnTo>
                    <a:pt x="41" y="39"/>
                  </a:lnTo>
                  <a:lnTo>
                    <a:pt x="48" y="31"/>
                  </a:lnTo>
                  <a:lnTo>
                    <a:pt x="30" y="13"/>
                  </a:lnTo>
                  <a:lnTo>
                    <a:pt x="47" y="6"/>
                  </a:lnTo>
                  <a:lnTo>
                    <a:pt x="64" y="0"/>
                  </a:lnTo>
                  <a:lnTo>
                    <a:pt x="78" y="6"/>
                  </a:lnTo>
                  <a:lnTo>
                    <a:pt x="94" y="13"/>
                  </a:lnTo>
                  <a:lnTo>
                    <a:pt x="108" y="19"/>
                  </a:lnTo>
                  <a:lnTo>
                    <a:pt x="123" y="26"/>
                  </a:lnTo>
                  <a:lnTo>
                    <a:pt x="137" y="39"/>
                  </a:lnTo>
                  <a:lnTo>
                    <a:pt x="153" y="54"/>
                  </a:lnTo>
                  <a:lnTo>
                    <a:pt x="180" y="55"/>
                  </a:lnTo>
                  <a:lnTo>
                    <a:pt x="195" y="57"/>
                  </a:lnTo>
                  <a:lnTo>
                    <a:pt x="197" y="62"/>
                  </a:lnTo>
                  <a:lnTo>
                    <a:pt x="210" y="66"/>
                  </a:lnTo>
                  <a:lnTo>
                    <a:pt x="219" y="79"/>
                  </a:lnTo>
                  <a:lnTo>
                    <a:pt x="226" y="85"/>
                  </a:lnTo>
                  <a:lnTo>
                    <a:pt x="240" y="99"/>
                  </a:lnTo>
                  <a:lnTo>
                    <a:pt x="242" y="109"/>
                  </a:lnTo>
                  <a:lnTo>
                    <a:pt x="249" y="121"/>
                  </a:lnTo>
                  <a:lnTo>
                    <a:pt x="255" y="134"/>
                  </a:lnTo>
                  <a:lnTo>
                    <a:pt x="260" y="138"/>
                  </a:lnTo>
                  <a:lnTo>
                    <a:pt x="262" y="136"/>
                  </a:lnTo>
                  <a:lnTo>
                    <a:pt x="264" y="136"/>
                  </a:lnTo>
                  <a:lnTo>
                    <a:pt x="264" y="141"/>
                  </a:lnTo>
                  <a:lnTo>
                    <a:pt x="266" y="142"/>
                  </a:lnTo>
                  <a:lnTo>
                    <a:pt x="266" y="146"/>
                  </a:lnTo>
                  <a:lnTo>
                    <a:pt x="270" y="150"/>
                  </a:lnTo>
                  <a:lnTo>
                    <a:pt x="276" y="165"/>
                  </a:lnTo>
                  <a:lnTo>
                    <a:pt x="299" y="170"/>
                  </a:lnTo>
                  <a:lnTo>
                    <a:pt x="323" y="174"/>
                  </a:lnTo>
                  <a:lnTo>
                    <a:pt x="326" y="170"/>
                  </a:lnTo>
                  <a:lnTo>
                    <a:pt x="334" y="183"/>
                  </a:lnTo>
                  <a:lnTo>
                    <a:pt x="330" y="201"/>
                  </a:lnTo>
                  <a:lnTo>
                    <a:pt x="327" y="219"/>
                  </a:lnTo>
                  <a:lnTo>
                    <a:pt x="316" y="223"/>
                  </a:lnTo>
                  <a:lnTo>
                    <a:pt x="304" y="228"/>
                  </a:lnTo>
                  <a:lnTo>
                    <a:pt x="293" y="232"/>
                  </a:lnTo>
                  <a:lnTo>
                    <a:pt x="282" y="237"/>
                  </a:lnTo>
                  <a:lnTo>
                    <a:pt x="269" y="240"/>
                  </a:lnTo>
                  <a:lnTo>
                    <a:pt x="257" y="243"/>
                  </a:lnTo>
                  <a:lnTo>
                    <a:pt x="244" y="247"/>
                  </a:lnTo>
                  <a:lnTo>
                    <a:pt x="232" y="250"/>
                  </a:lnTo>
                  <a:lnTo>
                    <a:pt x="224" y="262"/>
                  </a:lnTo>
                  <a:lnTo>
                    <a:pt x="215" y="273"/>
                  </a:lnTo>
                  <a:lnTo>
                    <a:pt x="206" y="285"/>
                  </a:lnTo>
                  <a:lnTo>
                    <a:pt x="197" y="297"/>
                  </a:lnTo>
                  <a:lnTo>
                    <a:pt x="196" y="279"/>
                  </a:lnTo>
                  <a:lnTo>
                    <a:pt x="182" y="272"/>
                  </a:lnTo>
                  <a:lnTo>
                    <a:pt x="166" y="266"/>
                  </a:lnTo>
                  <a:lnTo>
                    <a:pt x="149" y="264"/>
                  </a:lnTo>
                  <a:lnTo>
                    <a:pt x="146" y="278"/>
                  </a:lnTo>
                  <a:lnTo>
                    <a:pt x="141" y="284"/>
                  </a:lnTo>
                  <a:lnTo>
                    <a:pt x="132" y="271"/>
                  </a:lnTo>
                  <a:lnTo>
                    <a:pt x="125" y="258"/>
                  </a:lnTo>
                  <a:lnTo>
                    <a:pt x="112" y="238"/>
                  </a:lnTo>
                  <a:lnTo>
                    <a:pt x="100" y="218"/>
                  </a:lnTo>
                  <a:lnTo>
                    <a:pt x="82" y="20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94" name="Freeform 71"/>
            <p:cNvSpPr>
              <a:spLocks/>
            </p:cNvSpPr>
            <p:nvPr/>
          </p:nvSpPr>
          <p:spPr bwMode="auto">
            <a:xfrm>
              <a:off x="3415" y="2190"/>
              <a:ext cx="85" cy="66"/>
            </a:xfrm>
            <a:custGeom>
              <a:avLst/>
              <a:gdLst>
                <a:gd name="T0" fmla="*/ 0 w 75"/>
                <a:gd name="T1" fmla="*/ 35 h 60"/>
                <a:gd name="T2" fmla="*/ 5 w 75"/>
                <a:gd name="T3" fmla="*/ 40 h 60"/>
                <a:gd name="T4" fmla="*/ 11 w 75"/>
                <a:gd name="T5" fmla="*/ 56 h 60"/>
                <a:gd name="T6" fmla="*/ 37 w 75"/>
                <a:gd name="T7" fmla="*/ 62 h 60"/>
                <a:gd name="T8" fmla="*/ 65 w 75"/>
                <a:gd name="T9" fmla="*/ 66 h 60"/>
                <a:gd name="T10" fmla="*/ 68 w 75"/>
                <a:gd name="T11" fmla="*/ 62 h 60"/>
                <a:gd name="T12" fmla="*/ 71 w 75"/>
                <a:gd name="T13" fmla="*/ 37 h 60"/>
                <a:gd name="T14" fmla="*/ 79 w 75"/>
                <a:gd name="T15" fmla="*/ 35 h 60"/>
                <a:gd name="T16" fmla="*/ 77 w 75"/>
                <a:gd name="T17" fmla="*/ 17 h 60"/>
                <a:gd name="T18" fmla="*/ 79 w 75"/>
                <a:gd name="T19" fmla="*/ 21 h 60"/>
                <a:gd name="T20" fmla="*/ 85 w 75"/>
                <a:gd name="T21" fmla="*/ 17 h 60"/>
                <a:gd name="T22" fmla="*/ 82 w 75"/>
                <a:gd name="T23" fmla="*/ 2 h 60"/>
                <a:gd name="T24" fmla="*/ 76 w 75"/>
                <a:gd name="T25" fmla="*/ 0 h 60"/>
                <a:gd name="T26" fmla="*/ 61 w 75"/>
                <a:gd name="T27" fmla="*/ 17 h 60"/>
                <a:gd name="T28" fmla="*/ 43 w 75"/>
                <a:gd name="T29" fmla="*/ 34 h 60"/>
                <a:gd name="T30" fmla="*/ 16 w 75"/>
                <a:gd name="T31" fmla="*/ 35 h 60"/>
                <a:gd name="T32" fmla="*/ 5 w 75"/>
                <a:gd name="T33" fmla="*/ 34 h 60"/>
                <a:gd name="T34" fmla="*/ 0 w 75"/>
                <a:gd name="T35" fmla="*/ 31 h 60"/>
                <a:gd name="T36" fmla="*/ 0 w 75"/>
                <a:gd name="T37" fmla="*/ 35 h 6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75" h="60">
                  <a:moveTo>
                    <a:pt x="0" y="32"/>
                  </a:moveTo>
                  <a:lnTo>
                    <a:pt x="4" y="36"/>
                  </a:lnTo>
                  <a:lnTo>
                    <a:pt x="10" y="51"/>
                  </a:lnTo>
                  <a:lnTo>
                    <a:pt x="33" y="56"/>
                  </a:lnTo>
                  <a:lnTo>
                    <a:pt x="57" y="60"/>
                  </a:lnTo>
                  <a:lnTo>
                    <a:pt x="60" y="56"/>
                  </a:lnTo>
                  <a:lnTo>
                    <a:pt x="63" y="34"/>
                  </a:lnTo>
                  <a:lnTo>
                    <a:pt x="70" y="32"/>
                  </a:lnTo>
                  <a:lnTo>
                    <a:pt x="68" y="15"/>
                  </a:lnTo>
                  <a:lnTo>
                    <a:pt x="70" y="19"/>
                  </a:lnTo>
                  <a:lnTo>
                    <a:pt x="75" y="15"/>
                  </a:lnTo>
                  <a:lnTo>
                    <a:pt x="72" y="2"/>
                  </a:lnTo>
                  <a:lnTo>
                    <a:pt x="67" y="0"/>
                  </a:lnTo>
                  <a:lnTo>
                    <a:pt x="54" y="15"/>
                  </a:lnTo>
                  <a:lnTo>
                    <a:pt x="38" y="31"/>
                  </a:lnTo>
                  <a:lnTo>
                    <a:pt x="14" y="32"/>
                  </a:lnTo>
                  <a:lnTo>
                    <a:pt x="4" y="31"/>
                  </a:lnTo>
                  <a:lnTo>
                    <a:pt x="0" y="28"/>
                  </a:lnTo>
                  <a:lnTo>
                    <a:pt x="0" y="3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95" name="Freeform 72"/>
            <p:cNvSpPr>
              <a:spLocks/>
            </p:cNvSpPr>
            <p:nvPr/>
          </p:nvSpPr>
          <p:spPr bwMode="auto">
            <a:xfrm>
              <a:off x="3275" y="2327"/>
              <a:ext cx="180" cy="125"/>
            </a:xfrm>
            <a:custGeom>
              <a:avLst/>
              <a:gdLst>
                <a:gd name="T0" fmla="*/ 6 w 161"/>
                <a:gd name="T1" fmla="*/ 45 h 113"/>
                <a:gd name="T2" fmla="*/ 0 w 161"/>
                <a:gd name="T3" fmla="*/ 52 h 113"/>
                <a:gd name="T4" fmla="*/ 0 w 161"/>
                <a:gd name="T5" fmla="*/ 76 h 113"/>
                <a:gd name="T6" fmla="*/ 8 w 161"/>
                <a:gd name="T7" fmla="*/ 100 h 113"/>
                <a:gd name="T8" fmla="*/ 16 w 161"/>
                <a:gd name="T9" fmla="*/ 125 h 113"/>
                <a:gd name="T10" fmla="*/ 37 w 161"/>
                <a:gd name="T11" fmla="*/ 124 h 113"/>
                <a:gd name="T12" fmla="*/ 60 w 161"/>
                <a:gd name="T13" fmla="*/ 111 h 113"/>
                <a:gd name="T14" fmla="*/ 77 w 161"/>
                <a:gd name="T15" fmla="*/ 105 h 113"/>
                <a:gd name="T16" fmla="*/ 96 w 161"/>
                <a:gd name="T17" fmla="*/ 98 h 113"/>
                <a:gd name="T18" fmla="*/ 110 w 161"/>
                <a:gd name="T19" fmla="*/ 93 h 113"/>
                <a:gd name="T20" fmla="*/ 123 w 161"/>
                <a:gd name="T21" fmla="*/ 86 h 113"/>
                <a:gd name="T22" fmla="*/ 136 w 161"/>
                <a:gd name="T23" fmla="*/ 80 h 113"/>
                <a:gd name="T24" fmla="*/ 150 w 161"/>
                <a:gd name="T25" fmla="*/ 74 h 113"/>
                <a:gd name="T26" fmla="*/ 163 w 161"/>
                <a:gd name="T27" fmla="*/ 67 h 113"/>
                <a:gd name="T28" fmla="*/ 164 w 161"/>
                <a:gd name="T29" fmla="*/ 60 h 113"/>
                <a:gd name="T30" fmla="*/ 180 w 161"/>
                <a:gd name="T31" fmla="*/ 46 h 113"/>
                <a:gd name="T32" fmla="*/ 168 w 161"/>
                <a:gd name="T33" fmla="*/ 28 h 113"/>
                <a:gd name="T34" fmla="*/ 155 w 161"/>
                <a:gd name="T35" fmla="*/ 8 h 113"/>
                <a:gd name="T36" fmla="*/ 158 w 161"/>
                <a:gd name="T37" fmla="*/ 0 h 113"/>
                <a:gd name="T38" fmla="*/ 143 w 161"/>
                <a:gd name="T39" fmla="*/ 3 h 113"/>
                <a:gd name="T40" fmla="*/ 130 w 161"/>
                <a:gd name="T41" fmla="*/ 7 h 113"/>
                <a:gd name="T42" fmla="*/ 115 w 161"/>
                <a:gd name="T43" fmla="*/ 11 h 113"/>
                <a:gd name="T44" fmla="*/ 102 w 161"/>
                <a:gd name="T45" fmla="*/ 14 h 113"/>
                <a:gd name="T46" fmla="*/ 93 w 161"/>
                <a:gd name="T47" fmla="*/ 28 h 113"/>
                <a:gd name="T48" fmla="*/ 83 w 161"/>
                <a:gd name="T49" fmla="*/ 40 h 113"/>
                <a:gd name="T50" fmla="*/ 73 w 161"/>
                <a:gd name="T51" fmla="*/ 53 h 113"/>
                <a:gd name="T52" fmla="*/ 63 w 161"/>
                <a:gd name="T53" fmla="*/ 66 h 113"/>
                <a:gd name="T54" fmla="*/ 61 w 161"/>
                <a:gd name="T55" fmla="*/ 46 h 113"/>
                <a:gd name="T56" fmla="*/ 46 w 161"/>
                <a:gd name="T57" fmla="*/ 39 h 113"/>
                <a:gd name="T58" fmla="*/ 28 w 161"/>
                <a:gd name="T59" fmla="*/ 32 h 113"/>
                <a:gd name="T60" fmla="*/ 9 w 161"/>
                <a:gd name="T61" fmla="*/ 30 h 113"/>
                <a:gd name="T62" fmla="*/ 6 w 161"/>
                <a:gd name="T63" fmla="*/ 45 h 1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61" h="113">
                  <a:moveTo>
                    <a:pt x="5" y="41"/>
                  </a:moveTo>
                  <a:lnTo>
                    <a:pt x="0" y="47"/>
                  </a:lnTo>
                  <a:lnTo>
                    <a:pt x="0" y="69"/>
                  </a:lnTo>
                  <a:lnTo>
                    <a:pt x="7" y="90"/>
                  </a:lnTo>
                  <a:lnTo>
                    <a:pt x="14" y="113"/>
                  </a:lnTo>
                  <a:lnTo>
                    <a:pt x="33" y="112"/>
                  </a:lnTo>
                  <a:lnTo>
                    <a:pt x="54" y="100"/>
                  </a:lnTo>
                  <a:lnTo>
                    <a:pt x="69" y="95"/>
                  </a:lnTo>
                  <a:lnTo>
                    <a:pt x="86" y="89"/>
                  </a:lnTo>
                  <a:lnTo>
                    <a:pt x="98" y="84"/>
                  </a:lnTo>
                  <a:lnTo>
                    <a:pt x="110" y="78"/>
                  </a:lnTo>
                  <a:lnTo>
                    <a:pt x="122" y="72"/>
                  </a:lnTo>
                  <a:lnTo>
                    <a:pt x="134" y="67"/>
                  </a:lnTo>
                  <a:lnTo>
                    <a:pt x="146" y="61"/>
                  </a:lnTo>
                  <a:lnTo>
                    <a:pt x="147" y="54"/>
                  </a:lnTo>
                  <a:lnTo>
                    <a:pt x="161" y="42"/>
                  </a:lnTo>
                  <a:lnTo>
                    <a:pt x="150" y="25"/>
                  </a:lnTo>
                  <a:lnTo>
                    <a:pt x="139" y="7"/>
                  </a:lnTo>
                  <a:lnTo>
                    <a:pt x="141" y="0"/>
                  </a:lnTo>
                  <a:lnTo>
                    <a:pt x="128" y="3"/>
                  </a:lnTo>
                  <a:lnTo>
                    <a:pt x="116" y="6"/>
                  </a:lnTo>
                  <a:lnTo>
                    <a:pt x="103" y="10"/>
                  </a:lnTo>
                  <a:lnTo>
                    <a:pt x="91" y="13"/>
                  </a:lnTo>
                  <a:lnTo>
                    <a:pt x="83" y="25"/>
                  </a:lnTo>
                  <a:lnTo>
                    <a:pt x="74" y="36"/>
                  </a:lnTo>
                  <a:lnTo>
                    <a:pt x="65" y="48"/>
                  </a:lnTo>
                  <a:lnTo>
                    <a:pt x="56" y="60"/>
                  </a:lnTo>
                  <a:lnTo>
                    <a:pt x="55" y="42"/>
                  </a:lnTo>
                  <a:lnTo>
                    <a:pt x="41" y="35"/>
                  </a:lnTo>
                  <a:lnTo>
                    <a:pt x="25" y="29"/>
                  </a:lnTo>
                  <a:lnTo>
                    <a:pt x="8" y="27"/>
                  </a:lnTo>
                  <a:lnTo>
                    <a:pt x="5" y="4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96" name="Freeform 73"/>
            <p:cNvSpPr>
              <a:spLocks/>
            </p:cNvSpPr>
            <p:nvPr/>
          </p:nvSpPr>
          <p:spPr bwMode="auto">
            <a:xfrm>
              <a:off x="3933" y="2510"/>
              <a:ext cx="38" cy="77"/>
            </a:xfrm>
            <a:custGeom>
              <a:avLst/>
              <a:gdLst>
                <a:gd name="T0" fmla="*/ 10 w 35"/>
                <a:gd name="T1" fmla="*/ 2 h 69"/>
                <a:gd name="T2" fmla="*/ 16 w 35"/>
                <a:gd name="T3" fmla="*/ 13 h 69"/>
                <a:gd name="T4" fmla="*/ 24 w 35"/>
                <a:gd name="T5" fmla="*/ 25 h 69"/>
                <a:gd name="T6" fmla="*/ 31 w 35"/>
                <a:gd name="T7" fmla="*/ 41 h 69"/>
                <a:gd name="T8" fmla="*/ 38 w 35"/>
                <a:gd name="T9" fmla="*/ 56 h 69"/>
                <a:gd name="T10" fmla="*/ 29 w 35"/>
                <a:gd name="T11" fmla="*/ 71 h 69"/>
                <a:gd name="T12" fmla="*/ 12 w 35"/>
                <a:gd name="T13" fmla="*/ 77 h 69"/>
                <a:gd name="T14" fmla="*/ 3 w 35"/>
                <a:gd name="T15" fmla="*/ 50 h 69"/>
                <a:gd name="T16" fmla="*/ 0 w 35"/>
                <a:gd name="T17" fmla="*/ 31 h 69"/>
                <a:gd name="T18" fmla="*/ 1 w 35"/>
                <a:gd name="T19" fmla="*/ 33 h 69"/>
                <a:gd name="T20" fmla="*/ 4 w 35"/>
                <a:gd name="T21" fmla="*/ 20 h 69"/>
                <a:gd name="T22" fmla="*/ 7 w 35"/>
                <a:gd name="T23" fmla="*/ 4 h 69"/>
                <a:gd name="T24" fmla="*/ 7 w 35"/>
                <a:gd name="T25" fmla="*/ 3 h 69"/>
                <a:gd name="T26" fmla="*/ 3 w 35"/>
                <a:gd name="T27" fmla="*/ 0 h 69"/>
                <a:gd name="T28" fmla="*/ 10 w 35"/>
                <a:gd name="T29" fmla="*/ 2 h 6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5" h="69">
                  <a:moveTo>
                    <a:pt x="9" y="2"/>
                  </a:moveTo>
                  <a:lnTo>
                    <a:pt x="15" y="12"/>
                  </a:lnTo>
                  <a:lnTo>
                    <a:pt x="22" y="22"/>
                  </a:lnTo>
                  <a:lnTo>
                    <a:pt x="29" y="37"/>
                  </a:lnTo>
                  <a:lnTo>
                    <a:pt x="35" y="50"/>
                  </a:lnTo>
                  <a:lnTo>
                    <a:pt x="27" y="64"/>
                  </a:lnTo>
                  <a:lnTo>
                    <a:pt x="11" y="69"/>
                  </a:lnTo>
                  <a:lnTo>
                    <a:pt x="3" y="45"/>
                  </a:lnTo>
                  <a:lnTo>
                    <a:pt x="0" y="28"/>
                  </a:lnTo>
                  <a:lnTo>
                    <a:pt x="1" y="30"/>
                  </a:lnTo>
                  <a:lnTo>
                    <a:pt x="4" y="18"/>
                  </a:lnTo>
                  <a:lnTo>
                    <a:pt x="6" y="4"/>
                  </a:lnTo>
                  <a:lnTo>
                    <a:pt x="6" y="3"/>
                  </a:lnTo>
                  <a:lnTo>
                    <a:pt x="3" y="0"/>
                  </a:lnTo>
                  <a:lnTo>
                    <a:pt x="9" y="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97" name="Freeform 74"/>
            <p:cNvSpPr>
              <a:spLocks/>
            </p:cNvSpPr>
            <p:nvPr/>
          </p:nvSpPr>
          <p:spPr bwMode="auto">
            <a:xfrm>
              <a:off x="3040" y="2727"/>
              <a:ext cx="36" cy="32"/>
            </a:xfrm>
            <a:custGeom>
              <a:avLst/>
              <a:gdLst>
                <a:gd name="T0" fmla="*/ 12 w 32"/>
                <a:gd name="T1" fmla="*/ 7 h 29"/>
                <a:gd name="T2" fmla="*/ 6 w 32"/>
                <a:gd name="T3" fmla="*/ 20 h 29"/>
                <a:gd name="T4" fmla="*/ 0 w 32"/>
                <a:gd name="T5" fmla="*/ 32 h 29"/>
                <a:gd name="T6" fmla="*/ 2 w 32"/>
                <a:gd name="T7" fmla="*/ 32 h 29"/>
                <a:gd name="T8" fmla="*/ 3 w 32"/>
                <a:gd name="T9" fmla="*/ 32 h 29"/>
                <a:gd name="T10" fmla="*/ 18 w 32"/>
                <a:gd name="T11" fmla="*/ 32 h 29"/>
                <a:gd name="T12" fmla="*/ 20 w 32"/>
                <a:gd name="T13" fmla="*/ 25 h 29"/>
                <a:gd name="T14" fmla="*/ 30 w 32"/>
                <a:gd name="T15" fmla="*/ 26 h 29"/>
                <a:gd name="T16" fmla="*/ 36 w 32"/>
                <a:gd name="T17" fmla="*/ 24 h 29"/>
                <a:gd name="T18" fmla="*/ 29 w 32"/>
                <a:gd name="T19" fmla="*/ 0 h 29"/>
                <a:gd name="T20" fmla="*/ 18 w 32"/>
                <a:gd name="T21" fmla="*/ 7 h 29"/>
                <a:gd name="T22" fmla="*/ 12 w 32"/>
                <a:gd name="T23" fmla="*/ 7 h 2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2" h="29">
                  <a:moveTo>
                    <a:pt x="11" y="6"/>
                  </a:moveTo>
                  <a:lnTo>
                    <a:pt x="5" y="18"/>
                  </a:lnTo>
                  <a:lnTo>
                    <a:pt x="0" y="29"/>
                  </a:lnTo>
                  <a:lnTo>
                    <a:pt x="2" y="29"/>
                  </a:lnTo>
                  <a:lnTo>
                    <a:pt x="3" y="29"/>
                  </a:lnTo>
                  <a:lnTo>
                    <a:pt x="16" y="29"/>
                  </a:lnTo>
                  <a:lnTo>
                    <a:pt x="18" y="23"/>
                  </a:lnTo>
                  <a:lnTo>
                    <a:pt x="27" y="24"/>
                  </a:lnTo>
                  <a:lnTo>
                    <a:pt x="32" y="22"/>
                  </a:lnTo>
                  <a:lnTo>
                    <a:pt x="26" y="0"/>
                  </a:lnTo>
                  <a:lnTo>
                    <a:pt x="16" y="6"/>
                  </a:lnTo>
                  <a:lnTo>
                    <a:pt x="11" y="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98" name="Freeform 75"/>
            <p:cNvSpPr>
              <a:spLocks/>
            </p:cNvSpPr>
            <p:nvPr/>
          </p:nvSpPr>
          <p:spPr bwMode="auto">
            <a:xfrm>
              <a:off x="3827" y="2667"/>
              <a:ext cx="2" cy="3"/>
            </a:xfrm>
            <a:custGeom>
              <a:avLst/>
              <a:gdLst>
                <a:gd name="T0" fmla="*/ 2 w 2"/>
                <a:gd name="T1" fmla="*/ 3 h 1"/>
                <a:gd name="T2" fmla="*/ 0 w 2"/>
                <a:gd name="T3" fmla="*/ 3 h 1"/>
                <a:gd name="T4" fmla="*/ 2 w 2"/>
                <a:gd name="T5" fmla="*/ 0 h 1"/>
                <a:gd name="T6" fmla="*/ 2 w 2"/>
                <a:gd name="T7" fmla="*/ 3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1">
                  <a:moveTo>
                    <a:pt x="2" y="1"/>
                  </a:moveTo>
                  <a:lnTo>
                    <a:pt x="0" y="1"/>
                  </a:lnTo>
                  <a:lnTo>
                    <a:pt x="2" y="0"/>
                  </a:lnTo>
                  <a:lnTo>
                    <a:pt x="2" y="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99" name="Freeform 76"/>
            <p:cNvSpPr>
              <a:spLocks/>
            </p:cNvSpPr>
            <p:nvPr/>
          </p:nvSpPr>
          <p:spPr bwMode="auto">
            <a:xfrm>
              <a:off x="3833" y="2712"/>
              <a:ext cx="2" cy="2"/>
            </a:xfrm>
            <a:custGeom>
              <a:avLst/>
              <a:gdLst>
                <a:gd name="T0" fmla="*/ 0 w 1"/>
                <a:gd name="T1" fmla="*/ 0 h 2"/>
                <a:gd name="T2" fmla="*/ 2 w 1"/>
                <a:gd name="T3" fmla="*/ 1 h 2"/>
                <a:gd name="T4" fmla="*/ 0 w 1"/>
                <a:gd name="T5" fmla="*/ 2 h 2"/>
                <a:gd name="T6" fmla="*/ 0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0" y="0"/>
                  </a:moveTo>
                  <a:lnTo>
                    <a:pt x="1" y="1"/>
                  </a:lnTo>
                  <a:lnTo>
                    <a:pt x="0" y="2"/>
                  </a:lnTo>
                  <a:lnTo>
                    <a:pt x="0"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0" name="Freeform 77"/>
            <p:cNvSpPr>
              <a:spLocks/>
            </p:cNvSpPr>
            <p:nvPr/>
          </p:nvSpPr>
          <p:spPr bwMode="auto">
            <a:xfrm>
              <a:off x="3829" y="2703"/>
              <a:ext cx="2" cy="2"/>
            </a:xfrm>
            <a:custGeom>
              <a:avLst/>
              <a:gdLst>
                <a:gd name="T0" fmla="*/ 2 w 1"/>
                <a:gd name="T1" fmla="*/ 0 h 1"/>
                <a:gd name="T2" fmla="*/ 2 w 1"/>
                <a:gd name="T3" fmla="*/ 2 h 1"/>
                <a:gd name="T4" fmla="*/ 0 w 1"/>
                <a:gd name="T5" fmla="*/ 0 h 1"/>
                <a:gd name="T6" fmla="*/ 2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lnTo>
                    <a:pt x="1" y="1"/>
                  </a:lnTo>
                  <a:lnTo>
                    <a:pt x="0" y="0"/>
                  </a:lnTo>
                  <a:lnTo>
                    <a:pt x="1"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1" name="Freeform 78"/>
            <p:cNvSpPr>
              <a:spLocks/>
            </p:cNvSpPr>
            <p:nvPr/>
          </p:nvSpPr>
          <p:spPr bwMode="auto">
            <a:xfrm>
              <a:off x="3822" y="2719"/>
              <a:ext cx="2" cy="2"/>
            </a:xfrm>
            <a:custGeom>
              <a:avLst/>
              <a:gdLst>
                <a:gd name="T0" fmla="*/ 2 w 1"/>
                <a:gd name="T1" fmla="*/ 0 h 1"/>
                <a:gd name="T2" fmla="*/ 0 w 1"/>
                <a:gd name="T3" fmla="*/ 2 h 1"/>
                <a:gd name="T4" fmla="*/ 0 w 1"/>
                <a:gd name="T5" fmla="*/ 0 h 1"/>
                <a:gd name="T6" fmla="*/ 2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lnTo>
                    <a:pt x="0" y="1"/>
                  </a:lnTo>
                  <a:lnTo>
                    <a:pt x="0" y="0"/>
                  </a:lnTo>
                  <a:lnTo>
                    <a:pt x="1"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 name="Freeform 79"/>
            <p:cNvSpPr>
              <a:spLocks/>
            </p:cNvSpPr>
            <p:nvPr/>
          </p:nvSpPr>
          <p:spPr bwMode="auto">
            <a:xfrm>
              <a:off x="3822" y="2721"/>
              <a:ext cx="2" cy="2"/>
            </a:xfrm>
            <a:custGeom>
              <a:avLst/>
              <a:gdLst>
                <a:gd name="T0" fmla="*/ 2 w 1"/>
                <a:gd name="T1" fmla="*/ 2 h 2"/>
                <a:gd name="T2" fmla="*/ 2 w 1"/>
                <a:gd name="T3" fmla="*/ 0 h 2"/>
                <a:gd name="T4" fmla="*/ 0 w 1"/>
                <a:gd name="T5" fmla="*/ 2 h 2"/>
                <a:gd name="T6" fmla="*/ 2 w 1"/>
                <a:gd name="T7" fmla="*/ 2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1" y="2"/>
                  </a:moveTo>
                  <a:lnTo>
                    <a:pt x="1" y="0"/>
                  </a:lnTo>
                  <a:lnTo>
                    <a:pt x="0" y="2"/>
                  </a:lnTo>
                  <a:lnTo>
                    <a:pt x="1" y="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3" name="Freeform 80"/>
            <p:cNvSpPr>
              <a:spLocks/>
            </p:cNvSpPr>
            <p:nvPr/>
          </p:nvSpPr>
          <p:spPr bwMode="auto">
            <a:xfrm>
              <a:off x="3822" y="2592"/>
              <a:ext cx="2" cy="2"/>
            </a:xfrm>
            <a:custGeom>
              <a:avLst/>
              <a:gdLst>
                <a:gd name="T0" fmla="*/ 2 w 1"/>
                <a:gd name="T1" fmla="*/ 2 h 1"/>
                <a:gd name="T2" fmla="*/ 0 w 1"/>
                <a:gd name="T3" fmla="*/ 0 h 1"/>
                <a:gd name="T4" fmla="*/ 0 w 1"/>
                <a:gd name="T5" fmla="*/ 2 h 1"/>
                <a:gd name="T6" fmla="*/ 2 w 1"/>
                <a:gd name="T7" fmla="*/ 2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lnTo>
                    <a:pt x="0" y="0"/>
                  </a:lnTo>
                  <a:lnTo>
                    <a:pt x="0" y="1"/>
                  </a:lnTo>
                  <a:lnTo>
                    <a:pt x="1" y="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4" name="Freeform 81"/>
            <p:cNvSpPr>
              <a:spLocks/>
            </p:cNvSpPr>
            <p:nvPr/>
          </p:nvSpPr>
          <p:spPr bwMode="auto">
            <a:xfrm>
              <a:off x="3827" y="2719"/>
              <a:ext cx="2" cy="2"/>
            </a:xfrm>
            <a:custGeom>
              <a:avLst/>
              <a:gdLst>
                <a:gd name="T0" fmla="*/ 0 w 2"/>
                <a:gd name="T1" fmla="*/ 2 h 1"/>
                <a:gd name="T2" fmla="*/ 0 w 2"/>
                <a:gd name="T3" fmla="*/ 0 h 1"/>
                <a:gd name="T4" fmla="*/ 0 w 2"/>
                <a:gd name="T5" fmla="*/ 2 h 1"/>
                <a:gd name="T6" fmla="*/ 0 60000 65536"/>
                <a:gd name="T7" fmla="*/ 0 60000 65536"/>
                <a:gd name="T8" fmla="*/ 0 60000 65536"/>
              </a:gdLst>
              <a:ahLst/>
              <a:cxnLst>
                <a:cxn ang="T6">
                  <a:pos x="T0" y="T1"/>
                </a:cxn>
                <a:cxn ang="T7">
                  <a:pos x="T2" y="T3"/>
                </a:cxn>
                <a:cxn ang="T8">
                  <a:pos x="T4" y="T5"/>
                </a:cxn>
              </a:cxnLst>
              <a:rect l="0" t="0" r="r" b="b"/>
              <a:pathLst>
                <a:path w="2" h="1">
                  <a:moveTo>
                    <a:pt x="0" y="1"/>
                  </a:moveTo>
                  <a:lnTo>
                    <a:pt x="0" y="0"/>
                  </a:lnTo>
                  <a:lnTo>
                    <a:pt x="0" y="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5" name="Freeform 82"/>
            <p:cNvSpPr>
              <a:spLocks/>
            </p:cNvSpPr>
            <p:nvPr/>
          </p:nvSpPr>
          <p:spPr bwMode="auto">
            <a:xfrm>
              <a:off x="3833" y="2663"/>
              <a:ext cx="2" cy="2"/>
            </a:xfrm>
            <a:custGeom>
              <a:avLst/>
              <a:gdLst>
                <a:gd name="T0" fmla="*/ 2 w 1"/>
                <a:gd name="T1" fmla="*/ 0 h 1"/>
                <a:gd name="T2" fmla="*/ 0 w 1"/>
                <a:gd name="T3" fmla="*/ 0 h 1"/>
                <a:gd name="T4" fmla="*/ 0 w 1"/>
                <a:gd name="T5" fmla="*/ 2 h 1"/>
                <a:gd name="T6" fmla="*/ 2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lnTo>
                    <a:pt x="0" y="0"/>
                  </a:lnTo>
                  <a:lnTo>
                    <a:pt x="0" y="1"/>
                  </a:lnTo>
                  <a:lnTo>
                    <a:pt x="1"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6" name="Freeform 83"/>
            <p:cNvSpPr>
              <a:spLocks/>
            </p:cNvSpPr>
            <p:nvPr/>
          </p:nvSpPr>
          <p:spPr bwMode="auto">
            <a:xfrm>
              <a:off x="3820" y="2565"/>
              <a:ext cx="2" cy="2"/>
            </a:xfrm>
            <a:custGeom>
              <a:avLst/>
              <a:gdLst>
                <a:gd name="T0" fmla="*/ 2 w 1"/>
                <a:gd name="T1" fmla="*/ 0 h 2"/>
                <a:gd name="T2" fmla="*/ 0 w 1"/>
                <a:gd name="T3" fmla="*/ 0 h 2"/>
                <a:gd name="T4" fmla="*/ 0 w 1"/>
                <a:gd name="T5" fmla="*/ 2 h 2"/>
                <a:gd name="T6" fmla="*/ 2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1" y="0"/>
                  </a:moveTo>
                  <a:lnTo>
                    <a:pt x="0" y="0"/>
                  </a:lnTo>
                  <a:lnTo>
                    <a:pt x="0" y="2"/>
                  </a:lnTo>
                  <a:lnTo>
                    <a:pt x="1"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7" name="Freeform 84"/>
            <p:cNvSpPr>
              <a:spLocks/>
            </p:cNvSpPr>
            <p:nvPr/>
          </p:nvSpPr>
          <p:spPr bwMode="auto">
            <a:xfrm>
              <a:off x="3827" y="2670"/>
              <a:ext cx="2" cy="2"/>
            </a:xfrm>
            <a:custGeom>
              <a:avLst/>
              <a:gdLst>
                <a:gd name="T0" fmla="*/ 2 w 1"/>
                <a:gd name="T1" fmla="*/ 1 h 2"/>
                <a:gd name="T2" fmla="*/ 0 w 1"/>
                <a:gd name="T3" fmla="*/ 0 h 2"/>
                <a:gd name="T4" fmla="*/ 0 w 1"/>
                <a:gd name="T5" fmla="*/ 2 h 2"/>
                <a:gd name="T6" fmla="*/ 2 w 1"/>
                <a:gd name="T7" fmla="*/ 1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1" y="1"/>
                  </a:moveTo>
                  <a:lnTo>
                    <a:pt x="0" y="0"/>
                  </a:lnTo>
                  <a:lnTo>
                    <a:pt x="0" y="2"/>
                  </a:lnTo>
                  <a:lnTo>
                    <a:pt x="1" y="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8" name="Freeform 85"/>
            <p:cNvSpPr>
              <a:spLocks/>
            </p:cNvSpPr>
            <p:nvPr/>
          </p:nvSpPr>
          <p:spPr bwMode="auto">
            <a:xfrm>
              <a:off x="3829" y="2659"/>
              <a:ext cx="2" cy="2"/>
            </a:xfrm>
            <a:custGeom>
              <a:avLst/>
              <a:gdLst>
                <a:gd name="T0" fmla="*/ 2 w 1"/>
                <a:gd name="T1" fmla="*/ 0 h 1"/>
                <a:gd name="T2" fmla="*/ 0 w 1"/>
                <a:gd name="T3" fmla="*/ 0 h 1"/>
                <a:gd name="T4" fmla="*/ 0 w 1"/>
                <a:gd name="T5" fmla="*/ 2 h 1"/>
                <a:gd name="T6" fmla="*/ 2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lnTo>
                    <a:pt x="0" y="0"/>
                  </a:lnTo>
                  <a:lnTo>
                    <a:pt x="0" y="1"/>
                  </a:lnTo>
                  <a:lnTo>
                    <a:pt x="1"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9" name="Freeform 86"/>
            <p:cNvSpPr>
              <a:spLocks/>
            </p:cNvSpPr>
            <p:nvPr/>
          </p:nvSpPr>
          <p:spPr bwMode="auto">
            <a:xfrm>
              <a:off x="3827" y="2592"/>
              <a:ext cx="2" cy="2"/>
            </a:xfrm>
            <a:custGeom>
              <a:avLst/>
              <a:gdLst>
                <a:gd name="T0" fmla="*/ 0 w 2"/>
                <a:gd name="T1" fmla="*/ 0 h 1"/>
                <a:gd name="T2" fmla="*/ 0 w 2"/>
                <a:gd name="T3" fmla="*/ 2 h 1"/>
                <a:gd name="T4" fmla="*/ 0 w 2"/>
                <a:gd name="T5" fmla="*/ 0 h 1"/>
                <a:gd name="T6" fmla="*/ 0 60000 65536"/>
                <a:gd name="T7" fmla="*/ 0 60000 65536"/>
                <a:gd name="T8" fmla="*/ 0 60000 65536"/>
              </a:gdLst>
              <a:ahLst/>
              <a:cxnLst>
                <a:cxn ang="T6">
                  <a:pos x="T0" y="T1"/>
                </a:cxn>
                <a:cxn ang="T7">
                  <a:pos x="T2" y="T3"/>
                </a:cxn>
                <a:cxn ang="T8">
                  <a:pos x="T4" y="T5"/>
                </a:cxn>
              </a:cxnLst>
              <a:rect l="0" t="0" r="r" b="b"/>
              <a:pathLst>
                <a:path w="2" h="1">
                  <a:moveTo>
                    <a:pt x="0" y="0"/>
                  </a:moveTo>
                  <a:lnTo>
                    <a:pt x="0" y="1"/>
                  </a:lnTo>
                  <a:lnTo>
                    <a:pt x="0"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10" name="Freeform 87"/>
            <p:cNvSpPr>
              <a:spLocks/>
            </p:cNvSpPr>
            <p:nvPr/>
          </p:nvSpPr>
          <p:spPr bwMode="auto">
            <a:xfrm>
              <a:off x="3818" y="2572"/>
              <a:ext cx="2" cy="2"/>
            </a:xfrm>
            <a:custGeom>
              <a:avLst/>
              <a:gdLst>
                <a:gd name="T0" fmla="*/ 2 w 2"/>
                <a:gd name="T1" fmla="*/ 0 h 2"/>
                <a:gd name="T2" fmla="*/ 1 w 2"/>
                <a:gd name="T3" fmla="*/ 0 h 2"/>
                <a:gd name="T4" fmla="*/ 0 w 2"/>
                <a:gd name="T5" fmla="*/ 0 h 2"/>
                <a:gd name="T6" fmla="*/ 2 w 2"/>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2">
                  <a:moveTo>
                    <a:pt x="2" y="0"/>
                  </a:moveTo>
                  <a:lnTo>
                    <a:pt x="1" y="0"/>
                  </a:lnTo>
                  <a:lnTo>
                    <a:pt x="0" y="0"/>
                  </a:lnTo>
                  <a:lnTo>
                    <a:pt x="2"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11" name="Freeform 88"/>
            <p:cNvSpPr>
              <a:spLocks/>
            </p:cNvSpPr>
            <p:nvPr/>
          </p:nvSpPr>
          <p:spPr bwMode="auto">
            <a:xfrm>
              <a:off x="3813" y="2650"/>
              <a:ext cx="2" cy="2"/>
            </a:xfrm>
            <a:custGeom>
              <a:avLst/>
              <a:gdLst>
                <a:gd name="T0" fmla="*/ 2 w 2"/>
                <a:gd name="T1" fmla="*/ 2 h 1"/>
                <a:gd name="T2" fmla="*/ 2 w 2"/>
                <a:gd name="T3" fmla="*/ 0 h 1"/>
                <a:gd name="T4" fmla="*/ 0 w 2"/>
                <a:gd name="T5" fmla="*/ 0 h 1"/>
                <a:gd name="T6" fmla="*/ 2 w 2"/>
                <a:gd name="T7" fmla="*/ 2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1">
                  <a:moveTo>
                    <a:pt x="2" y="1"/>
                  </a:moveTo>
                  <a:lnTo>
                    <a:pt x="2" y="0"/>
                  </a:lnTo>
                  <a:lnTo>
                    <a:pt x="0" y="0"/>
                  </a:lnTo>
                  <a:lnTo>
                    <a:pt x="2" y="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12" name="Freeform 89"/>
            <p:cNvSpPr>
              <a:spLocks/>
            </p:cNvSpPr>
            <p:nvPr/>
          </p:nvSpPr>
          <p:spPr bwMode="auto">
            <a:xfrm>
              <a:off x="3815" y="2563"/>
              <a:ext cx="3" cy="2"/>
            </a:xfrm>
            <a:custGeom>
              <a:avLst/>
              <a:gdLst>
                <a:gd name="T0" fmla="*/ 3 w 1"/>
                <a:gd name="T1" fmla="*/ 2 h 1"/>
                <a:gd name="T2" fmla="*/ 3 w 1"/>
                <a:gd name="T3" fmla="*/ 0 h 1"/>
                <a:gd name="T4" fmla="*/ 0 w 1"/>
                <a:gd name="T5" fmla="*/ 0 h 1"/>
                <a:gd name="T6" fmla="*/ 3 w 1"/>
                <a:gd name="T7" fmla="*/ 2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lnTo>
                    <a:pt x="1" y="0"/>
                  </a:lnTo>
                  <a:lnTo>
                    <a:pt x="0" y="0"/>
                  </a:lnTo>
                  <a:lnTo>
                    <a:pt x="1" y="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13" name="Freeform 90"/>
            <p:cNvSpPr>
              <a:spLocks/>
            </p:cNvSpPr>
            <p:nvPr/>
          </p:nvSpPr>
          <p:spPr bwMode="auto">
            <a:xfrm>
              <a:off x="3827" y="2645"/>
              <a:ext cx="2" cy="2"/>
            </a:xfrm>
            <a:custGeom>
              <a:avLst/>
              <a:gdLst>
                <a:gd name="T0" fmla="*/ 2 w 1"/>
                <a:gd name="T1" fmla="*/ 2 h 1"/>
                <a:gd name="T2" fmla="*/ 2 w 1"/>
                <a:gd name="T3" fmla="*/ 0 h 1"/>
                <a:gd name="T4" fmla="*/ 0 w 1"/>
                <a:gd name="T5" fmla="*/ 0 h 1"/>
                <a:gd name="T6" fmla="*/ 2 w 1"/>
                <a:gd name="T7" fmla="*/ 2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lnTo>
                    <a:pt x="1" y="0"/>
                  </a:lnTo>
                  <a:lnTo>
                    <a:pt x="0" y="0"/>
                  </a:lnTo>
                  <a:lnTo>
                    <a:pt x="1" y="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14" name="Freeform 91"/>
            <p:cNvSpPr>
              <a:spLocks/>
            </p:cNvSpPr>
            <p:nvPr/>
          </p:nvSpPr>
          <p:spPr bwMode="auto">
            <a:xfrm>
              <a:off x="3829" y="2694"/>
              <a:ext cx="2" cy="2"/>
            </a:xfrm>
            <a:custGeom>
              <a:avLst/>
              <a:gdLst>
                <a:gd name="T0" fmla="*/ 2 w 1"/>
                <a:gd name="T1" fmla="*/ 0 h 1"/>
                <a:gd name="T2" fmla="*/ 2 w 1"/>
                <a:gd name="T3" fmla="*/ 2 h 1"/>
                <a:gd name="T4" fmla="*/ 0 w 1"/>
                <a:gd name="T5" fmla="*/ 2 h 1"/>
                <a:gd name="T6" fmla="*/ 2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lnTo>
                    <a:pt x="1" y="1"/>
                  </a:lnTo>
                  <a:lnTo>
                    <a:pt x="0" y="1"/>
                  </a:lnTo>
                  <a:lnTo>
                    <a:pt x="1"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15" name="Freeform 92"/>
            <p:cNvSpPr>
              <a:spLocks/>
            </p:cNvSpPr>
            <p:nvPr/>
          </p:nvSpPr>
          <p:spPr bwMode="auto">
            <a:xfrm>
              <a:off x="3815" y="2567"/>
              <a:ext cx="3" cy="3"/>
            </a:xfrm>
            <a:custGeom>
              <a:avLst/>
              <a:gdLst>
                <a:gd name="T0" fmla="*/ 3 w 1"/>
                <a:gd name="T1" fmla="*/ 0 h 3"/>
                <a:gd name="T2" fmla="*/ 3 w 1"/>
                <a:gd name="T3" fmla="*/ 1 h 3"/>
                <a:gd name="T4" fmla="*/ 0 w 1"/>
                <a:gd name="T5" fmla="*/ 3 h 3"/>
                <a:gd name="T6" fmla="*/ 3 w 1"/>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3">
                  <a:moveTo>
                    <a:pt x="1" y="0"/>
                  </a:moveTo>
                  <a:lnTo>
                    <a:pt x="1" y="1"/>
                  </a:lnTo>
                  <a:lnTo>
                    <a:pt x="0" y="3"/>
                  </a:lnTo>
                  <a:lnTo>
                    <a:pt x="1"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16" name="Freeform 93"/>
            <p:cNvSpPr>
              <a:spLocks/>
            </p:cNvSpPr>
            <p:nvPr/>
          </p:nvSpPr>
          <p:spPr bwMode="auto">
            <a:xfrm>
              <a:off x="3827" y="2654"/>
              <a:ext cx="2" cy="2"/>
            </a:xfrm>
            <a:custGeom>
              <a:avLst/>
              <a:gdLst>
                <a:gd name="T0" fmla="*/ 2 w 2"/>
                <a:gd name="T1" fmla="*/ 0 h 2"/>
                <a:gd name="T2" fmla="*/ 2 w 2"/>
                <a:gd name="T3" fmla="*/ 2 h 2"/>
                <a:gd name="T4" fmla="*/ 0 w 2"/>
                <a:gd name="T5" fmla="*/ 0 h 2"/>
                <a:gd name="T6" fmla="*/ 2 w 2"/>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2">
                  <a:moveTo>
                    <a:pt x="2" y="0"/>
                  </a:moveTo>
                  <a:lnTo>
                    <a:pt x="2" y="2"/>
                  </a:lnTo>
                  <a:lnTo>
                    <a:pt x="0" y="0"/>
                  </a:lnTo>
                  <a:lnTo>
                    <a:pt x="2"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17" name="Freeform 94"/>
            <p:cNvSpPr>
              <a:spLocks/>
            </p:cNvSpPr>
            <p:nvPr/>
          </p:nvSpPr>
          <p:spPr bwMode="auto">
            <a:xfrm>
              <a:off x="3827" y="2614"/>
              <a:ext cx="2" cy="2"/>
            </a:xfrm>
            <a:custGeom>
              <a:avLst/>
              <a:gdLst>
                <a:gd name="T0" fmla="*/ 0 w 2"/>
                <a:gd name="T1" fmla="*/ 0 h 1"/>
                <a:gd name="T2" fmla="*/ 0 w 2"/>
                <a:gd name="T3" fmla="*/ 2 h 1"/>
                <a:gd name="T4" fmla="*/ 0 w 2"/>
                <a:gd name="T5" fmla="*/ 0 h 1"/>
                <a:gd name="T6" fmla="*/ 0 60000 65536"/>
                <a:gd name="T7" fmla="*/ 0 60000 65536"/>
                <a:gd name="T8" fmla="*/ 0 60000 65536"/>
              </a:gdLst>
              <a:ahLst/>
              <a:cxnLst>
                <a:cxn ang="T6">
                  <a:pos x="T0" y="T1"/>
                </a:cxn>
                <a:cxn ang="T7">
                  <a:pos x="T2" y="T3"/>
                </a:cxn>
                <a:cxn ang="T8">
                  <a:pos x="T4" y="T5"/>
                </a:cxn>
              </a:cxnLst>
              <a:rect l="0" t="0" r="r" b="b"/>
              <a:pathLst>
                <a:path w="2" h="1">
                  <a:moveTo>
                    <a:pt x="0" y="0"/>
                  </a:moveTo>
                  <a:lnTo>
                    <a:pt x="0" y="1"/>
                  </a:lnTo>
                  <a:lnTo>
                    <a:pt x="0"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18" name="Freeform 95"/>
            <p:cNvSpPr>
              <a:spLocks/>
            </p:cNvSpPr>
            <p:nvPr/>
          </p:nvSpPr>
          <p:spPr bwMode="auto">
            <a:xfrm>
              <a:off x="3342" y="2892"/>
              <a:ext cx="7" cy="2"/>
            </a:xfrm>
            <a:custGeom>
              <a:avLst/>
              <a:gdLst>
                <a:gd name="T0" fmla="*/ 7 w 6"/>
                <a:gd name="T1" fmla="*/ 0 h 1"/>
                <a:gd name="T2" fmla="*/ 5 w 6"/>
                <a:gd name="T3" fmla="*/ 0 h 1"/>
                <a:gd name="T4" fmla="*/ 0 w 6"/>
                <a:gd name="T5" fmla="*/ 2 h 1"/>
                <a:gd name="T6" fmla="*/ 7 w 6"/>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1">
                  <a:moveTo>
                    <a:pt x="6" y="0"/>
                  </a:moveTo>
                  <a:lnTo>
                    <a:pt x="4" y="0"/>
                  </a:lnTo>
                  <a:lnTo>
                    <a:pt x="0" y="1"/>
                  </a:lnTo>
                  <a:lnTo>
                    <a:pt x="6"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19" name="Freeform 96"/>
            <p:cNvSpPr>
              <a:spLocks/>
            </p:cNvSpPr>
            <p:nvPr/>
          </p:nvSpPr>
          <p:spPr bwMode="auto">
            <a:xfrm>
              <a:off x="3395" y="2183"/>
              <a:ext cx="3" cy="4"/>
            </a:xfrm>
            <a:custGeom>
              <a:avLst/>
              <a:gdLst>
                <a:gd name="T0" fmla="*/ 0 w 1"/>
                <a:gd name="T1" fmla="*/ 0 h 3"/>
                <a:gd name="T2" fmla="*/ 0 w 1"/>
                <a:gd name="T3" fmla="*/ 4 h 3"/>
                <a:gd name="T4" fmla="*/ 3 w 1"/>
                <a:gd name="T5" fmla="*/ 1 h 3"/>
                <a:gd name="T6" fmla="*/ 0 w 1"/>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3">
                  <a:moveTo>
                    <a:pt x="0" y="0"/>
                  </a:moveTo>
                  <a:lnTo>
                    <a:pt x="0" y="3"/>
                  </a:lnTo>
                  <a:lnTo>
                    <a:pt x="1" y="1"/>
                  </a:lnTo>
                  <a:lnTo>
                    <a:pt x="0"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20" name="Freeform 97"/>
            <p:cNvSpPr>
              <a:spLocks/>
            </p:cNvSpPr>
            <p:nvPr/>
          </p:nvSpPr>
          <p:spPr bwMode="auto">
            <a:xfrm>
              <a:off x="2769" y="2236"/>
              <a:ext cx="180" cy="318"/>
            </a:xfrm>
            <a:custGeom>
              <a:avLst/>
              <a:gdLst>
                <a:gd name="T0" fmla="*/ 177 w 163"/>
                <a:gd name="T1" fmla="*/ 80 h 286"/>
                <a:gd name="T2" fmla="*/ 160 w 163"/>
                <a:gd name="T3" fmla="*/ 70 h 286"/>
                <a:gd name="T4" fmla="*/ 142 w 163"/>
                <a:gd name="T5" fmla="*/ 60 h 286"/>
                <a:gd name="T6" fmla="*/ 124 w 163"/>
                <a:gd name="T7" fmla="*/ 50 h 286"/>
                <a:gd name="T8" fmla="*/ 107 w 163"/>
                <a:gd name="T9" fmla="*/ 40 h 286"/>
                <a:gd name="T10" fmla="*/ 89 w 163"/>
                <a:gd name="T11" fmla="*/ 30 h 286"/>
                <a:gd name="T12" fmla="*/ 73 w 163"/>
                <a:gd name="T13" fmla="*/ 20 h 286"/>
                <a:gd name="T14" fmla="*/ 55 w 163"/>
                <a:gd name="T15" fmla="*/ 10 h 286"/>
                <a:gd name="T16" fmla="*/ 38 w 163"/>
                <a:gd name="T17" fmla="*/ 0 h 286"/>
                <a:gd name="T18" fmla="*/ 21 w 163"/>
                <a:gd name="T19" fmla="*/ 10 h 286"/>
                <a:gd name="T20" fmla="*/ 22 w 163"/>
                <a:gd name="T21" fmla="*/ 24 h 286"/>
                <a:gd name="T22" fmla="*/ 24 w 163"/>
                <a:gd name="T23" fmla="*/ 40 h 286"/>
                <a:gd name="T24" fmla="*/ 40 w 163"/>
                <a:gd name="T25" fmla="*/ 62 h 286"/>
                <a:gd name="T26" fmla="*/ 35 w 163"/>
                <a:gd name="T27" fmla="*/ 71 h 286"/>
                <a:gd name="T28" fmla="*/ 34 w 163"/>
                <a:gd name="T29" fmla="*/ 87 h 286"/>
                <a:gd name="T30" fmla="*/ 33 w 163"/>
                <a:gd name="T31" fmla="*/ 101 h 286"/>
                <a:gd name="T32" fmla="*/ 33 w 163"/>
                <a:gd name="T33" fmla="*/ 117 h 286"/>
                <a:gd name="T34" fmla="*/ 31 w 163"/>
                <a:gd name="T35" fmla="*/ 131 h 286"/>
                <a:gd name="T36" fmla="*/ 23 w 163"/>
                <a:gd name="T37" fmla="*/ 143 h 286"/>
                <a:gd name="T38" fmla="*/ 15 w 163"/>
                <a:gd name="T39" fmla="*/ 156 h 286"/>
                <a:gd name="T40" fmla="*/ 8 w 163"/>
                <a:gd name="T41" fmla="*/ 168 h 286"/>
                <a:gd name="T42" fmla="*/ 0 w 163"/>
                <a:gd name="T43" fmla="*/ 180 h 286"/>
                <a:gd name="T44" fmla="*/ 1 w 163"/>
                <a:gd name="T45" fmla="*/ 196 h 286"/>
                <a:gd name="T46" fmla="*/ 9 w 163"/>
                <a:gd name="T47" fmla="*/ 208 h 286"/>
                <a:gd name="T48" fmla="*/ 15 w 163"/>
                <a:gd name="T49" fmla="*/ 208 h 286"/>
                <a:gd name="T50" fmla="*/ 23 w 163"/>
                <a:gd name="T51" fmla="*/ 228 h 286"/>
                <a:gd name="T52" fmla="*/ 27 w 163"/>
                <a:gd name="T53" fmla="*/ 250 h 286"/>
                <a:gd name="T54" fmla="*/ 38 w 163"/>
                <a:gd name="T55" fmla="*/ 270 h 286"/>
                <a:gd name="T56" fmla="*/ 17 w 163"/>
                <a:gd name="T57" fmla="*/ 270 h 286"/>
                <a:gd name="T58" fmla="*/ 9 w 163"/>
                <a:gd name="T59" fmla="*/ 275 h 286"/>
                <a:gd name="T60" fmla="*/ 23 w 163"/>
                <a:gd name="T61" fmla="*/ 294 h 286"/>
                <a:gd name="T62" fmla="*/ 34 w 163"/>
                <a:gd name="T63" fmla="*/ 318 h 286"/>
                <a:gd name="T64" fmla="*/ 51 w 163"/>
                <a:gd name="T65" fmla="*/ 314 h 286"/>
                <a:gd name="T66" fmla="*/ 54 w 163"/>
                <a:gd name="T67" fmla="*/ 316 h 286"/>
                <a:gd name="T68" fmla="*/ 64 w 163"/>
                <a:gd name="T69" fmla="*/ 315 h 286"/>
                <a:gd name="T70" fmla="*/ 88 w 163"/>
                <a:gd name="T71" fmla="*/ 309 h 286"/>
                <a:gd name="T72" fmla="*/ 96 w 163"/>
                <a:gd name="T73" fmla="*/ 298 h 286"/>
                <a:gd name="T74" fmla="*/ 94 w 163"/>
                <a:gd name="T75" fmla="*/ 294 h 286"/>
                <a:gd name="T76" fmla="*/ 119 w 163"/>
                <a:gd name="T77" fmla="*/ 288 h 286"/>
                <a:gd name="T78" fmla="*/ 133 w 163"/>
                <a:gd name="T79" fmla="*/ 271 h 286"/>
                <a:gd name="T80" fmla="*/ 146 w 163"/>
                <a:gd name="T81" fmla="*/ 256 h 286"/>
                <a:gd name="T82" fmla="*/ 162 w 163"/>
                <a:gd name="T83" fmla="*/ 251 h 286"/>
                <a:gd name="T84" fmla="*/ 161 w 163"/>
                <a:gd name="T85" fmla="*/ 240 h 286"/>
                <a:gd name="T86" fmla="*/ 157 w 163"/>
                <a:gd name="T87" fmla="*/ 229 h 286"/>
                <a:gd name="T88" fmla="*/ 150 w 163"/>
                <a:gd name="T89" fmla="*/ 215 h 286"/>
                <a:gd name="T90" fmla="*/ 144 w 163"/>
                <a:gd name="T91" fmla="*/ 213 h 286"/>
                <a:gd name="T92" fmla="*/ 149 w 163"/>
                <a:gd name="T93" fmla="*/ 198 h 286"/>
                <a:gd name="T94" fmla="*/ 152 w 163"/>
                <a:gd name="T95" fmla="*/ 189 h 286"/>
                <a:gd name="T96" fmla="*/ 153 w 163"/>
                <a:gd name="T97" fmla="*/ 183 h 286"/>
                <a:gd name="T98" fmla="*/ 153 w 163"/>
                <a:gd name="T99" fmla="*/ 177 h 286"/>
                <a:gd name="T100" fmla="*/ 162 w 163"/>
                <a:gd name="T101" fmla="*/ 161 h 286"/>
                <a:gd name="T102" fmla="*/ 168 w 163"/>
                <a:gd name="T103" fmla="*/ 156 h 286"/>
                <a:gd name="T104" fmla="*/ 180 w 163"/>
                <a:gd name="T105" fmla="*/ 156 h 286"/>
                <a:gd name="T106" fmla="*/ 179 w 163"/>
                <a:gd name="T107" fmla="*/ 137 h 286"/>
                <a:gd name="T108" fmla="*/ 179 w 163"/>
                <a:gd name="T109" fmla="*/ 118 h 286"/>
                <a:gd name="T110" fmla="*/ 177 w 163"/>
                <a:gd name="T111" fmla="*/ 98 h 286"/>
                <a:gd name="T112" fmla="*/ 177 w 163"/>
                <a:gd name="T113" fmla="*/ 80 h 2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63" h="286">
                  <a:moveTo>
                    <a:pt x="160" y="72"/>
                  </a:moveTo>
                  <a:lnTo>
                    <a:pt x="145" y="63"/>
                  </a:lnTo>
                  <a:lnTo>
                    <a:pt x="129" y="54"/>
                  </a:lnTo>
                  <a:lnTo>
                    <a:pt x="112" y="45"/>
                  </a:lnTo>
                  <a:lnTo>
                    <a:pt x="97" y="36"/>
                  </a:lnTo>
                  <a:lnTo>
                    <a:pt x="81" y="27"/>
                  </a:lnTo>
                  <a:lnTo>
                    <a:pt x="66" y="18"/>
                  </a:lnTo>
                  <a:lnTo>
                    <a:pt x="50" y="9"/>
                  </a:lnTo>
                  <a:lnTo>
                    <a:pt x="34" y="0"/>
                  </a:lnTo>
                  <a:lnTo>
                    <a:pt x="19" y="9"/>
                  </a:lnTo>
                  <a:lnTo>
                    <a:pt x="20" y="22"/>
                  </a:lnTo>
                  <a:lnTo>
                    <a:pt x="22" y="36"/>
                  </a:lnTo>
                  <a:lnTo>
                    <a:pt x="36" y="56"/>
                  </a:lnTo>
                  <a:lnTo>
                    <a:pt x="32" y="64"/>
                  </a:lnTo>
                  <a:lnTo>
                    <a:pt x="31" y="78"/>
                  </a:lnTo>
                  <a:lnTo>
                    <a:pt x="30" y="91"/>
                  </a:lnTo>
                  <a:lnTo>
                    <a:pt x="30" y="105"/>
                  </a:lnTo>
                  <a:lnTo>
                    <a:pt x="28" y="118"/>
                  </a:lnTo>
                  <a:lnTo>
                    <a:pt x="21" y="129"/>
                  </a:lnTo>
                  <a:lnTo>
                    <a:pt x="14" y="140"/>
                  </a:lnTo>
                  <a:lnTo>
                    <a:pt x="7" y="151"/>
                  </a:lnTo>
                  <a:lnTo>
                    <a:pt x="0" y="162"/>
                  </a:lnTo>
                  <a:lnTo>
                    <a:pt x="1" y="176"/>
                  </a:lnTo>
                  <a:lnTo>
                    <a:pt x="8" y="187"/>
                  </a:lnTo>
                  <a:lnTo>
                    <a:pt x="14" y="187"/>
                  </a:lnTo>
                  <a:lnTo>
                    <a:pt x="21" y="205"/>
                  </a:lnTo>
                  <a:lnTo>
                    <a:pt x="24" y="225"/>
                  </a:lnTo>
                  <a:lnTo>
                    <a:pt x="34" y="243"/>
                  </a:lnTo>
                  <a:lnTo>
                    <a:pt x="15" y="243"/>
                  </a:lnTo>
                  <a:lnTo>
                    <a:pt x="8" y="247"/>
                  </a:lnTo>
                  <a:lnTo>
                    <a:pt x="21" y="264"/>
                  </a:lnTo>
                  <a:lnTo>
                    <a:pt x="31" y="286"/>
                  </a:lnTo>
                  <a:lnTo>
                    <a:pt x="46" y="282"/>
                  </a:lnTo>
                  <a:lnTo>
                    <a:pt x="49" y="284"/>
                  </a:lnTo>
                  <a:lnTo>
                    <a:pt x="58" y="283"/>
                  </a:lnTo>
                  <a:lnTo>
                    <a:pt x="80" y="278"/>
                  </a:lnTo>
                  <a:lnTo>
                    <a:pt x="87" y="268"/>
                  </a:lnTo>
                  <a:lnTo>
                    <a:pt x="85" y="264"/>
                  </a:lnTo>
                  <a:lnTo>
                    <a:pt x="108" y="259"/>
                  </a:lnTo>
                  <a:lnTo>
                    <a:pt x="120" y="244"/>
                  </a:lnTo>
                  <a:lnTo>
                    <a:pt x="132" y="230"/>
                  </a:lnTo>
                  <a:lnTo>
                    <a:pt x="147" y="226"/>
                  </a:lnTo>
                  <a:lnTo>
                    <a:pt x="146" y="216"/>
                  </a:lnTo>
                  <a:lnTo>
                    <a:pt x="142" y="206"/>
                  </a:lnTo>
                  <a:lnTo>
                    <a:pt x="136" y="193"/>
                  </a:lnTo>
                  <a:lnTo>
                    <a:pt x="130" y="192"/>
                  </a:lnTo>
                  <a:lnTo>
                    <a:pt x="135" y="178"/>
                  </a:lnTo>
                  <a:lnTo>
                    <a:pt x="138" y="170"/>
                  </a:lnTo>
                  <a:lnTo>
                    <a:pt x="139" y="165"/>
                  </a:lnTo>
                  <a:lnTo>
                    <a:pt x="139" y="159"/>
                  </a:lnTo>
                  <a:lnTo>
                    <a:pt x="147" y="145"/>
                  </a:lnTo>
                  <a:lnTo>
                    <a:pt x="152" y="140"/>
                  </a:lnTo>
                  <a:lnTo>
                    <a:pt x="163" y="140"/>
                  </a:lnTo>
                  <a:lnTo>
                    <a:pt x="162" y="123"/>
                  </a:lnTo>
                  <a:lnTo>
                    <a:pt x="162" y="106"/>
                  </a:lnTo>
                  <a:lnTo>
                    <a:pt x="160" y="88"/>
                  </a:lnTo>
                  <a:lnTo>
                    <a:pt x="160" y="7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21" name="Freeform 98"/>
            <p:cNvSpPr>
              <a:spLocks/>
            </p:cNvSpPr>
            <p:nvPr/>
          </p:nvSpPr>
          <p:spPr bwMode="auto">
            <a:xfrm>
              <a:off x="3264" y="2454"/>
              <a:ext cx="25" cy="31"/>
            </a:xfrm>
            <a:custGeom>
              <a:avLst/>
              <a:gdLst>
                <a:gd name="T0" fmla="*/ 0 w 22"/>
                <a:gd name="T1" fmla="*/ 31 h 28"/>
                <a:gd name="T2" fmla="*/ 20 w 22"/>
                <a:gd name="T3" fmla="*/ 31 h 28"/>
                <a:gd name="T4" fmla="*/ 25 w 22"/>
                <a:gd name="T5" fmla="*/ 22 h 28"/>
                <a:gd name="T6" fmla="*/ 18 w 22"/>
                <a:gd name="T7" fmla="*/ 0 h 28"/>
                <a:gd name="T8" fmla="*/ 11 w 22"/>
                <a:gd name="T9" fmla="*/ 2 h 28"/>
                <a:gd name="T10" fmla="*/ 0 w 22"/>
                <a:gd name="T11" fmla="*/ 31 h 2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 h="28">
                  <a:moveTo>
                    <a:pt x="0" y="28"/>
                  </a:moveTo>
                  <a:lnTo>
                    <a:pt x="18" y="28"/>
                  </a:lnTo>
                  <a:lnTo>
                    <a:pt x="22" y="20"/>
                  </a:lnTo>
                  <a:lnTo>
                    <a:pt x="16" y="0"/>
                  </a:lnTo>
                  <a:lnTo>
                    <a:pt x="10" y="2"/>
                  </a:lnTo>
                  <a:lnTo>
                    <a:pt x="0" y="28"/>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22" name="Freeform 99"/>
            <p:cNvSpPr>
              <a:spLocks/>
            </p:cNvSpPr>
            <p:nvPr/>
          </p:nvSpPr>
          <p:spPr bwMode="auto">
            <a:xfrm>
              <a:off x="3167" y="2347"/>
              <a:ext cx="115" cy="114"/>
            </a:xfrm>
            <a:custGeom>
              <a:avLst/>
              <a:gdLst>
                <a:gd name="T0" fmla="*/ 0 w 105"/>
                <a:gd name="T1" fmla="*/ 87 h 102"/>
                <a:gd name="T2" fmla="*/ 2 w 105"/>
                <a:gd name="T3" fmla="*/ 73 h 102"/>
                <a:gd name="T4" fmla="*/ 4 w 105"/>
                <a:gd name="T5" fmla="*/ 45 h 102"/>
                <a:gd name="T6" fmla="*/ 11 w 105"/>
                <a:gd name="T7" fmla="*/ 19 h 102"/>
                <a:gd name="T8" fmla="*/ 22 w 105"/>
                <a:gd name="T9" fmla="*/ 11 h 102"/>
                <a:gd name="T10" fmla="*/ 32 w 105"/>
                <a:gd name="T11" fmla="*/ 3 h 102"/>
                <a:gd name="T12" fmla="*/ 35 w 105"/>
                <a:gd name="T13" fmla="*/ 0 h 102"/>
                <a:gd name="T14" fmla="*/ 39 w 105"/>
                <a:gd name="T15" fmla="*/ 13 h 102"/>
                <a:gd name="T16" fmla="*/ 45 w 105"/>
                <a:gd name="T17" fmla="*/ 28 h 102"/>
                <a:gd name="T18" fmla="*/ 50 w 105"/>
                <a:gd name="T19" fmla="*/ 44 h 102"/>
                <a:gd name="T20" fmla="*/ 57 w 105"/>
                <a:gd name="T21" fmla="*/ 58 h 102"/>
                <a:gd name="T22" fmla="*/ 57 w 105"/>
                <a:gd name="T23" fmla="*/ 53 h 102"/>
                <a:gd name="T24" fmla="*/ 62 w 105"/>
                <a:gd name="T25" fmla="*/ 55 h 102"/>
                <a:gd name="T26" fmla="*/ 77 w 105"/>
                <a:gd name="T27" fmla="*/ 66 h 102"/>
                <a:gd name="T28" fmla="*/ 95 w 105"/>
                <a:gd name="T29" fmla="*/ 85 h 102"/>
                <a:gd name="T30" fmla="*/ 114 w 105"/>
                <a:gd name="T31" fmla="*/ 104 h 102"/>
                <a:gd name="T32" fmla="*/ 115 w 105"/>
                <a:gd name="T33" fmla="*/ 107 h 102"/>
                <a:gd name="T34" fmla="*/ 114 w 105"/>
                <a:gd name="T35" fmla="*/ 108 h 102"/>
                <a:gd name="T36" fmla="*/ 107 w 105"/>
                <a:gd name="T37" fmla="*/ 111 h 102"/>
                <a:gd name="T38" fmla="*/ 99 w 105"/>
                <a:gd name="T39" fmla="*/ 114 h 102"/>
                <a:gd name="T40" fmla="*/ 97 w 105"/>
                <a:gd name="T41" fmla="*/ 111 h 102"/>
                <a:gd name="T42" fmla="*/ 82 w 105"/>
                <a:gd name="T43" fmla="*/ 105 h 102"/>
                <a:gd name="T44" fmla="*/ 71 w 105"/>
                <a:gd name="T45" fmla="*/ 93 h 102"/>
                <a:gd name="T46" fmla="*/ 66 w 105"/>
                <a:gd name="T47" fmla="*/ 86 h 102"/>
                <a:gd name="T48" fmla="*/ 56 w 105"/>
                <a:gd name="T49" fmla="*/ 80 h 102"/>
                <a:gd name="T50" fmla="*/ 46 w 105"/>
                <a:gd name="T51" fmla="*/ 78 h 102"/>
                <a:gd name="T52" fmla="*/ 36 w 105"/>
                <a:gd name="T53" fmla="*/ 79 h 102"/>
                <a:gd name="T54" fmla="*/ 26 w 105"/>
                <a:gd name="T55" fmla="*/ 70 h 102"/>
                <a:gd name="T56" fmla="*/ 24 w 105"/>
                <a:gd name="T57" fmla="*/ 86 h 102"/>
                <a:gd name="T58" fmla="*/ 16 w 105"/>
                <a:gd name="T59" fmla="*/ 79 h 102"/>
                <a:gd name="T60" fmla="*/ 9 w 105"/>
                <a:gd name="T61" fmla="*/ 88 h 102"/>
                <a:gd name="T62" fmla="*/ 0 w 105"/>
                <a:gd name="T63" fmla="*/ 87 h 10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5" h="102">
                  <a:moveTo>
                    <a:pt x="0" y="78"/>
                  </a:moveTo>
                  <a:lnTo>
                    <a:pt x="2" y="65"/>
                  </a:lnTo>
                  <a:lnTo>
                    <a:pt x="4" y="40"/>
                  </a:lnTo>
                  <a:lnTo>
                    <a:pt x="10" y="17"/>
                  </a:lnTo>
                  <a:lnTo>
                    <a:pt x="20" y="10"/>
                  </a:lnTo>
                  <a:lnTo>
                    <a:pt x="29" y="3"/>
                  </a:lnTo>
                  <a:lnTo>
                    <a:pt x="32" y="0"/>
                  </a:lnTo>
                  <a:lnTo>
                    <a:pt x="36" y="12"/>
                  </a:lnTo>
                  <a:lnTo>
                    <a:pt x="41" y="25"/>
                  </a:lnTo>
                  <a:lnTo>
                    <a:pt x="46" y="39"/>
                  </a:lnTo>
                  <a:lnTo>
                    <a:pt x="52" y="52"/>
                  </a:lnTo>
                  <a:lnTo>
                    <a:pt x="52" y="47"/>
                  </a:lnTo>
                  <a:lnTo>
                    <a:pt x="57" y="49"/>
                  </a:lnTo>
                  <a:lnTo>
                    <a:pt x="70" y="59"/>
                  </a:lnTo>
                  <a:lnTo>
                    <a:pt x="87" y="76"/>
                  </a:lnTo>
                  <a:lnTo>
                    <a:pt x="104" y="93"/>
                  </a:lnTo>
                  <a:lnTo>
                    <a:pt x="105" y="96"/>
                  </a:lnTo>
                  <a:lnTo>
                    <a:pt x="104" y="97"/>
                  </a:lnTo>
                  <a:lnTo>
                    <a:pt x="98" y="99"/>
                  </a:lnTo>
                  <a:lnTo>
                    <a:pt x="90" y="102"/>
                  </a:lnTo>
                  <a:lnTo>
                    <a:pt x="89" y="99"/>
                  </a:lnTo>
                  <a:lnTo>
                    <a:pt x="75" y="94"/>
                  </a:lnTo>
                  <a:lnTo>
                    <a:pt x="65" y="83"/>
                  </a:lnTo>
                  <a:lnTo>
                    <a:pt x="60" y="77"/>
                  </a:lnTo>
                  <a:lnTo>
                    <a:pt x="51" y="72"/>
                  </a:lnTo>
                  <a:lnTo>
                    <a:pt x="42" y="70"/>
                  </a:lnTo>
                  <a:lnTo>
                    <a:pt x="33" y="71"/>
                  </a:lnTo>
                  <a:lnTo>
                    <a:pt x="24" y="63"/>
                  </a:lnTo>
                  <a:lnTo>
                    <a:pt x="22" y="77"/>
                  </a:lnTo>
                  <a:lnTo>
                    <a:pt x="15" y="71"/>
                  </a:lnTo>
                  <a:lnTo>
                    <a:pt x="8" y="79"/>
                  </a:lnTo>
                  <a:lnTo>
                    <a:pt x="0" y="78"/>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23" name="Freeform 100"/>
            <p:cNvSpPr>
              <a:spLocks/>
            </p:cNvSpPr>
            <p:nvPr/>
          </p:nvSpPr>
          <p:spPr bwMode="auto">
            <a:xfrm>
              <a:off x="3111" y="2416"/>
              <a:ext cx="262" cy="220"/>
            </a:xfrm>
            <a:custGeom>
              <a:avLst/>
              <a:gdLst>
                <a:gd name="T0" fmla="*/ 89 w 236"/>
                <a:gd name="T1" fmla="*/ 214 h 198"/>
                <a:gd name="T2" fmla="*/ 68 w 236"/>
                <a:gd name="T3" fmla="*/ 200 h 198"/>
                <a:gd name="T4" fmla="*/ 53 w 236"/>
                <a:gd name="T5" fmla="*/ 197 h 198"/>
                <a:gd name="T6" fmla="*/ 48 w 236"/>
                <a:gd name="T7" fmla="*/ 181 h 198"/>
                <a:gd name="T8" fmla="*/ 38 w 236"/>
                <a:gd name="T9" fmla="*/ 177 h 198"/>
                <a:gd name="T10" fmla="*/ 31 w 236"/>
                <a:gd name="T11" fmla="*/ 163 h 198"/>
                <a:gd name="T12" fmla="*/ 24 w 236"/>
                <a:gd name="T13" fmla="*/ 150 h 198"/>
                <a:gd name="T14" fmla="*/ 7 w 236"/>
                <a:gd name="T15" fmla="*/ 134 h 198"/>
                <a:gd name="T16" fmla="*/ 0 w 236"/>
                <a:gd name="T17" fmla="*/ 129 h 198"/>
                <a:gd name="T18" fmla="*/ 7 w 236"/>
                <a:gd name="T19" fmla="*/ 121 h 198"/>
                <a:gd name="T20" fmla="*/ 20 w 236"/>
                <a:gd name="T21" fmla="*/ 118 h 198"/>
                <a:gd name="T22" fmla="*/ 21 w 236"/>
                <a:gd name="T23" fmla="*/ 96 h 198"/>
                <a:gd name="T24" fmla="*/ 24 w 236"/>
                <a:gd name="T25" fmla="*/ 74 h 198"/>
                <a:gd name="T26" fmla="*/ 33 w 236"/>
                <a:gd name="T27" fmla="*/ 71 h 198"/>
                <a:gd name="T28" fmla="*/ 38 w 236"/>
                <a:gd name="T29" fmla="*/ 50 h 198"/>
                <a:gd name="T30" fmla="*/ 56 w 236"/>
                <a:gd name="T31" fmla="*/ 17 h 198"/>
                <a:gd name="T32" fmla="*/ 64 w 236"/>
                <a:gd name="T33" fmla="*/ 18 h 198"/>
                <a:gd name="T34" fmla="*/ 72 w 236"/>
                <a:gd name="T35" fmla="*/ 9 h 198"/>
                <a:gd name="T36" fmla="*/ 80 w 236"/>
                <a:gd name="T37" fmla="*/ 16 h 198"/>
                <a:gd name="T38" fmla="*/ 82 w 236"/>
                <a:gd name="T39" fmla="*/ 0 h 198"/>
                <a:gd name="T40" fmla="*/ 92 w 236"/>
                <a:gd name="T41" fmla="*/ 9 h 198"/>
                <a:gd name="T42" fmla="*/ 102 w 236"/>
                <a:gd name="T43" fmla="*/ 8 h 198"/>
                <a:gd name="T44" fmla="*/ 112 w 236"/>
                <a:gd name="T45" fmla="*/ 10 h 198"/>
                <a:gd name="T46" fmla="*/ 122 w 236"/>
                <a:gd name="T47" fmla="*/ 16 h 198"/>
                <a:gd name="T48" fmla="*/ 128 w 236"/>
                <a:gd name="T49" fmla="*/ 22 h 198"/>
                <a:gd name="T50" fmla="*/ 139 w 236"/>
                <a:gd name="T51" fmla="*/ 34 h 198"/>
                <a:gd name="T52" fmla="*/ 154 w 236"/>
                <a:gd name="T53" fmla="*/ 40 h 198"/>
                <a:gd name="T54" fmla="*/ 155 w 236"/>
                <a:gd name="T55" fmla="*/ 43 h 198"/>
                <a:gd name="T56" fmla="*/ 164 w 236"/>
                <a:gd name="T57" fmla="*/ 40 h 198"/>
                <a:gd name="T58" fmla="*/ 153 w 236"/>
                <a:gd name="T59" fmla="*/ 69 h 198"/>
                <a:gd name="T60" fmla="*/ 173 w 236"/>
                <a:gd name="T61" fmla="*/ 69 h 198"/>
                <a:gd name="T62" fmla="*/ 171 w 236"/>
                <a:gd name="T63" fmla="*/ 81 h 198"/>
                <a:gd name="T64" fmla="*/ 181 w 236"/>
                <a:gd name="T65" fmla="*/ 94 h 198"/>
                <a:gd name="T66" fmla="*/ 193 w 236"/>
                <a:gd name="T67" fmla="*/ 109 h 198"/>
                <a:gd name="T68" fmla="*/ 206 w 236"/>
                <a:gd name="T69" fmla="*/ 114 h 198"/>
                <a:gd name="T70" fmla="*/ 220 w 236"/>
                <a:gd name="T71" fmla="*/ 120 h 198"/>
                <a:gd name="T72" fmla="*/ 233 w 236"/>
                <a:gd name="T73" fmla="*/ 124 h 198"/>
                <a:gd name="T74" fmla="*/ 245 w 236"/>
                <a:gd name="T75" fmla="*/ 129 h 198"/>
                <a:gd name="T76" fmla="*/ 262 w 236"/>
                <a:gd name="T77" fmla="*/ 129 h 198"/>
                <a:gd name="T78" fmla="*/ 251 w 236"/>
                <a:gd name="T79" fmla="*/ 144 h 198"/>
                <a:gd name="T80" fmla="*/ 238 w 236"/>
                <a:gd name="T81" fmla="*/ 160 h 198"/>
                <a:gd name="T82" fmla="*/ 224 w 236"/>
                <a:gd name="T83" fmla="*/ 176 h 198"/>
                <a:gd name="T84" fmla="*/ 212 w 236"/>
                <a:gd name="T85" fmla="*/ 191 h 198"/>
                <a:gd name="T86" fmla="*/ 198 w 236"/>
                <a:gd name="T87" fmla="*/ 193 h 198"/>
                <a:gd name="T88" fmla="*/ 184 w 236"/>
                <a:gd name="T89" fmla="*/ 194 h 198"/>
                <a:gd name="T90" fmla="*/ 167 w 236"/>
                <a:gd name="T91" fmla="*/ 204 h 198"/>
                <a:gd name="T92" fmla="*/ 159 w 236"/>
                <a:gd name="T93" fmla="*/ 210 h 198"/>
                <a:gd name="T94" fmla="*/ 140 w 236"/>
                <a:gd name="T95" fmla="*/ 207 h 198"/>
                <a:gd name="T96" fmla="*/ 122 w 236"/>
                <a:gd name="T97" fmla="*/ 211 h 198"/>
                <a:gd name="T98" fmla="*/ 113 w 236"/>
                <a:gd name="T99" fmla="*/ 220 h 198"/>
                <a:gd name="T100" fmla="*/ 89 w 236"/>
                <a:gd name="T101" fmla="*/ 214 h 19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36" h="198">
                  <a:moveTo>
                    <a:pt x="80" y="193"/>
                  </a:moveTo>
                  <a:lnTo>
                    <a:pt x="61" y="180"/>
                  </a:lnTo>
                  <a:lnTo>
                    <a:pt x="48" y="177"/>
                  </a:lnTo>
                  <a:lnTo>
                    <a:pt x="43" y="163"/>
                  </a:lnTo>
                  <a:lnTo>
                    <a:pt x="34" y="159"/>
                  </a:lnTo>
                  <a:lnTo>
                    <a:pt x="28" y="147"/>
                  </a:lnTo>
                  <a:lnTo>
                    <a:pt x="22" y="135"/>
                  </a:lnTo>
                  <a:lnTo>
                    <a:pt x="6" y="121"/>
                  </a:lnTo>
                  <a:lnTo>
                    <a:pt x="0" y="116"/>
                  </a:lnTo>
                  <a:lnTo>
                    <a:pt x="6" y="109"/>
                  </a:lnTo>
                  <a:lnTo>
                    <a:pt x="18" y="106"/>
                  </a:lnTo>
                  <a:lnTo>
                    <a:pt x="19" y="86"/>
                  </a:lnTo>
                  <a:lnTo>
                    <a:pt x="22" y="67"/>
                  </a:lnTo>
                  <a:lnTo>
                    <a:pt x="30" y="64"/>
                  </a:lnTo>
                  <a:lnTo>
                    <a:pt x="34" y="45"/>
                  </a:lnTo>
                  <a:lnTo>
                    <a:pt x="50" y="15"/>
                  </a:lnTo>
                  <a:lnTo>
                    <a:pt x="58" y="16"/>
                  </a:lnTo>
                  <a:lnTo>
                    <a:pt x="65" y="8"/>
                  </a:lnTo>
                  <a:lnTo>
                    <a:pt x="72" y="14"/>
                  </a:lnTo>
                  <a:lnTo>
                    <a:pt x="74" y="0"/>
                  </a:lnTo>
                  <a:lnTo>
                    <a:pt x="83" y="8"/>
                  </a:lnTo>
                  <a:lnTo>
                    <a:pt x="92" y="7"/>
                  </a:lnTo>
                  <a:lnTo>
                    <a:pt x="101" y="9"/>
                  </a:lnTo>
                  <a:lnTo>
                    <a:pt x="110" y="14"/>
                  </a:lnTo>
                  <a:lnTo>
                    <a:pt x="115" y="20"/>
                  </a:lnTo>
                  <a:lnTo>
                    <a:pt x="125" y="31"/>
                  </a:lnTo>
                  <a:lnTo>
                    <a:pt x="139" y="36"/>
                  </a:lnTo>
                  <a:lnTo>
                    <a:pt x="140" y="39"/>
                  </a:lnTo>
                  <a:lnTo>
                    <a:pt x="148" y="36"/>
                  </a:lnTo>
                  <a:lnTo>
                    <a:pt x="138" y="62"/>
                  </a:lnTo>
                  <a:lnTo>
                    <a:pt x="156" y="62"/>
                  </a:lnTo>
                  <a:lnTo>
                    <a:pt x="154" y="73"/>
                  </a:lnTo>
                  <a:lnTo>
                    <a:pt x="163" y="85"/>
                  </a:lnTo>
                  <a:lnTo>
                    <a:pt x="174" y="98"/>
                  </a:lnTo>
                  <a:lnTo>
                    <a:pt x="186" y="103"/>
                  </a:lnTo>
                  <a:lnTo>
                    <a:pt x="198" y="108"/>
                  </a:lnTo>
                  <a:lnTo>
                    <a:pt x="210" y="112"/>
                  </a:lnTo>
                  <a:lnTo>
                    <a:pt x="221" y="116"/>
                  </a:lnTo>
                  <a:lnTo>
                    <a:pt x="236" y="116"/>
                  </a:lnTo>
                  <a:lnTo>
                    <a:pt x="226" y="130"/>
                  </a:lnTo>
                  <a:lnTo>
                    <a:pt x="214" y="144"/>
                  </a:lnTo>
                  <a:lnTo>
                    <a:pt x="202" y="158"/>
                  </a:lnTo>
                  <a:lnTo>
                    <a:pt x="191" y="172"/>
                  </a:lnTo>
                  <a:lnTo>
                    <a:pt x="178" y="174"/>
                  </a:lnTo>
                  <a:lnTo>
                    <a:pt x="166" y="175"/>
                  </a:lnTo>
                  <a:lnTo>
                    <a:pt x="150" y="184"/>
                  </a:lnTo>
                  <a:lnTo>
                    <a:pt x="143" y="189"/>
                  </a:lnTo>
                  <a:lnTo>
                    <a:pt x="126" y="186"/>
                  </a:lnTo>
                  <a:lnTo>
                    <a:pt x="110" y="190"/>
                  </a:lnTo>
                  <a:lnTo>
                    <a:pt x="102" y="198"/>
                  </a:lnTo>
                  <a:lnTo>
                    <a:pt x="80" y="19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24" name="Freeform 101"/>
            <p:cNvSpPr>
              <a:spLocks/>
            </p:cNvSpPr>
            <p:nvPr/>
          </p:nvSpPr>
          <p:spPr bwMode="auto">
            <a:xfrm>
              <a:off x="3253" y="2467"/>
              <a:ext cx="176" cy="272"/>
            </a:xfrm>
            <a:custGeom>
              <a:avLst/>
              <a:gdLst>
                <a:gd name="T0" fmla="*/ 170 w 159"/>
                <a:gd name="T1" fmla="*/ 38 h 245"/>
                <a:gd name="T2" fmla="*/ 165 w 159"/>
                <a:gd name="T3" fmla="*/ 60 h 245"/>
                <a:gd name="T4" fmla="*/ 153 w 159"/>
                <a:gd name="T5" fmla="*/ 84 h 245"/>
                <a:gd name="T6" fmla="*/ 142 w 159"/>
                <a:gd name="T7" fmla="*/ 107 h 245"/>
                <a:gd name="T8" fmla="*/ 130 w 159"/>
                <a:gd name="T9" fmla="*/ 131 h 245"/>
                <a:gd name="T10" fmla="*/ 117 w 159"/>
                <a:gd name="T11" fmla="*/ 154 h 245"/>
                <a:gd name="T12" fmla="*/ 106 w 159"/>
                <a:gd name="T13" fmla="*/ 167 h 245"/>
                <a:gd name="T14" fmla="*/ 96 w 159"/>
                <a:gd name="T15" fmla="*/ 178 h 245"/>
                <a:gd name="T16" fmla="*/ 85 w 159"/>
                <a:gd name="T17" fmla="*/ 188 h 245"/>
                <a:gd name="T18" fmla="*/ 76 w 159"/>
                <a:gd name="T19" fmla="*/ 199 h 245"/>
                <a:gd name="T20" fmla="*/ 63 w 159"/>
                <a:gd name="T21" fmla="*/ 211 h 245"/>
                <a:gd name="T22" fmla="*/ 51 w 159"/>
                <a:gd name="T23" fmla="*/ 223 h 245"/>
                <a:gd name="T24" fmla="*/ 39 w 159"/>
                <a:gd name="T25" fmla="*/ 234 h 245"/>
                <a:gd name="T26" fmla="*/ 27 w 159"/>
                <a:gd name="T27" fmla="*/ 246 h 245"/>
                <a:gd name="T28" fmla="*/ 18 w 159"/>
                <a:gd name="T29" fmla="*/ 260 h 245"/>
                <a:gd name="T30" fmla="*/ 10 w 159"/>
                <a:gd name="T31" fmla="*/ 272 h 245"/>
                <a:gd name="T32" fmla="*/ 0 w 159"/>
                <a:gd name="T33" fmla="*/ 256 h 245"/>
                <a:gd name="T34" fmla="*/ 0 w 159"/>
                <a:gd name="T35" fmla="*/ 238 h 245"/>
                <a:gd name="T36" fmla="*/ 0 w 159"/>
                <a:gd name="T37" fmla="*/ 219 h 245"/>
                <a:gd name="T38" fmla="*/ 0 w 159"/>
                <a:gd name="T39" fmla="*/ 200 h 245"/>
                <a:gd name="T40" fmla="*/ 0 w 159"/>
                <a:gd name="T41" fmla="*/ 183 h 245"/>
                <a:gd name="T42" fmla="*/ 9 w 159"/>
                <a:gd name="T43" fmla="*/ 171 h 245"/>
                <a:gd name="T44" fmla="*/ 17 w 159"/>
                <a:gd name="T45" fmla="*/ 160 h 245"/>
                <a:gd name="T46" fmla="*/ 24 w 159"/>
                <a:gd name="T47" fmla="*/ 154 h 245"/>
                <a:gd name="T48" fmla="*/ 42 w 159"/>
                <a:gd name="T49" fmla="*/ 144 h 245"/>
                <a:gd name="T50" fmla="*/ 55 w 159"/>
                <a:gd name="T51" fmla="*/ 143 h 245"/>
                <a:gd name="T52" fmla="*/ 70 w 159"/>
                <a:gd name="T53" fmla="*/ 141 h 245"/>
                <a:gd name="T54" fmla="*/ 82 w 159"/>
                <a:gd name="T55" fmla="*/ 125 h 245"/>
                <a:gd name="T56" fmla="*/ 95 w 159"/>
                <a:gd name="T57" fmla="*/ 110 h 245"/>
                <a:gd name="T58" fmla="*/ 108 w 159"/>
                <a:gd name="T59" fmla="*/ 94 h 245"/>
                <a:gd name="T60" fmla="*/ 120 w 159"/>
                <a:gd name="T61" fmla="*/ 79 h 245"/>
                <a:gd name="T62" fmla="*/ 103 w 159"/>
                <a:gd name="T63" fmla="*/ 79 h 245"/>
                <a:gd name="T64" fmla="*/ 91 w 159"/>
                <a:gd name="T65" fmla="*/ 74 h 245"/>
                <a:gd name="T66" fmla="*/ 77 w 159"/>
                <a:gd name="T67" fmla="*/ 70 h 245"/>
                <a:gd name="T68" fmla="*/ 64 w 159"/>
                <a:gd name="T69" fmla="*/ 64 h 245"/>
                <a:gd name="T70" fmla="*/ 51 w 159"/>
                <a:gd name="T71" fmla="*/ 59 h 245"/>
                <a:gd name="T72" fmla="*/ 39 w 159"/>
                <a:gd name="T73" fmla="*/ 44 h 245"/>
                <a:gd name="T74" fmla="*/ 29 w 159"/>
                <a:gd name="T75" fmla="*/ 31 h 245"/>
                <a:gd name="T76" fmla="*/ 31 w 159"/>
                <a:gd name="T77" fmla="*/ 19 h 245"/>
                <a:gd name="T78" fmla="*/ 35 w 159"/>
                <a:gd name="T79" fmla="*/ 10 h 245"/>
                <a:gd name="T80" fmla="*/ 46 w 159"/>
                <a:gd name="T81" fmla="*/ 20 h 245"/>
                <a:gd name="T82" fmla="*/ 58 w 159"/>
                <a:gd name="T83" fmla="*/ 31 h 245"/>
                <a:gd name="T84" fmla="*/ 79 w 159"/>
                <a:gd name="T85" fmla="*/ 23 h 245"/>
                <a:gd name="T86" fmla="*/ 96 w 159"/>
                <a:gd name="T87" fmla="*/ 24 h 245"/>
                <a:gd name="T88" fmla="*/ 112 w 159"/>
                <a:gd name="T89" fmla="*/ 17 h 245"/>
                <a:gd name="T90" fmla="*/ 136 w 159"/>
                <a:gd name="T91" fmla="*/ 11 h 245"/>
                <a:gd name="T92" fmla="*/ 162 w 159"/>
                <a:gd name="T93" fmla="*/ 6 h 245"/>
                <a:gd name="T94" fmla="*/ 169 w 159"/>
                <a:gd name="T95" fmla="*/ 0 h 245"/>
                <a:gd name="T96" fmla="*/ 175 w 159"/>
                <a:gd name="T97" fmla="*/ 6 h 245"/>
                <a:gd name="T98" fmla="*/ 173 w 159"/>
                <a:gd name="T99" fmla="*/ 31 h 245"/>
                <a:gd name="T100" fmla="*/ 176 w 159"/>
                <a:gd name="T101" fmla="*/ 31 h 245"/>
                <a:gd name="T102" fmla="*/ 170 w 159"/>
                <a:gd name="T103" fmla="*/ 38 h 24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59" h="245">
                  <a:moveTo>
                    <a:pt x="154" y="34"/>
                  </a:moveTo>
                  <a:lnTo>
                    <a:pt x="149" y="54"/>
                  </a:lnTo>
                  <a:lnTo>
                    <a:pt x="138" y="76"/>
                  </a:lnTo>
                  <a:lnTo>
                    <a:pt x="128" y="96"/>
                  </a:lnTo>
                  <a:lnTo>
                    <a:pt x="117" y="118"/>
                  </a:lnTo>
                  <a:lnTo>
                    <a:pt x="106" y="139"/>
                  </a:lnTo>
                  <a:lnTo>
                    <a:pt x="96" y="150"/>
                  </a:lnTo>
                  <a:lnTo>
                    <a:pt x="87" y="160"/>
                  </a:lnTo>
                  <a:lnTo>
                    <a:pt x="77" y="169"/>
                  </a:lnTo>
                  <a:lnTo>
                    <a:pt x="69" y="179"/>
                  </a:lnTo>
                  <a:lnTo>
                    <a:pt x="57" y="190"/>
                  </a:lnTo>
                  <a:lnTo>
                    <a:pt x="46" y="201"/>
                  </a:lnTo>
                  <a:lnTo>
                    <a:pt x="35" y="211"/>
                  </a:lnTo>
                  <a:lnTo>
                    <a:pt x="24" y="222"/>
                  </a:lnTo>
                  <a:lnTo>
                    <a:pt x="16" y="234"/>
                  </a:lnTo>
                  <a:lnTo>
                    <a:pt x="9" y="245"/>
                  </a:lnTo>
                  <a:lnTo>
                    <a:pt x="0" y="231"/>
                  </a:lnTo>
                  <a:lnTo>
                    <a:pt x="0" y="214"/>
                  </a:lnTo>
                  <a:lnTo>
                    <a:pt x="0" y="197"/>
                  </a:lnTo>
                  <a:lnTo>
                    <a:pt x="0" y="180"/>
                  </a:lnTo>
                  <a:lnTo>
                    <a:pt x="0" y="165"/>
                  </a:lnTo>
                  <a:lnTo>
                    <a:pt x="8" y="154"/>
                  </a:lnTo>
                  <a:lnTo>
                    <a:pt x="15" y="144"/>
                  </a:lnTo>
                  <a:lnTo>
                    <a:pt x="22" y="139"/>
                  </a:lnTo>
                  <a:lnTo>
                    <a:pt x="38" y="130"/>
                  </a:lnTo>
                  <a:lnTo>
                    <a:pt x="50" y="129"/>
                  </a:lnTo>
                  <a:lnTo>
                    <a:pt x="63" y="127"/>
                  </a:lnTo>
                  <a:lnTo>
                    <a:pt x="74" y="113"/>
                  </a:lnTo>
                  <a:lnTo>
                    <a:pt x="86" y="99"/>
                  </a:lnTo>
                  <a:lnTo>
                    <a:pt x="98" y="85"/>
                  </a:lnTo>
                  <a:lnTo>
                    <a:pt x="108" y="71"/>
                  </a:lnTo>
                  <a:lnTo>
                    <a:pt x="93" y="71"/>
                  </a:lnTo>
                  <a:lnTo>
                    <a:pt x="82" y="67"/>
                  </a:lnTo>
                  <a:lnTo>
                    <a:pt x="70" y="63"/>
                  </a:lnTo>
                  <a:lnTo>
                    <a:pt x="58" y="58"/>
                  </a:lnTo>
                  <a:lnTo>
                    <a:pt x="46" y="53"/>
                  </a:lnTo>
                  <a:lnTo>
                    <a:pt x="35" y="40"/>
                  </a:lnTo>
                  <a:lnTo>
                    <a:pt x="26" y="28"/>
                  </a:lnTo>
                  <a:lnTo>
                    <a:pt x="28" y="17"/>
                  </a:lnTo>
                  <a:lnTo>
                    <a:pt x="32" y="9"/>
                  </a:lnTo>
                  <a:lnTo>
                    <a:pt x="42" y="18"/>
                  </a:lnTo>
                  <a:lnTo>
                    <a:pt x="52" y="28"/>
                  </a:lnTo>
                  <a:lnTo>
                    <a:pt x="71" y="21"/>
                  </a:lnTo>
                  <a:lnTo>
                    <a:pt x="87" y="22"/>
                  </a:lnTo>
                  <a:lnTo>
                    <a:pt x="101" y="15"/>
                  </a:lnTo>
                  <a:lnTo>
                    <a:pt x="123" y="10"/>
                  </a:lnTo>
                  <a:lnTo>
                    <a:pt x="146" y="5"/>
                  </a:lnTo>
                  <a:lnTo>
                    <a:pt x="153" y="0"/>
                  </a:lnTo>
                  <a:lnTo>
                    <a:pt x="158" y="5"/>
                  </a:lnTo>
                  <a:lnTo>
                    <a:pt x="156" y="28"/>
                  </a:lnTo>
                  <a:lnTo>
                    <a:pt x="159" y="28"/>
                  </a:lnTo>
                  <a:lnTo>
                    <a:pt x="154" y="3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25" name="Freeform 102"/>
            <p:cNvSpPr>
              <a:spLocks/>
            </p:cNvSpPr>
            <p:nvPr/>
          </p:nvSpPr>
          <p:spPr bwMode="auto">
            <a:xfrm>
              <a:off x="2913" y="2243"/>
              <a:ext cx="287" cy="393"/>
            </a:xfrm>
            <a:custGeom>
              <a:avLst/>
              <a:gdLst>
                <a:gd name="T0" fmla="*/ 34 w 257"/>
                <a:gd name="T1" fmla="*/ 62 h 353"/>
                <a:gd name="T2" fmla="*/ 50 w 257"/>
                <a:gd name="T3" fmla="*/ 42 h 353"/>
                <a:gd name="T4" fmla="*/ 64 w 257"/>
                <a:gd name="T5" fmla="*/ 22 h 353"/>
                <a:gd name="T6" fmla="*/ 90 w 257"/>
                <a:gd name="T7" fmla="*/ 22 h 353"/>
                <a:gd name="T8" fmla="*/ 117 w 257"/>
                <a:gd name="T9" fmla="*/ 22 h 353"/>
                <a:gd name="T10" fmla="*/ 145 w 257"/>
                <a:gd name="T11" fmla="*/ 22 h 353"/>
                <a:gd name="T12" fmla="*/ 160 w 257"/>
                <a:gd name="T13" fmla="*/ 17 h 353"/>
                <a:gd name="T14" fmla="*/ 183 w 257"/>
                <a:gd name="T15" fmla="*/ 26 h 353"/>
                <a:gd name="T16" fmla="*/ 208 w 257"/>
                <a:gd name="T17" fmla="*/ 19 h 353"/>
                <a:gd name="T18" fmla="*/ 221 w 257"/>
                <a:gd name="T19" fmla="*/ 6 h 353"/>
                <a:gd name="T20" fmla="*/ 232 w 257"/>
                <a:gd name="T21" fmla="*/ 0 h 353"/>
                <a:gd name="T22" fmla="*/ 255 w 257"/>
                <a:gd name="T23" fmla="*/ 26 h 353"/>
                <a:gd name="T24" fmla="*/ 266 w 257"/>
                <a:gd name="T25" fmla="*/ 63 h 353"/>
                <a:gd name="T26" fmla="*/ 287 w 257"/>
                <a:gd name="T27" fmla="*/ 106 h 353"/>
                <a:gd name="T28" fmla="*/ 266 w 257"/>
                <a:gd name="T29" fmla="*/ 121 h 353"/>
                <a:gd name="T30" fmla="*/ 257 w 257"/>
                <a:gd name="T31" fmla="*/ 175 h 353"/>
                <a:gd name="T32" fmla="*/ 237 w 257"/>
                <a:gd name="T33" fmla="*/ 223 h 353"/>
                <a:gd name="T34" fmla="*/ 223 w 257"/>
                <a:gd name="T35" fmla="*/ 247 h 353"/>
                <a:gd name="T36" fmla="*/ 219 w 257"/>
                <a:gd name="T37" fmla="*/ 291 h 353"/>
                <a:gd name="T38" fmla="*/ 199 w 257"/>
                <a:gd name="T39" fmla="*/ 302 h 353"/>
                <a:gd name="T40" fmla="*/ 223 w 257"/>
                <a:gd name="T41" fmla="*/ 323 h 353"/>
                <a:gd name="T42" fmla="*/ 237 w 257"/>
                <a:gd name="T43" fmla="*/ 350 h 353"/>
                <a:gd name="T44" fmla="*/ 252 w 257"/>
                <a:gd name="T45" fmla="*/ 370 h 353"/>
                <a:gd name="T46" fmla="*/ 224 w 257"/>
                <a:gd name="T47" fmla="*/ 370 h 353"/>
                <a:gd name="T48" fmla="*/ 210 w 257"/>
                <a:gd name="T49" fmla="*/ 387 h 353"/>
                <a:gd name="T50" fmla="*/ 181 w 257"/>
                <a:gd name="T51" fmla="*/ 390 h 353"/>
                <a:gd name="T52" fmla="*/ 164 w 257"/>
                <a:gd name="T53" fmla="*/ 389 h 353"/>
                <a:gd name="T54" fmla="*/ 150 w 257"/>
                <a:gd name="T55" fmla="*/ 381 h 353"/>
                <a:gd name="T56" fmla="*/ 131 w 257"/>
                <a:gd name="T57" fmla="*/ 374 h 353"/>
                <a:gd name="T58" fmla="*/ 106 w 257"/>
                <a:gd name="T59" fmla="*/ 366 h 353"/>
                <a:gd name="T60" fmla="*/ 99 w 257"/>
                <a:gd name="T61" fmla="*/ 355 h 353"/>
                <a:gd name="T62" fmla="*/ 83 w 257"/>
                <a:gd name="T63" fmla="*/ 331 h 353"/>
                <a:gd name="T64" fmla="*/ 64 w 257"/>
                <a:gd name="T65" fmla="*/ 308 h 353"/>
                <a:gd name="T66" fmla="*/ 44 w 257"/>
                <a:gd name="T67" fmla="*/ 291 h 353"/>
                <a:gd name="T68" fmla="*/ 34 w 257"/>
                <a:gd name="T69" fmla="*/ 268 h 353"/>
                <a:gd name="T70" fmla="*/ 19 w 257"/>
                <a:gd name="T71" fmla="*/ 244 h 353"/>
                <a:gd name="T72" fmla="*/ 13 w 257"/>
                <a:gd name="T73" fmla="*/ 222 h 353"/>
                <a:gd name="T74" fmla="*/ 0 w 257"/>
                <a:gd name="T75" fmla="*/ 206 h 353"/>
                <a:gd name="T76" fmla="*/ 9 w 257"/>
                <a:gd name="T77" fmla="*/ 181 h 353"/>
                <a:gd name="T78" fmla="*/ 10 w 257"/>
                <a:gd name="T79" fmla="*/ 169 h 353"/>
                <a:gd name="T80" fmla="*/ 25 w 257"/>
                <a:gd name="T81" fmla="*/ 148 h 353"/>
                <a:gd name="T82" fmla="*/ 36 w 257"/>
                <a:gd name="T83" fmla="*/ 129 h 353"/>
                <a:gd name="T84" fmla="*/ 34 w 257"/>
                <a:gd name="T85" fmla="*/ 90 h 35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57" h="353">
                  <a:moveTo>
                    <a:pt x="30" y="65"/>
                  </a:moveTo>
                  <a:lnTo>
                    <a:pt x="30" y="56"/>
                  </a:lnTo>
                  <a:lnTo>
                    <a:pt x="46" y="56"/>
                  </a:lnTo>
                  <a:lnTo>
                    <a:pt x="45" y="38"/>
                  </a:lnTo>
                  <a:lnTo>
                    <a:pt x="45" y="20"/>
                  </a:lnTo>
                  <a:lnTo>
                    <a:pt x="57" y="20"/>
                  </a:lnTo>
                  <a:lnTo>
                    <a:pt x="69" y="20"/>
                  </a:lnTo>
                  <a:lnTo>
                    <a:pt x="81" y="20"/>
                  </a:lnTo>
                  <a:lnTo>
                    <a:pt x="93" y="20"/>
                  </a:lnTo>
                  <a:lnTo>
                    <a:pt x="105" y="20"/>
                  </a:lnTo>
                  <a:lnTo>
                    <a:pt x="117" y="20"/>
                  </a:lnTo>
                  <a:lnTo>
                    <a:pt x="130" y="20"/>
                  </a:lnTo>
                  <a:lnTo>
                    <a:pt x="142" y="20"/>
                  </a:lnTo>
                  <a:lnTo>
                    <a:pt x="143" y="15"/>
                  </a:lnTo>
                  <a:lnTo>
                    <a:pt x="144" y="20"/>
                  </a:lnTo>
                  <a:lnTo>
                    <a:pt x="164" y="23"/>
                  </a:lnTo>
                  <a:lnTo>
                    <a:pt x="183" y="24"/>
                  </a:lnTo>
                  <a:lnTo>
                    <a:pt x="186" y="17"/>
                  </a:lnTo>
                  <a:lnTo>
                    <a:pt x="195" y="14"/>
                  </a:lnTo>
                  <a:lnTo>
                    <a:pt x="198" y="5"/>
                  </a:lnTo>
                  <a:lnTo>
                    <a:pt x="202" y="6"/>
                  </a:lnTo>
                  <a:lnTo>
                    <a:pt x="208" y="0"/>
                  </a:lnTo>
                  <a:lnTo>
                    <a:pt x="219" y="11"/>
                  </a:lnTo>
                  <a:lnTo>
                    <a:pt x="228" y="23"/>
                  </a:lnTo>
                  <a:lnTo>
                    <a:pt x="234" y="36"/>
                  </a:lnTo>
                  <a:lnTo>
                    <a:pt x="238" y="57"/>
                  </a:lnTo>
                  <a:lnTo>
                    <a:pt x="243" y="78"/>
                  </a:lnTo>
                  <a:lnTo>
                    <a:pt x="257" y="95"/>
                  </a:lnTo>
                  <a:lnTo>
                    <a:pt x="248" y="102"/>
                  </a:lnTo>
                  <a:lnTo>
                    <a:pt x="238" y="109"/>
                  </a:lnTo>
                  <a:lnTo>
                    <a:pt x="232" y="132"/>
                  </a:lnTo>
                  <a:lnTo>
                    <a:pt x="230" y="157"/>
                  </a:lnTo>
                  <a:lnTo>
                    <a:pt x="228" y="170"/>
                  </a:lnTo>
                  <a:lnTo>
                    <a:pt x="212" y="200"/>
                  </a:lnTo>
                  <a:lnTo>
                    <a:pt x="208" y="219"/>
                  </a:lnTo>
                  <a:lnTo>
                    <a:pt x="200" y="222"/>
                  </a:lnTo>
                  <a:lnTo>
                    <a:pt x="197" y="241"/>
                  </a:lnTo>
                  <a:lnTo>
                    <a:pt x="196" y="261"/>
                  </a:lnTo>
                  <a:lnTo>
                    <a:pt x="184" y="264"/>
                  </a:lnTo>
                  <a:lnTo>
                    <a:pt x="178" y="271"/>
                  </a:lnTo>
                  <a:lnTo>
                    <a:pt x="184" y="276"/>
                  </a:lnTo>
                  <a:lnTo>
                    <a:pt x="200" y="290"/>
                  </a:lnTo>
                  <a:lnTo>
                    <a:pt x="206" y="302"/>
                  </a:lnTo>
                  <a:lnTo>
                    <a:pt x="212" y="314"/>
                  </a:lnTo>
                  <a:lnTo>
                    <a:pt x="221" y="318"/>
                  </a:lnTo>
                  <a:lnTo>
                    <a:pt x="226" y="332"/>
                  </a:lnTo>
                  <a:lnTo>
                    <a:pt x="213" y="332"/>
                  </a:lnTo>
                  <a:lnTo>
                    <a:pt x="201" y="332"/>
                  </a:lnTo>
                  <a:lnTo>
                    <a:pt x="195" y="339"/>
                  </a:lnTo>
                  <a:lnTo>
                    <a:pt x="188" y="348"/>
                  </a:lnTo>
                  <a:lnTo>
                    <a:pt x="170" y="348"/>
                  </a:lnTo>
                  <a:lnTo>
                    <a:pt x="162" y="350"/>
                  </a:lnTo>
                  <a:lnTo>
                    <a:pt x="159" y="348"/>
                  </a:lnTo>
                  <a:lnTo>
                    <a:pt x="147" y="349"/>
                  </a:lnTo>
                  <a:lnTo>
                    <a:pt x="146" y="353"/>
                  </a:lnTo>
                  <a:lnTo>
                    <a:pt x="134" y="342"/>
                  </a:lnTo>
                  <a:lnTo>
                    <a:pt x="123" y="331"/>
                  </a:lnTo>
                  <a:lnTo>
                    <a:pt x="117" y="336"/>
                  </a:lnTo>
                  <a:lnTo>
                    <a:pt x="107" y="337"/>
                  </a:lnTo>
                  <a:lnTo>
                    <a:pt x="95" y="329"/>
                  </a:lnTo>
                  <a:lnTo>
                    <a:pt x="92" y="325"/>
                  </a:lnTo>
                  <a:lnTo>
                    <a:pt x="89" y="319"/>
                  </a:lnTo>
                  <a:lnTo>
                    <a:pt x="80" y="307"/>
                  </a:lnTo>
                  <a:lnTo>
                    <a:pt x="74" y="297"/>
                  </a:lnTo>
                  <a:lnTo>
                    <a:pt x="59" y="284"/>
                  </a:lnTo>
                  <a:lnTo>
                    <a:pt x="57" y="277"/>
                  </a:lnTo>
                  <a:lnTo>
                    <a:pt x="42" y="266"/>
                  </a:lnTo>
                  <a:lnTo>
                    <a:pt x="39" y="261"/>
                  </a:lnTo>
                  <a:lnTo>
                    <a:pt x="28" y="259"/>
                  </a:lnTo>
                  <a:lnTo>
                    <a:pt x="30" y="241"/>
                  </a:lnTo>
                  <a:lnTo>
                    <a:pt x="23" y="230"/>
                  </a:lnTo>
                  <a:lnTo>
                    <a:pt x="17" y="219"/>
                  </a:lnTo>
                  <a:lnTo>
                    <a:pt x="16" y="209"/>
                  </a:lnTo>
                  <a:lnTo>
                    <a:pt x="12" y="199"/>
                  </a:lnTo>
                  <a:lnTo>
                    <a:pt x="6" y="186"/>
                  </a:lnTo>
                  <a:lnTo>
                    <a:pt x="0" y="185"/>
                  </a:lnTo>
                  <a:lnTo>
                    <a:pt x="5" y="171"/>
                  </a:lnTo>
                  <a:lnTo>
                    <a:pt x="8" y="163"/>
                  </a:lnTo>
                  <a:lnTo>
                    <a:pt x="9" y="158"/>
                  </a:lnTo>
                  <a:lnTo>
                    <a:pt x="9" y="152"/>
                  </a:lnTo>
                  <a:lnTo>
                    <a:pt x="17" y="138"/>
                  </a:lnTo>
                  <a:lnTo>
                    <a:pt x="22" y="133"/>
                  </a:lnTo>
                  <a:lnTo>
                    <a:pt x="33" y="133"/>
                  </a:lnTo>
                  <a:lnTo>
                    <a:pt x="32" y="116"/>
                  </a:lnTo>
                  <a:lnTo>
                    <a:pt x="32" y="99"/>
                  </a:lnTo>
                  <a:lnTo>
                    <a:pt x="30" y="81"/>
                  </a:lnTo>
                  <a:lnTo>
                    <a:pt x="30" y="65"/>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26" name="Freeform 103"/>
            <p:cNvSpPr>
              <a:spLocks/>
            </p:cNvSpPr>
            <p:nvPr/>
          </p:nvSpPr>
          <p:spPr bwMode="auto">
            <a:xfrm>
              <a:off x="3042" y="2752"/>
              <a:ext cx="31" cy="42"/>
            </a:xfrm>
            <a:custGeom>
              <a:avLst/>
              <a:gdLst>
                <a:gd name="T0" fmla="*/ 28 w 28"/>
                <a:gd name="T1" fmla="*/ 11 h 38"/>
                <a:gd name="T2" fmla="*/ 28 w 28"/>
                <a:gd name="T3" fmla="*/ 1 h 38"/>
                <a:gd name="T4" fmla="*/ 18 w 28"/>
                <a:gd name="T5" fmla="*/ 0 h 38"/>
                <a:gd name="T6" fmla="*/ 16 w 28"/>
                <a:gd name="T7" fmla="*/ 7 h 38"/>
                <a:gd name="T8" fmla="*/ 1 w 28"/>
                <a:gd name="T9" fmla="*/ 7 h 38"/>
                <a:gd name="T10" fmla="*/ 0 w 28"/>
                <a:gd name="T11" fmla="*/ 8 h 38"/>
                <a:gd name="T12" fmla="*/ 1 w 28"/>
                <a:gd name="T13" fmla="*/ 9 h 38"/>
                <a:gd name="T14" fmla="*/ 3 w 28"/>
                <a:gd name="T15" fmla="*/ 25 h 38"/>
                <a:gd name="T16" fmla="*/ 8 w 28"/>
                <a:gd name="T17" fmla="*/ 42 h 38"/>
                <a:gd name="T18" fmla="*/ 11 w 28"/>
                <a:gd name="T19" fmla="*/ 42 h 38"/>
                <a:gd name="T20" fmla="*/ 21 w 28"/>
                <a:gd name="T21" fmla="*/ 29 h 38"/>
                <a:gd name="T22" fmla="*/ 31 w 28"/>
                <a:gd name="T23" fmla="*/ 18 h 38"/>
                <a:gd name="T24" fmla="*/ 28 w 28"/>
                <a:gd name="T25" fmla="*/ 11 h 3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 h="38">
                  <a:moveTo>
                    <a:pt x="25" y="10"/>
                  </a:moveTo>
                  <a:lnTo>
                    <a:pt x="25" y="1"/>
                  </a:lnTo>
                  <a:lnTo>
                    <a:pt x="16" y="0"/>
                  </a:lnTo>
                  <a:lnTo>
                    <a:pt x="14" y="6"/>
                  </a:lnTo>
                  <a:lnTo>
                    <a:pt x="1" y="6"/>
                  </a:lnTo>
                  <a:lnTo>
                    <a:pt x="0" y="7"/>
                  </a:lnTo>
                  <a:lnTo>
                    <a:pt x="1" y="8"/>
                  </a:lnTo>
                  <a:lnTo>
                    <a:pt x="3" y="23"/>
                  </a:lnTo>
                  <a:lnTo>
                    <a:pt x="7" y="38"/>
                  </a:lnTo>
                  <a:lnTo>
                    <a:pt x="10" y="38"/>
                  </a:lnTo>
                  <a:lnTo>
                    <a:pt x="19" y="26"/>
                  </a:lnTo>
                  <a:lnTo>
                    <a:pt x="28" y="16"/>
                  </a:lnTo>
                  <a:lnTo>
                    <a:pt x="25" y="1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27" name="Freeform 104"/>
            <p:cNvSpPr>
              <a:spLocks/>
            </p:cNvSpPr>
            <p:nvPr/>
          </p:nvSpPr>
          <p:spPr bwMode="auto">
            <a:xfrm>
              <a:off x="2729" y="2634"/>
              <a:ext cx="131" cy="171"/>
            </a:xfrm>
            <a:custGeom>
              <a:avLst/>
              <a:gdLst>
                <a:gd name="T0" fmla="*/ 22 w 117"/>
                <a:gd name="T1" fmla="*/ 119 h 155"/>
                <a:gd name="T2" fmla="*/ 7 w 117"/>
                <a:gd name="T3" fmla="*/ 120 h 155"/>
                <a:gd name="T4" fmla="*/ 8 w 117"/>
                <a:gd name="T5" fmla="*/ 127 h 155"/>
                <a:gd name="T6" fmla="*/ 9 w 117"/>
                <a:gd name="T7" fmla="*/ 132 h 155"/>
                <a:gd name="T8" fmla="*/ 13 w 117"/>
                <a:gd name="T9" fmla="*/ 140 h 155"/>
                <a:gd name="T10" fmla="*/ 9 w 117"/>
                <a:gd name="T11" fmla="*/ 145 h 155"/>
                <a:gd name="T12" fmla="*/ 4 w 117"/>
                <a:gd name="T13" fmla="*/ 142 h 155"/>
                <a:gd name="T14" fmla="*/ 0 w 117"/>
                <a:gd name="T15" fmla="*/ 150 h 155"/>
                <a:gd name="T16" fmla="*/ 15 w 117"/>
                <a:gd name="T17" fmla="*/ 171 h 155"/>
                <a:gd name="T18" fmla="*/ 27 w 117"/>
                <a:gd name="T19" fmla="*/ 160 h 155"/>
                <a:gd name="T20" fmla="*/ 34 w 117"/>
                <a:gd name="T21" fmla="*/ 163 h 155"/>
                <a:gd name="T22" fmla="*/ 43 w 117"/>
                <a:gd name="T23" fmla="*/ 167 h 155"/>
                <a:gd name="T24" fmla="*/ 47 w 117"/>
                <a:gd name="T25" fmla="*/ 160 h 155"/>
                <a:gd name="T26" fmla="*/ 57 w 117"/>
                <a:gd name="T27" fmla="*/ 159 h 155"/>
                <a:gd name="T28" fmla="*/ 60 w 117"/>
                <a:gd name="T29" fmla="*/ 169 h 155"/>
                <a:gd name="T30" fmla="*/ 74 w 117"/>
                <a:gd name="T31" fmla="*/ 156 h 155"/>
                <a:gd name="T32" fmla="*/ 87 w 117"/>
                <a:gd name="T33" fmla="*/ 142 h 155"/>
                <a:gd name="T34" fmla="*/ 90 w 117"/>
                <a:gd name="T35" fmla="*/ 127 h 155"/>
                <a:gd name="T36" fmla="*/ 91 w 117"/>
                <a:gd name="T37" fmla="*/ 111 h 155"/>
                <a:gd name="T38" fmla="*/ 104 w 117"/>
                <a:gd name="T39" fmla="*/ 96 h 155"/>
                <a:gd name="T40" fmla="*/ 116 w 117"/>
                <a:gd name="T41" fmla="*/ 79 h 155"/>
                <a:gd name="T42" fmla="*/ 119 w 117"/>
                <a:gd name="T43" fmla="*/ 65 h 155"/>
                <a:gd name="T44" fmla="*/ 122 w 117"/>
                <a:gd name="T45" fmla="*/ 50 h 155"/>
                <a:gd name="T46" fmla="*/ 124 w 117"/>
                <a:gd name="T47" fmla="*/ 34 h 155"/>
                <a:gd name="T48" fmla="*/ 128 w 117"/>
                <a:gd name="T49" fmla="*/ 20 h 155"/>
                <a:gd name="T50" fmla="*/ 131 w 117"/>
                <a:gd name="T51" fmla="*/ 3 h 155"/>
                <a:gd name="T52" fmla="*/ 118 w 117"/>
                <a:gd name="T53" fmla="*/ 1 h 155"/>
                <a:gd name="T54" fmla="*/ 104 w 117"/>
                <a:gd name="T55" fmla="*/ 0 h 155"/>
                <a:gd name="T56" fmla="*/ 95 w 117"/>
                <a:gd name="T57" fmla="*/ 7 h 155"/>
                <a:gd name="T58" fmla="*/ 88 w 117"/>
                <a:gd name="T59" fmla="*/ 28 h 155"/>
                <a:gd name="T60" fmla="*/ 85 w 117"/>
                <a:gd name="T61" fmla="*/ 38 h 155"/>
                <a:gd name="T62" fmla="*/ 69 w 117"/>
                <a:gd name="T63" fmla="*/ 33 h 155"/>
                <a:gd name="T64" fmla="*/ 55 w 117"/>
                <a:gd name="T65" fmla="*/ 30 h 155"/>
                <a:gd name="T66" fmla="*/ 37 w 117"/>
                <a:gd name="T67" fmla="*/ 30 h 155"/>
                <a:gd name="T68" fmla="*/ 36 w 117"/>
                <a:gd name="T69" fmla="*/ 47 h 155"/>
                <a:gd name="T70" fmla="*/ 55 w 117"/>
                <a:gd name="T71" fmla="*/ 46 h 155"/>
                <a:gd name="T72" fmla="*/ 56 w 117"/>
                <a:gd name="T73" fmla="*/ 60 h 155"/>
                <a:gd name="T74" fmla="*/ 48 w 117"/>
                <a:gd name="T75" fmla="*/ 71 h 155"/>
                <a:gd name="T76" fmla="*/ 58 w 117"/>
                <a:gd name="T77" fmla="*/ 87 h 155"/>
                <a:gd name="T78" fmla="*/ 54 w 117"/>
                <a:gd name="T79" fmla="*/ 116 h 155"/>
                <a:gd name="T80" fmla="*/ 48 w 117"/>
                <a:gd name="T81" fmla="*/ 120 h 155"/>
                <a:gd name="T82" fmla="*/ 45 w 117"/>
                <a:gd name="T83" fmla="*/ 116 h 155"/>
                <a:gd name="T84" fmla="*/ 35 w 117"/>
                <a:gd name="T85" fmla="*/ 119 h 155"/>
                <a:gd name="T86" fmla="*/ 24 w 117"/>
                <a:gd name="T87" fmla="*/ 107 h 155"/>
                <a:gd name="T88" fmla="*/ 22 w 117"/>
                <a:gd name="T89" fmla="*/ 119 h 15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17" h="155">
                  <a:moveTo>
                    <a:pt x="20" y="108"/>
                  </a:moveTo>
                  <a:lnTo>
                    <a:pt x="6" y="109"/>
                  </a:lnTo>
                  <a:lnTo>
                    <a:pt x="7" y="115"/>
                  </a:lnTo>
                  <a:lnTo>
                    <a:pt x="8" y="120"/>
                  </a:lnTo>
                  <a:lnTo>
                    <a:pt x="12" y="127"/>
                  </a:lnTo>
                  <a:lnTo>
                    <a:pt x="8" y="131"/>
                  </a:lnTo>
                  <a:lnTo>
                    <a:pt x="4" y="129"/>
                  </a:lnTo>
                  <a:lnTo>
                    <a:pt x="0" y="136"/>
                  </a:lnTo>
                  <a:lnTo>
                    <a:pt x="13" y="155"/>
                  </a:lnTo>
                  <a:lnTo>
                    <a:pt x="24" y="145"/>
                  </a:lnTo>
                  <a:lnTo>
                    <a:pt x="30" y="148"/>
                  </a:lnTo>
                  <a:lnTo>
                    <a:pt x="38" y="151"/>
                  </a:lnTo>
                  <a:lnTo>
                    <a:pt x="42" y="145"/>
                  </a:lnTo>
                  <a:lnTo>
                    <a:pt x="51" y="144"/>
                  </a:lnTo>
                  <a:lnTo>
                    <a:pt x="54" y="153"/>
                  </a:lnTo>
                  <a:lnTo>
                    <a:pt x="66" y="141"/>
                  </a:lnTo>
                  <a:lnTo>
                    <a:pt x="78" y="129"/>
                  </a:lnTo>
                  <a:lnTo>
                    <a:pt x="80" y="115"/>
                  </a:lnTo>
                  <a:lnTo>
                    <a:pt x="81" y="101"/>
                  </a:lnTo>
                  <a:lnTo>
                    <a:pt x="93" y="87"/>
                  </a:lnTo>
                  <a:lnTo>
                    <a:pt x="104" y="72"/>
                  </a:lnTo>
                  <a:lnTo>
                    <a:pt x="106" y="59"/>
                  </a:lnTo>
                  <a:lnTo>
                    <a:pt x="109" y="45"/>
                  </a:lnTo>
                  <a:lnTo>
                    <a:pt x="111" y="31"/>
                  </a:lnTo>
                  <a:lnTo>
                    <a:pt x="114" y="18"/>
                  </a:lnTo>
                  <a:lnTo>
                    <a:pt x="117" y="3"/>
                  </a:lnTo>
                  <a:lnTo>
                    <a:pt x="105" y="1"/>
                  </a:lnTo>
                  <a:lnTo>
                    <a:pt x="93" y="0"/>
                  </a:lnTo>
                  <a:lnTo>
                    <a:pt x="85" y="6"/>
                  </a:lnTo>
                  <a:lnTo>
                    <a:pt x="79" y="25"/>
                  </a:lnTo>
                  <a:lnTo>
                    <a:pt x="76" y="34"/>
                  </a:lnTo>
                  <a:lnTo>
                    <a:pt x="62" y="30"/>
                  </a:lnTo>
                  <a:lnTo>
                    <a:pt x="49" y="27"/>
                  </a:lnTo>
                  <a:lnTo>
                    <a:pt x="33" y="27"/>
                  </a:lnTo>
                  <a:lnTo>
                    <a:pt x="32" y="43"/>
                  </a:lnTo>
                  <a:lnTo>
                    <a:pt x="49" y="42"/>
                  </a:lnTo>
                  <a:lnTo>
                    <a:pt x="50" y="54"/>
                  </a:lnTo>
                  <a:lnTo>
                    <a:pt x="43" y="64"/>
                  </a:lnTo>
                  <a:lnTo>
                    <a:pt x="52" y="79"/>
                  </a:lnTo>
                  <a:lnTo>
                    <a:pt x="48" y="105"/>
                  </a:lnTo>
                  <a:lnTo>
                    <a:pt x="43" y="109"/>
                  </a:lnTo>
                  <a:lnTo>
                    <a:pt x="40" y="105"/>
                  </a:lnTo>
                  <a:lnTo>
                    <a:pt x="31" y="108"/>
                  </a:lnTo>
                  <a:lnTo>
                    <a:pt x="21" y="97"/>
                  </a:lnTo>
                  <a:lnTo>
                    <a:pt x="20" y="108"/>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28" name="Freeform 105"/>
            <p:cNvSpPr>
              <a:spLocks/>
            </p:cNvSpPr>
            <p:nvPr/>
          </p:nvSpPr>
          <p:spPr bwMode="auto">
            <a:xfrm>
              <a:off x="3129" y="2614"/>
              <a:ext cx="140" cy="185"/>
            </a:xfrm>
            <a:custGeom>
              <a:avLst/>
              <a:gdLst>
                <a:gd name="T0" fmla="*/ 64 w 127"/>
                <a:gd name="T1" fmla="*/ 152 h 167"/>
                <a:gd name="T2" fmla="*/ 49 w 127"/>
                <a:gd name="T3" fmla="*/ 141 h 167"/>
                <a:gd name="T4" fmla="*/ 33 w 127"/>
                <a:gd name="T5" fmla="*/ 132 h 167"/>
                <a:gd name="T6" fmla="*/ 17 w 127"/>
                <a:gd name="T7" fmla="*/ 121 h 167"/>
                <a:gd name="T8" fmla="*/ 0 w 127"/>
                <a:gd name="T9" fmla="*/ 112 h 167"/>
                <a:gd name="T10" fmla="*/ 0 w 127"/>
                <a:gd name="T11" fmla="*/ 91 h 167"/>
                <a:gd name="T12" fmla="*/ 11 w 127"/>
                <a:gd name="T13" fmla="*/ 71 h 167"/>
                <a:gd name="T14" fmla="*/ 20 w 127"/>
                <a:gd name="T15" fmla="*/ 54 h 167"/>
                <a:gd name="T16" fmla="*/ 14 w 127"/>
                <a:gd name="T17" fmla="*/ 39 h 167"/>
                <a:gd name="T18" fmla="*/ 9 w 127"/>
                <a:gd name="T19" fmla="*/ 24 h 167"/>
                <a:gd name="T20" fmla="*/ 1 w 127"/>
                <a:gd name="T21" fmla="*/ 8 h 167"/>
                <a:gd name="T22" fmla="*/ 8 w 127"/>
                <a:gd name="T23" fmla="*/ 0 h 167"/>
                <a:gd name="T24" fmla="*/ 21 w 127"/>
                <a:gd name="T25" fmla="*/ 0 h 167"/>
                <a:gd name="T26" fmla="*/ 35 w 127"/>
                <a:gd name="T27" fmla="*/ 0 h 167"/>
                <a:gd name="T28" fmla="*/ 50 w 127"/>
                <a:gd name="T29" fmla="*/ 3 h 167"/>
                <a:gd name="T30" fmla="*/ 71 w 127"/>
                <a:gd name="T31" fmla="*/ 18 h 167"/>
                <a:gd name="T32" fmla="*/ 95 w 127"/>
                <a:gd name="T33" fmla="*/ 23 h 167"/>
                <a:gd name="T34" fmla="*/ 104 w 127"/>
                <a:gd name="T35" fmla="*/ 14 h 167"/>
                <a:gd name="T36" fmla="*/ 121 w 127"/>
                <a:gd name="T37" fmla="*/ 10 h 167"/>
                <a:gd name="T38" fmla="*/ 140 w 127"/>
                <a:gd name="T39" fmla="*/ 13 h 167"/>
                <a:gd name="T40" fmla="*/ 132 w 127"/>
                <a:gd name="T41" fmla="*/ 24 h 167"/>
                <a:gd name="T42" fmla="*/ 123 w 127"/>
                <a:gd name="T43" fmla="*/ 37 h 167"/>
                <a:gd name="T44" fmla="*/ 123 w 127"/>
                <a:gd name="T45" fmla="*/ 53 h 167"/>
                <a:gd name="T46" fmla="*/ 123 w 127"/>
                <a:gd name="T47" fmla="*/ 72 h 167"/>
                <a:gd name="T48" fmla="*/ 123 w 127"/>
                <a:gd name="T49" fmla="*/ 91 h 167"/>
                <a:gd name="T50" fmla="*/ 123 w 127"/>
                <a:gd name="T51" fmla="*/ 110 h 167"/>
                <a:gd name="T52" fmla="*/ 133 w 127"/>
                <a:gd name="T53" fmla="*/ 125 h 167"/>
                <a:gd name="T54" fmla="*/ 123 w 127"/>
                <a:gd name="T55" fmla="*/ 131 h 167"/>
                <a:gd name="T56" fmla="*/ 117 w 127"/>
                <a:gd name="T57" fmla="*/ 143 h 167"/>
                <a:gd name="T58" fmla="*/ 109 w 127"/>
                <a:gd name="T59" fmla="*/ 151 h 167"/>
                <a:gd name="T60" fmla="*/ 101 w 127"/>
                <a:gd name="T61" fmla="*/ 166 h 167"/>
                <a:gd name="T62" fmla="*/ 94 w 127"/>
                <a:gd name="T63" fmla="*/ 184 h 167"/>
                <a:gd name="T64" fmla="*/ 93 w 127"/>
                <a:gd name="T65" fmla="*/ 185 h 167"/>
                <a:gd name="T66" fmla="*/ 79 w 127"/>
                <a:gd name="T67" fmla="*/ 172 h 167"/>
                <a:gd name="T68" fmla="*/ 66 w 127"/>
                <a:gd name="T69" fmla="*/ 158 h 167"/>
                <a:gd name="T70" fmla="*/ 64 w 127"/>
                <a:gd name="T71" fmla="*/ 152 h 16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7" h="167">
                  <a:moveTo>
                    <a:pt x="58" y="137"/>
                  </a:moveTo>
                  <a:lnTo>
                    <a:pt x="44" y="127"/>
                  </a:lnTo>
                  <a:lnTo>
                    <a:pt x="30" y="119"/>
                  </a:lnTo>
                  <a:lnTo>
                    <a:pt x="15" y="109"/>
                  </a:lnTo>
                  <a:lnTo>
                    <a:pt x="0" y="101"/>
                  </a:lnTo>
                  <a:lnTo>
                    <a:pt x="0" y="82"/>
                  </a:lnTo>
                  <a:lnTo>
                    <a:pt x="10" y="64"/>
                  </a:lnTo>
                  <a:lnTo>
                    <a:pt x="18" y="49"/>
                  </a:lnTo>
                  <a:lnTo>
                    <a:pt x="13" y="35"/>
                  </a:lnTo>
                  <a:lnTo>
                    <a:pt x="8" y="22"/>
                  </a:lnTo>
                  <a:lnTo>
                    <a:pt x="1" y="7"/>
                  </a:lnTo>
                  <a:lnTo>
                    <a:pt x="7" y="0"/>
                  </a:lnTo>
                  <a:lnTo>
                    <a:pt x="19" y="0"/>
                  </a:lnTo>
                  <a:lnTo>
                    <a:pt x="32" y="0"/>
                  </a:lnTo>
                  <a:lnTo>
                    <a:pt x="45" y="3"/>
                  </a:lnTo>
                  <a:lnTo>
                    <a:pt x="64" y="16"/>
                  </a:lnTo>
                  <a:lnTo>
                    <a:pt x="86" y="21"/>
                  </a:lnTo>
                  <a:lnTo>
                    <a:pt x="94" y="13"/>
                  </a:lnTo>
                  <a:lnTo>
                    <a:pt x="110" y="9"/>
                  </a:lnTo>
                  <a:lnTo>
                    <a:pt x="127" y="12"/>
                  </a:lnTo>
                  <a:lnTo>
                    <a:pt x="120" y="22"/>
                  </a:lnTo>
                  <a:lnTo>
                    <a:pt x="112" y="33"/>
                  </a:lnTo>
                  <a:lnTo>
                    <a:pt x="112" y="48"/>
                  </a:lnTo>
                  <a:lnTo>
                    <a:pt x="112" y="65"/>
                  </a:lnTo>
                  <a:lnTo>
                    <a:pt x="112" y="82"/>
                  </a:lnTo>
                  <a:lnTo>
                    <a:pt x="112" y="99"/>
                  </a:lnTo>
                  <a:lnTo>
                    <a:pt x="121" y="113"/>
                  </a:lnTo>
                  <a:lnTo>
                    <a:pt x="112" y="118"/>
                  </a:lnTo>
                  <a:lnTo>
                    <a:pt x="106" y="129"/>
                  </a:lnTo>
                  <a:lnTo>
                    <a:pt x="99" y="136"/>
                  </a:lnTo>
                  <a:lnTo>
                    <a:pt x="92" y="150"/>
                  </a:lnTo>
                  <a:lnTo>
                    <a:pt x="85" y="166"/>
                  </a:lnTo>
                  <a:lnTo>
                    <a:pt x="84" y="167"/>
                  </a:lnTo>
                  <a:lnTo>
                    <a:pt x="72" y="155"/>
                  </a:lnTo>
                  <a:lnTo>
                    <a:pt x="60" y="143"/>
                  </a:lnTo>
                  <a:lnTo>
                    <a:pt x="58" y="13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29" name="Freeform 106"/>
            <p:cNvSpPr>
              <a:spLocks/>
            </p:cNvSpPr>
            <p:nvPr/>
          </p:nvSpPr>
          <p:spPr bwMode="auto">
            <a:xfrm>
              <a:off x="5573" y="2643"/>
              <a:ext cx="2" cy="2"/>
            </a:xfrm>
            <a:custGeom>
              <a:avLst/>
              <a:gdLst>
                <a:gd name="T0" fmla="*/ 2 w 3"/>
                <a:gd name="T1" fmla="*/ 0 h 1"/>
                <a:gd name="T2" fmla="*/ 1 w 3"/>
                <a:gd name="T3" fmla="*/ 2 h 1"/>
                <a:gd name="T4" fmla="*/ 0 w 3"/>
                <a:gd name="T5" fmla="*/ 2 h 1"/>
                <a:gd name="T6" fmla="*/ 1 w 3"/>
                <a:gd name="T7" fmla="*/ 0 h 1"/>
                <a:gd name="T8" fmla="*/ 2 w 3"/>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
                  <a:moveTo>
                    <a:pt x="3" y="0"/>
                  </a:moveTo>
                  <a:lnTo>
                    <a:pt x="2" y="1"/>
                  </a:lnTo>
                  <a:lnTo>
                    <a:pt x="0" y="1"/>
                  </a:lnTo>
                  <a:lnTo>
                    <a:pt x="2" y="0"/>
                  </a:lnTo>
                  <a:lnTo>
                    <a:pt x="3"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0" name="Freeform 107"/>
            <p:cNvSpPr>
              <a:spLocks/>
            </p:cNvSpPr>
            <p:nvPr/>
          </p:nvSpPr>
          <p:spPr bwMode="auto">
            <a:xfrm>
              <a:off x="5577" y="2667"/>
              <a:ext cx="3" cy="3"/>
            </a:xfrm>
            <a:custGeom>
              <a:avLst/>
              <a:gdLst>
                <a:gd name="T0" fmla="*/ 3 w 2"/>
                <a:gd name="T1" fmla="*/ 3 h 4"/>
                <a:gd name="T2" fmla="*/ 2 w 2"/>
                <a:gd name="T3" fmla="*/ 3 h 4"/>
                <a:gd name="T4" fmla="*/ 3 w 2"/>
                <a:gd name="T5" fmla="*/ 3 h 4"/>
                <a:gd name="T6" fmla="*/ 3 w 2"/>
                <a:gd name="T7" fmla="*/ 2 h 4"/>
                <a:gd name="T8" fmla="*/ 0 w 2"/>
                <a:gd name="T9" fmla="*/ 0 h 4"/>
                <a:gd name="T10" fmla="*/ 2 w 2"/>
                <a:gd name="T11" fmla="*/ 0 h 4"/>
                <a:gd name="T12" fmla="*/ 3 w 2"/>
                <a:gd name="T13" fmla="*/ 2 h 4"/>
                <a:gd name="T14" fmla="*/ 3 w 2"/>
                <a:gd name="T15" fmla="*/ 3 h 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4">
                  <a:moveTo>
                    <a:pt x="2" y="4"/>
                  </a:moveTo>
                  <a:lnTo>
                    <a:pt x="1" y="4"/>
                  </a:lnTo>
                  <a:lnTo>
                    <a:pt x="2" y="4"/>
                  </a:lnTo>
                  <a:lnTo>
                    <a:pt x="2" y="3"/>
                  </a:lnTo>
                  <a:lnTo>
                    <a:pt x="0" y="0"/>
                  </a:lnTo>
                  <a:lnTo>
                    <a:pt x="1" y="0"/>
                  </a:lnTo>
                  <a:lnTo>
                    <a:pt x="2" y="3"/>
                  </a:lnTo>
                  <a:lnTo>
                    <a:pt x="2" y="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1" name="Freeform 108"/>
            <p:cNvSpPr>
              <a:spLocks/>
            </p:cNvSpPr>
            <p:nvPr/>
          </p:nvSpPr>
          <p:spPr bwMode="auto">
            <a:xfrm>
              <a:off x="5584" y="2667"/>
              <a:ext cx="2" cy="3"/>
            </a:xfrm>
            <a:custGeom>
              <a:avLst/>
              <a:gdLst>
                <a:gd name="T0" fmla="*/ 2 w 1"/>
                <a:gd name="T1" fmla="*/ 0 h 3"/>
                <a:gd name="T2" fmla="*/ 0 w 1"/>
                <a:gd name="T3" fmla="*/ 0 h 3"/>
                <a:gd name="T4" fmla="*/ 2 w 1"/>
                <a:gd name="T5" fmla="*/ 0 h 3"/>
                <a:gd name="T6" fmla="*/ 0 60000 65536"/>
                <a:gd name="T7" fmla="*/ 0 60000 65536"/>
                <a:gd name="T8" fmla="*/ 0 60000 65536"/>
              </a:gdLst>
              <a:ahLst/>
              <a:cxnLst>
                <a:cxn ang="T6">
                  <a:pos x="T0" y="T1"/>
                </a:cxn>
                <a:cxn ang="T7">
                  <a:pos x="T2" y="T3"/>
                </a:cxn>
                <a:cxn ang="T8">
                  <a:pos x="T4" y="T5"/>
                </a:cxn>
              </a:cxnLst>
              <a:rect l="0" t="0" r="r" b="b"/>
              <a:pathLst>
                <a:path w="1" h="3">
                  <a:moveTo>
                    <a:pt x="1" y="0"/>
                  </a:moveTo>
                  <a:lnTo>
                    <a:pt x="0" y="0"/>
                  </a:lnTo>
                  <a:lnTo>
                    <a:pt x="1"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2" name="Freeform 109"/>
            <p:cNvSpPr>
              <a:spLocks/>
            </p:cNvSpPr>
            <p:nvPr/>
          </p:nvSpPr>
          <p:spPr bwMode="auto">
            <a:xfrm>
              <a:off x="5580" y="2674"/>
              <a:ext cx="2" cy="2"/>
            </a:xfrm>
            <a:custGeom>
              <a:avLst/>
              <a:gdLst>
                <a:gd name="T0" fmla="*/ 0 w 2"/>
                <a:gd name="T1" fmla="*/ 2 h 1"/>
                <a:gd name="T2" fmla="*/ 0 w 2"/>
                <a:gd name="T3" fmla="*/ 0 h 1"/>
                <a:gd name="T4" fmla="*/ 0 w 2"/>
                <a:gd name="T5" fmla="*/ 2 h 1"/>
                <a:gd name="T6" fmla="*/ 0 60000 65536"/>
                <a:gd name="T7" fmla="*/ 0 60000 65536"/>
                <a:gd name="T8" fmla="*/ 0 60000 65536"/>
              </a:gdLst>
              <a:ahLst/>
              <a:cxnLst>
                <a:cxn ang="T6">
                  <a:pos x="T0" y="T1"/>
                </a:cxn>
                <a:cxn ang="T7">
                  <a:pos x="T2" y="T3"/>
                </a:cxn>
                <a:cxn ang="T8">
                  <a:pos x="T4" y="T5"/>
                </a:cxn>
              </a:cxnLst>
              <a:rect l="0" t="0" r="r" b="b"/>
              <a:pathLst>
                <a:path w="2" h="1">
                  <a:moveTo>
                    <a:pt x="0" y="1"/>
                  </a:moveTo>
                  <a:lnTo>
                    <a:pt x="0" y="0"/>
                  </a:lnTo>
                  <a:lnTo>
                    <a:pt x="0" y="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 name="Freeform 110"/>
            <p:cNvSpPr>
              <a:spLocks/>
            </p:cNvSpPr>
            <p:nvPr/>
          </p:nvSpPr>
          <p:spPr bwMode="auto">
            <a:xfrm>
              <a:off x="2580" y="2430"/>
              <a:ext cx="209" cy="189"/>
            </a:xfrm>
            <a:custGeom>
              <a:avLst/>
              <a:gdLst>
                <a:gd name="T0" fmla="*/ 137 w 189"/>
                <a:gd name="T1" fmla="*/ 135 h 169"/>
                <a:gd name="T2" fmla="*/ 124 w 189"/>
                <a:gd name="T3" fmla="*/ 140 h 169"/>
                <a:gd name="T4" fmla="*/ 116 w 189"/>
                <a:gd name="T5" fmla="*/ 151 h 169"/>
                <a:gd name="T6" fmla="*/ 109 w 189"/>
                <a:gd name="T7" fmla="*/ 163 h 169"/>
                <a:gd name="T8" fmla="*/ 104 w 189"/>
                <a:gd name="T9" fmla="*/ 180 h 169"/>
                <a:gd name="T10" fmla="*/ 97 w 189"/>
                <a:gd name="T11" fmla="*/ 178 h 169"/>
                <a:gd name="T12" fmla="*/ 98 w 189"/>
                <a:gd name="T13" fmla="*/ 185 h 169"/>
                <a:gd name="T14" fmla="*/ 81 w 189"/>
                <a:gd name="T15" fmla="*/ 185 h 169"/>
                <a:gd name="T16" fmla="*/ 79 w 189"/>
                <a:gd name="T17" fmla="*/ 183 h 169"/>
                <a:gd name="T18" fmla="*/ 76 w 189"/>
                <a:gd name="T19" fmla="*/ 183 h 169"/>
                <a:gd name="T20" fmla="*/ 73 w 189"/>
                <a:gd name="T21" fmla="*/ 187 h 169"/>
                <a:gd name="T22" fmla="*/ 71 w 189"/>
                <a:gd name="T23" fmla="*/ 181 h 169"/>
                <a:gd name="T24" fmla="*/ 71 w 189"/>
                <a:gd name="T25" fmla="*/ 189 h 169"/>
                <a:gd name="T26" fmla="*/ 71 w 189"/>
                <a:gd name="T27" fmla="*/ 185 h 169"/>
                <a:gd name="T28" fmla="*/ 67 w 189"/>
                <a:gd name="T29" fmla="*/ 187 h 169"/>
                <a:gd name="T30" fmla="*/ 63 w 189"/>
                <a:gd name="T31" fmla="*/ 187 h 169"/>
                <a:gd name="T32" fmla="*/ 54 w 189"/>
                <a:gd name="T33" fmla="*/ 188 h 169"/>
                <a:gd name="T34" fmla="*/ 48 w 189"/>
                <a:gd name="T35" fmla="*/ 169 h 169"/>
                <a:gd name="T36" fmla="*/ 50 w 189"/>
                <a:gd name="T37" fmla="*/ 168 h 169"/>
                <a:gd name="T38" fmla="*/ 45 w 189"/>
                <a:gd name="T39" fmla="*/ 163 h 169"/>
                <a:gd name="T40" fmla="*/ 46 w 189"/>
                <a:gd name="T41" fmla="*/ 163 h 169"/>
                <a:gd name="T42" fmla="*/ 43 w 189"/>
                <a:gd name="T43" fmla="*/ 160 h 169"/>
                <a:gd name="T44" fmla="*/ 24 w 189"/>
                <a:gd name="T45" fmla="*/ 148 h 169"/>
                <a:gd name="T46" fmla="*/ 14 w 189"/>
                <a:gd name="T47" fmla="*/ 147 h 169"/>
                <a:gd name="T48" fmla="*/ 18 w 189"/>
                <a:gd name="T49" fmla="*/ 143 h 169"/>
                <a:gd name="T50" fmla="*/ 0 w 189"/>
                <a:gd name="T51" fmla="*/ 149 h 169"/>
                <a:gd name="T52" fmla="*/ 1 w 189"/>
                <a:gd name="T53" fmla="*/ 121 h 169"/>
                <a:gd name="T54" fmla="*/ 3 w 189"/>
                <a:gd name="T55" fmla="*/ 94 h 169"/>
                <a:gd name="T56" fmla="*/ 17 w 189"/>
                <a:gd name="T57" fmla="*/ 70 h 169"/>
                <a:gd name="T58" fmla="*/ 18 w 189"/>
                <a:gd name="T59" fmla="*/ 54 h 169"/>
                <a:gd name="T60" fmla="*/ 14 w 189"/>
                <a:gd name="T61" fmla="*/ 42 h 169"/>
                <a:gd name="T62" fmla="*/ 14 w 189"/>
                <a:gd name="T63" fmla="*/ 41 h 169"/>
                <a:gd name="T64" fmla="*/ 17 w 189"/>
                <a:gd name="T65" fmla="*/ 34 h 169"/>
                <a:gd name="T66" fmla="*/ 21 w 189"/>
                <a:gd name="T67" fmla="*/ 20 h 169"/>
                <a:gd name="T68" fmla="*/ 25 w 189"/>
                <a:gd name="T69" fmla="*/ 6 h 169"/>
                <a:gd name="T70" fmla="*/ 41 w 189"/>
                <a:gd name="T71" fmla="*/ 0 h 169"/>
                <a:gd name="T72" fmla="*/ 59 w 189"/>
                <a:gd name="T73" fmla="*/ 1 h 169"/>
                <a:gd name="T74" fmla="*/ 71 w 189"/>
                <a:gd name="T75" fmla="*/ 13 h 169"/>
                <a:gd name="T76" fmla="*/ 90 w 189"/>
                <a:gd name="T77" fmla="*/ 8 h 169"/>
                <a:gd name="T78" fmla="*/ 103 w 189"/>
                <a:gd name="T79" fmla="*/ 13 h 169"/>
                <a:gd name="T80" fmla="*/ 114 w 189"/>
                <a:gd name="T81" fmla="*/ 19 h 169"/>
                <a:gd name="T82" fmla="*/ 134 w 189"/>
                <a:gd name="T83" fmla="*/ 9 h 169"/>
                <a:gd name="T84" fmla="*/ 153 w 189"/>
                <a:gd name="T85" fmla="*/ 10 h 169"/>
                <a:gd name="T86" fmla="*/ 170 w 189"/>
                <a:gd name="T87" fmla="*/ 12 h 169"/>
                <a:gd name="T88" fmla="*/ 190 w 189"/>
                <a:gd name="T89" fmla="*/ 1 h 169"/>
                <a:gd name="T90" fmla="*/ 198 w 189"/>
                <a:gd name="T91" fmla="*/ 13 h 169"/>
                <a:gd name="T92" fmla="*/ 200 w 189"/>
                <a:gd name="T93" fmla="*/ 28 h 169"/>
                <a:gd name="T94" fmla="*/ 209 w 189"/>
                <a:gd name="T95" fmla="*/ 36 h 169"/>
                <a:gd name="T96" fmla="*/ 203 w 189"/>
                <a:gd name="T97" fmla="*/ 47 h 169"/>
                <a:gd name="T98" fmla="*/ 191 w 189"/>
                <a:gd name="T99" fmla="*/ 59 h 169"/>
                <a:gd name="T100" fmla="*/ 185 w 189"/>
                <a:gd name="T101" fmla="*/ 73 h 169"/>
                <a:gd name="T102" fmla="*/ 179 w 189"/>
                <a:gd name="T103" fmla="*/ 87 h 169"/>
                <a:gd name="T104" fmla="*/ 173 w 189"/>
                <a:gd name="T105" fmla="*/ 103 h 169"/>
                <a:gd name="T106" fmla="*/ 166 w 189"/>
                <a:gd name="T107" fmla="*/ 114 h 169"/>
                <a:gd name="T108" fmla="*/ 159 w 189"/>
                <a:gd name="T109" fmla="*/ 131 h 169"/>
                <a:gd name="T110" fmla="*/ 149 w 189"/>
                <a:gd name="T111" fmla="*/ 148 h 169"/>
                <a:gd name="T112" fmla="*/ 137 w 189"/>
                <a:gd name="T113" fmla="*/ 135 h 16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89" h="169">
                  <a:moveTo>
                    <a:pt x="124" y="121"/>
                  </a:moveTo>
                  <a:lnTo>
                    <a:pt x="112" y="125"/>
                  </a:lnTo>
                  <a:lnTo>
                    <a:pt x="105" y="135"/>
                  </a:lnTo>
                  <a:lnTo>
                    <a:pt x="99" y="146"/>
                  </a:lnTo>
                  <a:lnTo>
                    <a:pt x="94" y="161"/>
                  </a:lnTo>
                  <a:lnTo>
                    <a:pt x="88" y="159"/>
                  </a:lnTo>
                  <a:lnTo>
                    <a:pt x="89" y="165"/>
                  </a:lnTo>
                  <a:lnTo>
                    <a:pt x="73" y="165"/>
                  </a:lnTo>
                  <a:lnTo>
                    <a:pt x="71" y="164"/>
                  </a:lnTo>
                  <a:lnTo>
                    <a:pt x="69" y="164"/>
                  </a:lnTo>
                  <a:lnTo>
                    <a:pt x="66" y="167"/>
                  </a:lnTo>
                  <a:lnTo>
                    <a:pt x="64" y="162"/>
                  </a:lnTo>
                  <a:lnTo>
                    <a:pt x="64" y="169"/>
                  </a:lnTo>
                  <a:lnTo>
                    <a:pt x="64" y="165"/>
                  </a:lnTo>
                  <a:lnTo>
                    <a:pt x="61" y="167"/>
                  </a:lnTo>
                  <a:lnTo>
                    <a:pt x="57" y="167"/>
                  </a:lnTo>
                  <a:lnTo>
                    <a:pt x="49" y="168"/>
                  </a:lnTo>
                  <a:lnTo>
                    <a:pt x="43" y="151"/>
                  </a:lnTo>
                  <a:lnTo>
                    <a:pt x="45" y="150"/>
                  </a:lnTo>
                  <a:lnTo>
                    <a:pt x="41" y="146"/>
                  </a:lnTo>
                  <a:lnTo>
                    <a:pt x="42" y="146"/>
                  </a:lnTo>
                  <a:lnTo>
                    <a:pt x="39" y="143"/>
                  </a:lnTo>
                  <a:lnTo>
                    <a:pt x="22" y="132"/>
                  </a:lnTo>
                  <a:lnTo>
                    <a:pt x="13" y="131"/>
                  </a:lnTo>
                  <a:lnTo>
                    <a:pt x="16" y="128"/>
                  </a:lnTo>
                  <a:lnTo>
                    <a:pt x="0" y="133"/>
                  </a:lnTo>
                  <a:lnTo>
                    <a:pt x="1" y="108"/>
                  </a:lnTo>
                  <a:lnTo>
                    <a:pt x="3" y="84"/>
                  </a:lnTo>
                  <a:lnTo>
                    <a:pt x="15" y="63"/>
                  </a:lnTo>
                  <a:lnTo>
                    <a:pt x="16" y="48"/>
                  </a:lnTo>
                  <a:lnTo>
                    <a:pt x="13" y="38"/>
                  </a:lnTo>
                  <a:lnTo>
                    <a:pt x="13" y="37"/>
                  </a:lnTo>
                  <a:lnTo>
                    <a:pt x="15" y="30"/>
                  </a:lnTo>
                  <a:lnTo>
                    <a:pt x="19" y="18"/>
                  </a:lnTo>
                  <a:lnTo>
                    <a:pt x="23" y="5"/>
                  </a:lnTo>
                  <a:lnTo>
                    <a:pt x="37" y="0"/>
                  </a:lnTo>
                  <a:lnTo>
                    <a:pt x="53" y="1"/>
                  </a:lnTo>
                  <a:lnTo>
                    <a:pt x="64" y="12"/>
                  </a:lnTo>
                  <a:lnTo>
                    <a:pt x="81" y="7"/>
                  </a:lnTo>
                  <a:lnTo>
                    <a:pt x="93" y="12"/>
                  </a:lnTo>
                  <a:lnTo>
                    <a:pt x="103" y="17"/>
                  </a:lnTo>
                  <a:lnTo>
                    <a:pt x="121" y="8"/>
                  </a:lnTo>
                  <a:lnTo>
                    <a:pt x="138" y="9"/>
                  </a:lnTo>
                  <a:lnTo>
                    <a:pt x="154" y="11"/>
                  </a:lnTo>
                  <a:lnTo>
                    <a:pt x="172" y="1"/>
                  </a:lnTo>
                  <a:lnTo>
                    <a:pt x="179" y="12"/>
                  </a:lnTo>
                  <a:lnTo>
                    <a:pt x="181" y="25"/>
                  </a:lnTo>
                  <a:lnTo>
                    <a:pt x="189" y="32"/>
                  </a:lnTo>
                  <a:lnTo>
                    <a:pt x="184" y="42"/>
                  </a:lnTo>
                  <a:lnTo>
                    <a:pt x="173" y="53"/>
                  </a:lnTo>
                  <a:lnTo>
                    <a:pt x="167" y="65"/>
                  </a:lnTo>
                  <a:lnTo>
                    <a:pt x="162" y="78"/>
                  </a:lnTo>
                  <a:lnTo>
                    <a:pt x="156" y="92"/>
                  </a:lnTo>
                  <a:lnTo>
                    <a:pt x="150" y="102"/>
                  </a:lnTo>
                  <a:lnTo>
                    <a:pt x="144" y="117"/>
                  </a:lnTo>
                  <a:lnTo>
                    <a:pt x="135" y="132"/>
                  </a:lnTo>
                  <a:lnTo>
                    <a:pt x="124" y="12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4" name="Freeform 111"/>
            <p:cNvSpPr>
              <a:spLocks/>
            </p:cNvSpPr>
            <p:nvPr/>
          </p:nvSpPr>
          <p:spPr bwMode="auto">
            <a:xfrm>
              <a:off x="2547" y="2459"/>
              <a:ext cx="49" cy="122"/>
            </a:xfrm>
            <a:custGeom>
              <a:avLst/>
              <a:gdLst>
                <a:gd name="T0" fmla="*/ 3 w 46"/>
                <a:gd name="T1" fmla="*/ 27 h 110"/>
                <a:gd name="T2" fmla="*/ 1 w 46"/>
                <a:gd name="T3" fmla="*/ 27 h 110"/>
                <a:gd name="T4" fmla="*/ 0 w 46"/>
                <a:gd name="T5" fmla="*/ 35 h 110"/>
                <a:gd name="T6" fmla="*/ 10 w 46"/>
                <a:gd name="T7" fmla="*/ 47 h 110"/>
                <a:gd name="T8" fmla="*/ 12 w 46"/>
                <a:gd name="T9" fmla="*/ 62 h 110"/>
                <a:gd name="T10" fmla="*/ 12 w 46"/>
                <a:gd name="T11" fmla="*/ 78 h 110"/>
                <a:gd name="T12" fmla="*/ 13 w 46"/>
                <a:gd name="T13" fmla="*/ 93 h 110"/>
                <a:gd name="T14" fmla="*/ 13 w 46"/>
                <a:gd name="T15" fmla="*/ 108 h 110"/>
                <a:gd name="T16" fmla="*/ 14 w 46"/>
                <a:gd name="T17" fmla="*/ 122 h 110"/>
                <a:gd name="T18" fmla="*/ 32 w 46"/>
                <a:gd name="T19" fmla="*/ 120 h 110"/>
                <a:gd name="T20" fmla="*/ 33 w 46"/>
                <a:gd name="T21" fmla="*/ 92 h 110"/>
                <a:gd name="T22" fmla="*/ 35 w 46"/>
                <a:gd name="T23" fmla="*/ 65 h 110"/>
                <a:gd name="T24" fmla="*/ 48 w 46"/>
                <a:gd name="T25" fmla="*/ 42 h 110"/>
                <a:gd name="T26" fmla="*/ 49 w 46"/>
                <a:gd name="T27" fmla="*/ 26 h 110"/>
                <a:gd name="T28" fmla="*/ 46 w 46"/>
                <a:gd name="T29" fmla="*/ 14 h 110"/>
                <a:gd name="T30" fmla="*/ 46 w 46"/>
                <a:gd name="T31" fmla="*/ 13 h 110"/>
                <a:gd name="T32" fmla="*/ 32 w 46"/>
                <a:gd name="T33" fmla="*/ 0 h 110"/>
                <a:gd name="T34" fmla="*/ 27 w 46"/>
                <a:gd name="T35" fmla="*/ 7 h 110"/>
                <a:gd name="T36" fmla="*/ 27 w 46"/>
                <a:gd name="T37" fmla="*/ 9 h 110"/>
                <a:gd name="T38" fmla="*/ 26 w 46"/>
                <a:gd name="T39" fmla="*/ 12 h 110"/>
                <a:gd name="T40" fmla="*/ 13 w 46"/>
                <a:gd name="T41" fmla="*/ 20 h 110"/>
                <a:gd name="T42" fmla="*/ 3 w 46"/>
                <a:gd name="T43" fmla="*/ 27 h 11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6" h="110">
                  <a:moveTo>
                    <a:pt x="3" y="24"/>
                  </a:moveTo>
                  <a:lnTo>
                    <a:pt x="1" y="24"/>
                  </a:lnTo>
                  <a:lnTo>
                    <a:pt x="0" y="32"/>
                  </a:lnTo>
                  <a:lnTo>
                    <a:pt x="9" y="42"/>
                  </a:lnTo>
                  <a:lnTo>
                    <a:pt x="11" y="56"/>
                  </a:lnTo>
                  <a:lnTo>
                    <a:pt x="11" y="70"/>
                  </a:lnTo>
                  <a:lnTo>
                    <a:pt x="12" y="84"/>
                  </a:lnTo>
                  <a:lnTo>
                    <a:pt x="12" y="97"/>
                  </a:lnTo>
                  <a:lnTo>
                    <a:pt x="13" y="110"/>
                  </a:lnTo>
                  <a:lnTo>
                    <a:pt x="30" y="108"/>
                  </a:lnTo>
                  <a:lnTo>
                    <a:pt x="31" y="83"/>
                  </a:lnTo>
                  <a:lnTo>
                    <a:pt x="33" y="59"/>
                  </a:lnTo>
                  <a:lnTo>
                    <a:pt x="45" y="38"/>
                  </a:lnTo>
                  <a:lnTo>
                    <a:pt x="46" y="23"/>
                  </a:lnTo>
                  <a:lnTo>
                    <a:pt x="43" y="13"/>
                  </a:lnTo>
                  <a:lnTo>
                    <a:pt x="43" y="12"/>
                  </a:lnTo>
                  <a:lnTo>
                    <a:pt x="30" y="0"/>
                  </a:lnTo>
                  <a:lnTo>
                    <a:pt x="25" y="6"/>
                  </a:lnTo>
                  <a:lnTo>
                    <a:pt x="25" y="8"/>
                  </a:lnTo>
                  <a:lnTo>
                    <a:pt x="24" y="11"/>
                  </a:lnTo>
                  <a:lnTo>
                    <a:pt x="12" y="18"/>
                  </a:lnTo>
                  <a:lnTo>
                    <a:pt x="3" y="2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5" name="Freeform 112"/>
            <p:cNvSpPr>
              <a:spLocks/>
            </p:cNvSpPr>
            <p:nvPr/>
          </p:nvSpPr>
          <p:spPr bwMode="auto">
            <a:xfrm>
              <a:off x="2436" y="2403"/>
              <a:ext cx="137" cy="113"/>
            </a:xfrm>
            <a:custGeom>
              <a:avLst/>
              <a:gdLst>
                <a:gd name="T0" fmla="*/ 113 w 124"/>
                <a:gd name="T1" fmla="*/ 82 h 101"/>
                <a:gd name="T2" fmla="*/ 107 w 124"/>
                <a:gd name="T3" fmla="*/ 82 h 101"/>
                <a:gd name="T4" fmla="*/ 93 w 124"/>
                <a:gd name="T5" fmla="*/ 79 h 101"/>
                <a:gd name="T6" fmla="*/ 87 w 124"/>
                <a:gd name="T7" fmla="*/ 81 h 101"/>
                <a:gd name="T8" fmla="*/ 67 w 124"/>
                <a:gd name="T9" fmla="*/ 82 h 101"/>
                <a:gd name="T10" fmla="*/ 46 w 124"/>
                <a:gd name="T11" fmla="*/ 82 h 101"/>
                <a:gd name="T12" fmla="*/ 48 w 124"/>
                <a:gd name="T13" fmla="*/ 97 h 101"/>
                <a:gd name="T14" fmla="*/ 49 w 124"/>
                <a:gd name="T15" fmla="*/ 113 h 101"/>
                <a:gd name="T16" fmla="*/ 33 w 124"/>
                <a:gd name="T17" fmla="*/ 103 h 101"/>
                <a:gd name="T18" fmla="*/ 17 w 124"/>
                <a:gd name="T19" fmla="*/ 109 h 101"/>
                <a:gd name="T20" fmla="*/ 7 w 124"/>
                <a:gd name="T21" fmla="*/ 96 h 101"/>
                <a:gd name="T22" fmla="*/ 0 w 124"/>
                <a:gd name="T23" fmla="*/ 94 h 101"/>
                <a:gd name="T24" fmla="*/ 3 w 124"/>
                <a:gd name="T25" fmla="*/ 67 h 101"/>
                <a:gd name="T26" fmla="*/ 9 w 124"/>
                <a:gd name="T27" fmla="*/ 63 h 101"/>
                <a:gd name="T28" fmla="*/ 18 w 124"/>
                <a:gd name="T29" fmla="*/ 54 h 101"/>
                <a:gd name="T30" fmla="*/ 22 w 124"/>
                <a:gd name="T31" fmla="*/ 46 h 101"/>
                <a:gd name="T32" fmla="*/ 24 w 124"/>
                <a:gd name="T33" fmla="*/ 34 h 101"/>
                <a:gd name="T34" fmla="*/ 35 w 124"/>
                <a:gd name="T35" fmla="*/ 39 h 101"/>
                <a:gd name="T36" fmla="*/ 38 w 124"/>
                <a:gd name="T37" fmla="*/ 30 h 101"/>
                <a:gd name="T38" fmla="*/ 42 w 124"/>
                <a:gd name="T39" fmla="*/ 29 h 101"/>
                <a:gd name="T40" fmla="*/ 49 w 124"/>
                <a:gd name="T41" fmla="*/ 19 h 101"/>
                <a:gd name="T42" fmla="*/ 60 w 124"/>
                <a:gd name="T43" fmla="*/ 19 h 101"/>
                <a:gd name="T44" fmla="*/ 61 w 124"/>
                <a:gd name="T45" fmla="*/ 10 h 101"/>
                <a:gd name="T46" fmla="*/ 83 w 124"/>
                <a:gd name="T47" fmla="*/ 0 h 101"/>
                <a:gd name="T48" fmla="*/ 99 w 124"/>
                <a:gd name="T49" fmla="*/ 2 h 101"/>
                <a:gd name="T50" fmla="*/ 102 w 124"/>
                <a:gd name="T51" fmla="*/ 19 h 101"/>
                <a:gd name="T52" fmla="*/ 115 w 124"/>
                <a:gd name="T53" fmla="*/ 34 h 101"/>
                <a:gd name="T54" fmla="*/ 113 w 124"/>
                <a:gd name="T55" fmla="*/ 35 h 101"/>
                <a:gd name="T56" fmla="*/ 113 w 124"/>
                <a:gd name="T57" fmla="*/ 41 h 101"/>
                <a:gd name="T58" fmla="*/ 123 w 124"/>
                <a:gd name="T59" fmla="*/ 49 h 101"/>
                <a:gd name="T60" fmla="*/ 129 w 124"/>
                <a:gd name="T61" fmla="*/ 48 h 101"/>
                <a:gd name="T62" fmla="*/ 134 w 124"/>
                <a:gd name="T63" fmla="*/ 54 h 101"/>
                <a:gd name="T64" fmla="*/ 137 w 124"/>
                <a:gd name="T65" fmla="*/ 64 h 101"/>
                <a:gd name="T66" fmla="*/ 136 w 124"/>
                <a:gd name="T67" fmla="*/ 67 h 101"/>
                <a:gd name="T68" fmla="*/ 123 w 124"/>
                <a:gd name="T69" fmla="*/ 75 h 101"/>
                <a:gd name="T70" fmla="*/ 113 w 124"/>
                <a:gd name="T71" fmla="*/ 82 h 10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4" h="101">
                  <a:moveTo>
                    <a:pt x="102" y="73"/>
                  </a:moveTo>
                  <a:lnTo>
                    <a:pt x="97" y="73"/>
                  </a:lnTo>
                  <a:lnTo>
                    <a:pt x="84" y="71"/>
                  </a:lnTo>
                  <a:lnTo>
                    <a:pt x="79" y="72"/>
                  </a:lnTo>
                  <a:lnTo>
                    <a:pt x="61" y="73"/>
                  </a:lnTo>
                  <a:lnTo>
                    <a:pt x="42" y="73"/>
                  </a:lnTo>
                  <a:lnTo>
                    <a:pt x="43" y="87"/>
                  </a:lnTo>
                  <a:lnTo>
                    <a:pt x="44" y="101"/>
                  </a:lnTo>
                  <a:lnTo>
                    <a:pt x="30" y="92"/>
                  </a:lnTo>
                  <a:lnTo>
                    <a:pt x="15" y="97"/>
                  </a:lnTo>
                  <a:lnTo>
                    <a:pt x="6" y="86"/>
                  </a:lnTo>
                  <a:lnTo>
                    <a:pt x="0" y="84"/>
                  </a:lnTo>
                  <a:lnTo>
                    <a:pt x="3" y="60"/>
                  </a:lnTo>
                  <a:lnTo>
                    <a:pt x="8" y="56"/>
                  </a:lnTo>
                  <a:lnTo>
                    <a:pt x="16" y="48"/>
                  </a:lnTo>
                  <a:lnTo>
                    <a:pt x="20" y="41"/>
                  </a:lnTo>
                  <a:lnTo>
                    <a:pt x="22" y="30"/>
                  </a:lnTo>
                  <a:lnTo>
                    <a:pt x="32" y="35"/>
                  </a:lnTo>
                  <a:lnTo>
                    <a:pt x="34" y="27"/>
                  </a:lnTo>
                  <a:lnTo>
                    <a:pt x="38" y="26"/>
                  </a:lnTo>
                  <a:lnTo>
                    <a:pt x="44" y="17"/>
                  </a:lnTo>
                  <a:lnTo>
                    <a:pt x="54" y="17"/>
                  </a:lnTo>
                  <a:lnTo>
                    <a:pt x="55" y="9"/>
                  </a:lnTo>
                  <a:lnTo>
                    <a:pt x="75" y="0"/>
                  </a:lnTo>
                  <a:lnTo>
                    <a:pt x="90" y="2"/>
                  </a:lnTo>
                  <a:lnTo>
                    <a:pt x="92" y="17"/>
                  </a:lnTo>
                  <a:lnTo>
                    <a:pt x="104" y="30"/>
                  </a:lnTo>
                  <a:lnTo>
                    <a:pt x="102" y="31"/>
                  </a:lnTo>
                  <a:lnTo>
                    <a:pt x="102" y="37"/>
                  </a:lnTo>
                  <a:lnTo>
                    <a:pt x="111" y="44"/>
                  </a:lnTo>
                  <a:lnTo>
                    <a:pt x="117" y="43"/>
                  </a:lnTo>
                  <a:lnTo>
                    <a:pt x="121" y="48"/>
                  </a:lnTo>
                  <a:lnTo>
                    <a:pt x="124" y="57"/>
                  </a:lnTo>
                  <a:lnTo>
                    <a:pt x="123" y="60"/>
                  </a:lnTo>
                  <a:lnTo>
                    <a:pt x="111" y="67"/>
                  </a:lnTo>
                  <a:lnTo>
                    <a:pt x="102" y="7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6" name="Freeform 113"/>
            <p:cNvSpPr>
              <a:spLocks/>
            </p:cNvSpPr>
            <p:nvPr/>
          </p:nvSpPr>
          <p:spPr bwMode="auto">
            <a:xfrm>
              <a:off x="2682" y="2443"/>
              <a:ext cx="134" cy="227"/>
            </a:xfrm>
            <a:custGeom>
              <a:avLst/>
              <a:gdLst>
                <a:gd name="T0" fmla="*/ 124 w 121"/>
                <a:gd name="T1" fmla="*/ 62 h 204"/>
                <a:gd name="T2" fmla="*/ 103 w 121"/>
                <a:gd name="T3" fmla="*/ 62 h 204"/>
                <a:gd name="T4" fmla="*/ 95 w 121"/>
                <a:gd name="T5" fmla="*/ 67 h 204"/>
                <a:gd name="T6" fmla="*/ 110 w 121"/>
                <a:gd name="T7" fmla="*/ 86 h 204"/>
                <a:gd name="T8" fmla="*/ 121 w 121"/>
                <a:gd name="T9" fmla="*/ 110 h 204"/>
                <a:gd name="T10" fmla="*/ 113 w 121"/>
                <a:gd name="T11" fmla="*/ 127 h 204"/>
                <a:gd name="T12" fmla="*/ 103 w 121"/>
                <a:gd name="T13" fmla="*/ 142 h 204"/>
                <a:gd name="T14" fmla="*/ 110 w 121"/>
                <a:gd name="T15" fmla="*/ 170 h 204"/>
                <a:gd name="T16" fmla="*/ 120 w 121"/>
                <a:gd name="T17" fmla="*/ 186 h 204"/>
                <a:gd name="T18" fmla="*/ 128 w 121"/>
                <a:gd name="T19" fmla="*/ 199 h 204"/>
                <a:gd name="T20" fmla="*/ 134 w 121"/>
                <a:gd name="T21" fmla="*/ 217 h 204"/>
                <a:gd name="T22" fmla="*/ 131 w 121"/>
                <a:gd name="T23" fmla="*/ 227 h 204"/>
                <a:gd name="T24" fmla="*/ 115 w 121"/>
                <a:gd name="T25" fmla="*/ 223 h 204"/>
                <a:gd name="T26" fmla="*/ 101 w 121"/>
                <a:gd name="T27" fmla="*/ 219 h 204"/>
                <a:gd name="T28" fmla="*/ 83 w 121"/>
                <a:gd name="T29" fmla="*/ 219 h 204"/>
                <a:gd name="T30" fmla="*/ 66 w 121"/>
                <a:gd name="T31" fmla="*/ 219 h 204"/>
                <a:gd name="T32" fmla="*/ 49 w 121"/>
                <a:gd name="T33" fmla="*/ 219 h 204"/>
                <a:gd name="T34" fmla="*/ 35 w 121"/>
                <a:gd name="T35" fmla="*/ 216 h 204"/>
                <a:gd name="T36" fmla="*/ 22 w 121"/>
                <a:gd name="T37" fmla="*/ 215 h 204"/>
                <a:gd name="T38" fmla="*/ 22 w 121"/>
                <a:gd name="T39" fmla="*/ 194 h 204"/>
                <a:gd name="T40" fmla="*/ 20 w 121"/>
                <a:gd name="T41" fmla="*/ 184 h 204"/>
                <a:gd name="T42" fmla="*/ 18 w 121"/>
                <a:gd name="T43" fmla="*/ 181 h 204"/>
                <a:gd name="T44" fmla="*/ 8 w 121"/>
                <a:gd name="T45" fmla="*/ 180 h 204"/>
                <a:gd name="T46" fmla="*/ 2 w 121"/>
                <a:gd name="T47" fmla="*/ 168 h 204"/>
                <a:gd name="T48" fmla="*/ 0 w 121"/>
                <a:gd name="T49" fmla="*/ 169 h 204"/>
                <a:gd name="T50" fmla="*/ 1 w 121"/>
                <a:gd name="T51" fmla="*/ 166 h 204"/>
                <a:gd name="T52" fmla="*/ 7 w 121"/>
                <a:gd name="T53" fmla="*/ 149 h 204"/>
                <a:gd name="T54" fmla="*/ 13 w 121"/>
                <a:gd name="T55" fmla="*/ 137 h 204"/>
                <a:gd name="T56" fmla="*/ 21 w 121"/>
                <a:gd name="T57" fmla="*/ 126 h 204"/>
                <a:gd name="T58" fmla="*/ 34 w 121"/>
                <a:gd name="T59" fmla="*/ 121 h 204"/>
                <a:gd name="T60" fmla="*/ 47 w 121"/>
                <a:gd name="T61" fmla="*/ 134 h 204"/>
                <a:gd name="T62" fmla="*/ 56 w 121"/>
                <a:gd name="T63" fmla="*/ 117 h 204"/>
                <a:gd name="T64" fmla="*/ 63 w 121"/>
                <a:gd name="T65" fmla="*/ 100 h 204"/>
                <a:gd name="T66" fmla="*/ 70 w 121"/>
                <a:gd name="T67" fmla="*/ 89 h 204"/>
                <a:gd name="T68" fmla="*/ 76 w 121"/>
                <a:gd name="T69" fmla="*/ 73 h 204"/>
                <a:gd name="T70" fmla="*/ 82 w 121"/>
                <a:gd name="T71" fmla="*/ 59 h 204"/>
                <a:gd name="T72" fmla="*/ 89 w 121"/>
                <a:gd name="T73" fmla="*/ 46 h 204"/>
                <a:gd name="T74" fmla="*/ 101 w 121"/>
                <a:gd name="T75" fmla="*/ 33 h 204"/>
                <a:gd name="T76" fmla="*/ 106 w 121"/>
                <a:gd name="T77" fmla="*/ 22 h 204"/>
                <a:gd name="T78" fmla="*/ 97 w 121"/>
                <a:gd name="T79" fmla="*/ 14 h 204"/>
                <a:gd name="T80" fmla="*/ 95 w 121"/>
                <a:gd name="T81" fmla="*/ 0 h 204"/>
                <a:gd name="T82" fmla="*/ 102 w 121"/>
                <a:gd name="T83" fmla="*/ 0 h 204"/>
                <a:gd name="T84" fmla="*/ 110 w 121"/>
                <a:gd name="T85" fmla="*/ 20 h 204"/>
                <a:gd name="T86" fmla="*/ 113 w 121"/>
                <a:gd name="T87" fmla="*/ 42 h 204"/>
                <a:gd name="T88" fmla="*/ 124 w 121"/>
                <a:gd name="T89" fmla="*/ 62 h 20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1" h="204">
                  <a:moveTo>
                    <a:pt x="112" y="56"/>
                  </a:moveTo>
                  <a:lnTo>
                    <a:pt x="93" y="56"/>
                  </a:lnTo>
                  <a:lnTo>
                    <a:pt x="86" y="60"/>
                  </a:lnTo>
                  <a:lnTo>
                    <a:pt x="99" y="77"/>
                  </a:lnTo>
                  <a:lnTo>
                    <a:pt x="109" y="99"/>
                  </a:lnTo>
                  <a:lnTo>
                    <a:pt x="102" y="114"/>
                  </a:lnTo>
                  <a:lnTo>
                    <a:pt x="93" y="128"/>
                  </a:lnTo>
                  <a:lnTo>
                    <a:pt x="99" y="153"/>
                  </a:lnTo>
                  <a:lnTo>
                    <a:pt x="108" y="167"/>
                  </a:lnTo>
                  <a:lnTo>
                    <a:pt x="116" y="179"/>
                  </a:lnTo>
                  <a:lnTo>
                    <a:pt x="121" y="195"/>
                  </a:lnTo>
                  <a:lnTo>
                    <a:pt x="118" y="204"/>
                  </a:lnTo>
                  <a:lnTo>
                    <a:pt x="104" y="200"/>
                  </a:lnTo>
                  <a:lnTo>
                    <a:pt x="91" y="197"/>
                  </a:lnTo>
                  <a:lnTo>
                    <a:pt x="75" y="197"/>
                  </a:lnTo>
                  <a:lnTo>
                    <a:pt x="60" y="197"/>
                  </a:lnTo>
                  <a:lnTo>
                    <a:pt x="44" y="197"/>
                  </a:lnTo>
                  <a:lnTo>
                    <a:pt x="32" y="194"/>
                  </a:lnTo>
                  <a:lnTo>
                    <a:pt x="20" y="193"/>
                  </a:lnTo>
                  <a:lnTo>
                    <a:pt x="20" y="174"/>
                  </a:lnTo>
                  <a:lnTo>
                    <a:pt x="18" y="165"/>
                  </a:lnTo>
                  <a:lnTo>
                    <a:pt x="16" y="163"/>
                  </a:lnTo>
                  <a:lnTo>
                    <a:pt x="7" y="162"/>
                  </a:lnTo>
                  <a:lnTo>
                    <a:pt x="2" y="151"/>
                  </a:lnTo>
                  <a:lnTo>
                    <a:pt x="0" y="152"/>
                  </a:lnTo>
                  <a:lnTo>
                    <a:pt x="1" y="149"/>
                  </a:lnTo>
                  <a:lnTo>
                    <a:pt x="6" y="134"/>
                  </a:lnTo>
                  <a:lnTo>
                    <a:pt x="12" y="123"/>
                  </a:lnTo>
                  <a:lnTo>
                    <a:pt x="19" y="113"/>
                  </a:lnTo>
                  <a:lnTo>
                    <a:pt x="31" y="109"/>
                  </a:lnTo>
                  <a:lnTo>
                    <a:pt x="42" y="120"/>
                  </a:lnTo>
                  <a:lnTo>
                    <a:pt x="51" y="105"/>
                  </a:lnTo>
                  <a:lnTo>
                    <a:pt x="57" y="90"/>
                  </a:lnTo>
                  <a:lnTo>
                    <a:pt x="63" y="80"/>
                  </a:lnTo>
                  <a:lnTo>
                    <a:pt x="69" y="66"/>
                  </a:lnTo>
                  <a:lnTo>
                    <a:pt x="74" y="53"/>
                  </a:lnTo>
                  <a:lnTo>
                    <a:pt x="80" y="41"/>
                  </a:lnTo>
                  <a:lnTo>
                    <a:pt x="91" y="30"/>
                  </a:lnTo>
                  <a:lnTo>
                    <a:pt x="96" y="20"/>
                  </a:lnTo>
                  <a:lnTo>
                    <a:pt x="88" y="13"/>
                  </a:lnTo>
                  <a:lnTo>
                    <a:pt x="86" y="0"/>
                  </a:lnTo>
                  <a:lnTo>
                    <a:pt x="92" y="0"/>
                  </a:lnTo>
                  <a:lnTo>
                    <a:pt x="99" y="18"/>
                  </a:lnTo>
                  <a:lnTo>
                    <a:pt x="102" y="38"/>
                  </a:lnTo>
                  <a:lnTo>
                    <a:pt x="112" y="5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7" name="Freeform 114"/>
            <p:cNvSpPr>
              <a:spLocks/>
            </p:cNvSpPr>
            <p:nvPr/>
          </p:nvSpPr>
          <p:spPr bwMode="auto">
            <a:xfrm>
              <a:off x="2787" y="2487"/>
              <a:ext cx="229" cy="174"/>
            </a:xfrm>
            <a:custGeom>
              <a:avLst/>
              <a:gdLst>
                <a:gd name="T0" fmla="*/ 80 w 207"/>
                <a:gd name="T1" fmla="*/ 47 h 156"/>
                <a:gd name="T2" fmla="*/ 77 w 207"/>
                <a:gd name="T3" fmla="*/ 42 h 156"/>
                <a:gd name="T4" fmla="*/ 103 w 207"/>
                <a:gd name="T5" fmla="*/ 37 h 156"/>
                <a:gd name="T6" fmla="*/ 116 w 207"/>
                <a:gd name="T7" fmla="*/ 20 h 156"/>
                <a:gd name="T8" fmla="*/ 129 w 207"/>
                <a:gd name="T9" fmla="*/ 4 h 156"/>
                <a:gd name="T10" fmla="*/ 146 w 207"/>
                <a:gd name="T11" fmla="*/ 0 h 156"/>
                <a:gd name="T12" fmla="*/ 153 w 207"/>
                <a:gd name="T13" fmla="*/ 12 h 156"/>
                <a:gd name="T14" fmla="*/ 160 w 207"/>
                <a:gd name="T15" fmla="*/ 25 h 156"/>
                <a:gd name="T16" fmla="*/ 158 w 207"/>
                <a:gd name="T17" fmla="*/ 45 h 156"/>
                <a:gd name="T18" fmla="*/ 170 w 207"/>
                <a:gd name="T19" fmla="*/ 47 h 156"/>
                <a:gd name="T20" fmla="*/ 174 w 207"/>
                <a:gd name="T21" fmla="*/ 52 h 156"/>
                <a:gd name="T22" fmla="*/ 190 w 207"/>
                <a:gd name="T23" fmla="*/ 65 h 156"/>
                <a:gd name="T24" fmla="*/ 192 w 207"/>
                <a:gd name="T25" fmla="*/ 73 h 156"/>
                <a:gd name="T26" fmla="*/ 209 w 207"/>
                <a:gd name="T27" fmla="*/ 87 h 156"/>
                <a:gd name="T28" fmla="*/ 216 w 207"/>
                <a:gd name="T29" fmla="*/ 98 h 156"/>
                <a:gd name="T30" fmla="*/ 226 w 207"/>
                <a:gd name="T31" fmla="*/ 112 h 156"/>
                <a:gd name="T32" fmla="*/ 229 w 207"/>
                <a:gd name="T33" fmla="*/ 118 h 156"/>
                <a:gd name="T34" fmla="*/ 219 w 207"/>
                <a:gd name="T35" fmla="*/ 116 h 156"/>
                <a:gd name="T36" fmla="*/ 205 w 207"/>
                <a:gd name="T37" fmla="*/ 114 h 156"/>
                <a:gd name="T38" fmla="*/ 191 w 207"/>
                <a:gd name="T39" fmla="*/ 113 h 156"/>
                <a:gd name="T40" fmla="*/ 185 w 207"/>
                <a:gd name="T41" fmla="*/ 118 h 156"/>
                <a:gd name="T42" fmla="*/ 171 w 207"/>
                <a:gd name="T43" fmla="*/ 118 h 156"/>
                <a:gd name="T44" fmla="*/ 154 w 207"/>
                <a:gd name="T45" fmla="*/ 125 h 156"/>
                <a:gd name="T46" fmla="*/ 146 w 207"/>
                <a:gd name="T47" fmla="*/ 124 h 156"/>
                <a:gd name="T48" fmla="*/ 138 w 207"/>
                <a:gd name="T49" fmla="*/ 136 h 156"/>
                <a:gd name="T50" fmla="*/ 123 w 207"/>
                <a:gd name="T51" fmla="*/ 132 h 156"/>
                <a:gd name="T52" fmla="*/ 105 w 207"/>
                <a:gd name="T53" fmla="*/ 126 h 156"/>
                <a:gd name="T54" fmla="*/ 86 w 207"/>
                <a:gd name="T55" fmla="*/ 116 h 156"/>
                <a:gd name="T56" fmla="*/ 73 w 207"/>
                <a:gd name="T57" fmla="*/ 134 h 156"/>
                <a:gd name="T58" fmla="*/ 73 w 207"/>
                <a:gd name="T59" fmla="*/ 149 h 156"/>
                <a:gd name="T60" fmla="*/ 60 w 207"/>
                <a:gd name="T61" fmla="*/ 147 h 156"/>
                <a:gd name="T62" fmla="*/ 46 w 207"/>
                <a:gd name="T63" fmla="*/ 146 h 156"/>
                <a:gd name="T64" fmla="*/ 38 w 207"/>
                <a:gd name="T65" fmla="*/ 153 h 156"/>
                <a:gd name="T66" fmla="*/ 31 w 207"/>
                <a:gd name="T67" fmla="*/ 174 h 156"/>
                <a:gd name="T68" fmla="*/ 25 w 207"/>
                <a:gd name="T69" fmla="*/ 156 h 156"/>
                <a:gd name="T70" fmla="*/ 17 w 207"/>
                <a:gd name="T71" fmla="*/ 143 h 156"/>
                <a:gd name="T72" fmla="*/ 7 w 207"/>
                <a:gd name="T73" fmla="*/ 127 h 156"/>
                <a:gd name="T74" fmla="*/ 0 w 207"/>
                <a:gd name="T75" fmla="*/ 99 h 156"/>
                <a:gd name="T76" fmla="*/ 10 w 207"/>
                <a:gd name="T77" fmla="*/ 84 h 156"/>
                <a:gd name="T78" fmla="*/ 18 w 207"/>
                <a:gd name="T79" fmla="*/ 67 h 156"/>
                <a:gd name="T80" fmla="*/ 34 w 207"/>
                <a:gd name="T81" fmla="*/ 62 h 156"/>
                <a:gd name="T82" fmla="*/ 38 w 207"/>
                <a:gd name="T83" fmla="*/ 65 h 156"/>
                <a:gd name="T84" fmla="*/ 48 w 207"/>
                <a:gd name="T85" fmla="*/ 64 h 156"/>
                <a:gd name="T86" fmla="*/ 72 w 207"/>
                <a:gd name="T87" fmla="*/ 58 h 156"/>
                <a:gd name="T88" fmla="*/ 80 w 207"/>
                <a:gd name="T89" fmla="*/ 47 h 1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07" h="156">
                  <a:moveTo>
                    <a:pt x="72" y="42"/>
                  </a:moveTo>
                  <a:lnTo>
                    <a:pt x="70" y="38"/>
                  </a:lnTo>
                  <a:lnTo>
                    <a:pt x="93" y="33"/>
                  </a:lnTo>
                  <a:lnTo>
                    <a:pt x="105" y="18"/>
                  </a:lnTo>
                  <a:lnTo>
                    <a:pt x="117" y="4"/>
                  </a:lnTo>
                  <a:lnTo>
                    <a:pt x="132" y="0"/>
                  </a:lnTo>
                  <a:lnTo>
                    <a:pt x="138" y="11"/>
                  </a:lnTo>
                  <a:lnTo>
                    <a:pt x="145" y="22"/>
                  </a:lnTo>
                  <a:lnTo>
                    <a:pt x="143" y="40"/>
                  </a:lnTo>
                  <a:lnTo>
                    <a:pt x="154" y="42"/>
                  </a:lnTo>
                  <a:lnTo>
                    <a:pt x="157" y="47"/>
                  </a:lnTo>
                  <a:lnTo>
                    <a:pt x="172" y="58"/>
                  </a:lnTo>
                  <a:lnTo>
                    <a:pt x="174" y="65"/>
                  </a:lnTo>
                  <a:lnTo>
                    <a:pt x="189" y="78"/>
                  </a:lnTo>
                  <a:lnTo>
                    <a:pt x="195" y="88"/>
                  </a:lnTo>
                  <a:lnTo>
                    <a:pt x="204" y="100"/>
                  </a:lnTo>
                  <a:lnTo>
                    <a:pt x="207" y="106"/>
                  </a:lnTo>
                  <a:lnTo>
                    <a:pt x="198" y="104"/>
                  </a:lnTo>
                  <a:lnTo>
                    <a:pt x="185" y="102"/>
                  </a:lnTo>
                  <a:lnTo>
                    <a:pt x="173" y="101"/>
                  </a:lnTo>
                  <a:lnTo>
                    <a:pt x="167" y="106"/>
                  </a:lnTo>
                  <a:lnTo>
                    <a:pt x="155" y="106"/>
                  </a:lnTo>
                  <a:lnTo>
                    <a:pt x="139" y="112"/>
                  </a:lnTo>
                  <a:lnTo>
                    <a:pt x="132" y="111"/>
                  </a:lnTo>
                  <a:lnTo>
                    <a:pt x="125" y="122"/>
                  </a:lnTo>
                  <a:lnTo>
                    <a:pt x="111" y="118"/>
                  </a:lnTo>
                  <a:lnTo>
                    <a:pt x="95" y="113"/>
                  </a:lnTo>
                  <a:lnTo>
                    <a:pt x="78" y="104"/>
                  </a:lnTo>
                  <a:lnTo>
                    <a:pt x="66" y="120"/>
                  </a:lnTo>
                  <a:lnTo>
                    <a:pt x="66" y="134"/>
                  </a:lnTo>
                  <a:lnTo>
                    <a:pt x="54" y="132"/>
                  </a:lnTo>
                  <a:lnTo>
                    <a:pt x="42" y="131"/>
                  </a:lnTo>
                  <a:lnTo>
                    <a:pt x="34" y="137"/>
                  </a:lnTo>
                  <a:lnTo>
                    <a:pt x="28" y="156"/>
                  </a:lnTo>
                  <a:lnTo>
                    <a:pt x="23" y="140"/>
                  </a:lnTo>
                  <a:lnTo>
                    <a:pt x="15" y="128"/>
                  </a:lnTo>
                  <a:lnTo>
                    <a:pt x="6" y="114"/>
                  </a:lnTo>
                  <a:lnTo>
                    <a:pt x="0" y="89"/>
                  </a:lnTo>
                  <a:lnTo>
                    <a:pt x="9" y="75"/>
                  </a:lnTo>
                  <a:lnTo>
                    <a:pt x="16" y="60"/>
                  </a:lnTo>
                  <a:lnTo>
                    <a:pt x="31" y="56"/>
                  </a:lnTo>
                  <a:lnTo>
                    <a:pt x="34" y="58"/>
                  </a:lnTo>
                  <a:lnTo>
                    <a:pt x="43" y="57"/>
                  </a:lnTo>
                  <a:lnTo>
                    <a:pt x="65" y="52"/>
                  </a:lnTo>
                  <a:lnTo>
                    <a:pt x="72" y="4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8" name="Freeform 115"/>
            <p:cNvSpPr>
              <a:spLocks/>
            </p:cNvSpPr>
            <p:nvPr/>
          </p:nvSpPr>
          <p:spPr bwMode="auto">
            <a:xfrm>
              <a:off x="2238" y="2430"/>
              <a:ext cx="51" cy="13"/>
            </a:xfrm>
            <a:custGeom>
              <a:avLst/>
              <a:gdLst>
                <a:gd name="T0" fmla="*/ 2 w 46"/>
                <a:gd name="T1" fmla="*/ 5 h 12"/>
                <a:gd name="T2" fmla="*/ 0 w 46"/>
                <a:gd name="T3" fmla="*/ 13 h 12"/>
                <a:gd name="T4" fmla="*/ 14 w 46"/>
                <a:gd name="T5" fmla="*/ 9 h 12"/>
                <a:gd name="T6" fmla="*/ 28 w 46"/>
                <a:gd name="T7" fmla="*/ 3 h 12"/>
                <a:gd name="T8" fmla="*/ 51 w 46"/>
                <a:gd name="T9" fmla="*/ 9 h 12"/>
                <a:gd name="T10" fmla="*/ 47 w 46"/>
                <a:gd name="T11" fmla="*/ 3 h 12"/>
                <a:gd name="T12" fmla="*/ 26 w 46"/>
                <a:gd name="T13" fmla="*/ 0 h 12"/>
                <a:gd name="T14" fmla="*/ 22 w 46"/>
                <a:gd name="T15" fmla="*/ 3 h 12"/>
                <a:gd name="T16" fmla="*/ 4 w 46"/>
                <a:gd name="T17" fmla="*/ 3 h 12"/>
                <a:gd name="T18" fmla="*/ 4 w 46"/>
                <a:gd name="T19" fmla="*/ 5 h 12"/>
                <a:gd name="T20" fmla="*/ 20 w 46"/>
                <a:gd name="T21" fmla="*/ 5 h 12"/>
                <a:gd name="T22" fmla="*/ 11 w 46"/>
                <a:gd name="T23" fmla="*/ 9 h 12"/>
                <a:gd name="T24" fmla="*/ 2 w 46"/>
                <a:gd name="T25" fmla="*/ 5 h 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6" h="12">
                  <a:moveTo>
                    <a:pt x="2" y="5"/>
                  </a:moveTo>
                  <a:lnTo>
                    <a:pt x="0" y="12"/>
                  </a:lnTo>
                  <a:lnTo>
                    <a:pt x="13" y="8"/>
                  </a:lnTo>
                  <a:lnTo>
                    <a:pt x="25" y="3"/>
                  </a:lnTo>
                  <a:lnTo>
                    <a:pt x="46" y="8"/>
                  </a:lnTo>
                  <a:lnTo>
                    <a:pt x="42" y="3"/>
                  </a:lnTo>
                  <a:lnTo>
                    <a:pt x="23" y="0"/>
                  </a:lnTo>
                  <a:lnTo>
                    <a:pt x="20" y="3"/>
                  </a:lnTo>
                  <a:lnTo>
                    <a:pt x="4" y="3"/>
                  </a:lnTo>
                  <a:lnTo>
                    <a:pt x="4" y="5"/>
                  </a:lnTo>
                  <a:lnTo>
                    <a:pt x="18" y="5"/>
                  </a:lnTo>
                  <a:lnTo>
                    <a:pt x="10" y="8"/>
                  </a:lnTo>
                  <a:lnTo>
                    <a:pt x="2" y="5"/>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9" name="Freeform 116"/>
            <p:cNvSpPr>
              <a:spLocks/>
            </p:cNvSpPr>
            <p:nvPr/>
          </p:nvSpPr>
          <p:spPr bwMode="auto">
            <a:xfrm>
              <a:off x="2476" y="2483"/>
              <a:ext cx="77" cy="127"/>
            </a:xfrm>
            <a:custGeom>
              <a:avLst/>
              <a:gdLst>
                <a:gd name="T0" fmla="*/ 68 w 69"/>
                <a:gd name="T1" fmla="*/ 108 h 114"/>
                <a:gd name="T2" fmla="*/ 56 w 69"/>
                <a:gd name="T3" fmla="*/ 111 h 114"/>
                <a:gd name="T4" fmla="*/ 42 w 69"/>
                <a:gd name="T5" fmla="*/ 117 h 114"/>
                <a:gd name="T6" fmla="*/ 30 w 69"/>
                <a:gd name="T7" fmla="*/ 123 h 114"/>
                <a:gd name="T8" fmla="*/ 18 w 69"/>
                <a:gd name="T9" fmla="*/ 127 h 114"/>
                <a:gd name="T10" fmla="*/ 1 w 69"/>
                <a:gd name="T11" fmla="*/ 121 h 114"/>
                <a:gd name="T12" fmla="*/ 7 w 69"/>
                <a:gd name="T13" fmla="*/ 117 h 114"/>
                <a:gd name="T14" fmla="*/ 3 w 69"/>
                <a:gd name="T15" fmla="*/ 101 h 114"/>
                <a:gd name="T16" fmla="*/ 0 w 69"/>
                <a:gd name="T17" fmla="*/ 87 h 114"/>
                <a:gd name="T18" fmla="*/ 7 w 69"/>
                <a:gd name="T19" fmla="*/ 74 h 114"/>
                <a:gd name="T20" fmla="*/ 11 w 69"/>
                <a:gd name="T21" fmla="*/ 58 h 114"/>
                <a:gd name="T22" fmla="*/ 9 w 69"/>
                <a:gd name="T23" fmla="*/ 33 h 114"/>
                <a:gd name="T24" fmla="*/ 8 w 69"/>
                <a:gd name="T25" fmla="*/ 18 h 114"/>
                <a:gd name="T26" fmla="*/ 7 w 69"/>
                <a:gd name="T27" fmla="*/ 2 h 114"/>
                <a:gd name="T28" fmla="*/ 28 w 69"/>
                <a:gd name="T29" fmla="*/ 2 h 114"/>
                <a:gd name="T30" fmla="*/ 48 w 69"/>
                <a:gd name="T31" fmla="*/ 1 h 114"/>
                <a:gd name="T32" fmla="*/ 54 w 69"/>
                <a:gd name="T33" fmla="*/ 0 h 114"/>
                <a:gd name="T34" fmla="*/ 56 w 69"/>
                <a:gd name="T35" fmla="*/ 7 h 114"/>
                <a:gd name="T36" fmla="*/ 62 w 69"/>
                <a:gd name="T37" fmla="*/ 23 h 114"/>
                <a:gd name="T38" fmla="*/ 62 w 69"/>
                <a:gd name="T39" fmla="*/ 33 h 114"/>
                <a:gd name="T40" fmla="*/ 64 w 69"/>
                <a:gd name="T41" fmla="*/ 47 h 114"/>
                <a:gd name="T42" fmla="*/ 67 w 69"/>
                <a:gd name="T43" fmla="*/ 60 h 114"/>
                <a:gd name="T44" fmla="*/ 68 w 69"/>
                <a:gd name="T45" fmla="*/ 76 h 114"/>
                <a:gd name="T46" fmla="*/ 68 w 69"/>
                <a:gd name="T47" fmla="*/ 90 h 114"/>
                <a:gd name="T48" fmla="*/ 77 w 69"/>
                <a:gd name="T49" fmla="*/ 101 h 114"/>
                <a:gd name="T50" fmla="*/ 68 w 69"/>
                <a:gd name="T51" fmla="*/ 108 h 114"/>
                <a:gd name="T52" fmla="*/ 61 w 69"/>
                <a:gd name="T53" fmla="*/ 102 h 114"/>
                <a:gd name="T54" fmla="*/ 68 w 69"/>
                <a:gd name="T55" fmla="*/ 108 h 1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69" h="114">
                  <a:moveTo>
                    <a:pt x="61" y="97"/>
                  </a:moveTo>
                  <a:lnTo>
                    <a:pt x="50" y="100"/>
                  </a:lnTo>
                  <a:lnTo>
                    <a:pt x="38" y="105"/>
                  </a:lnTo>
                  <a:lnTo>
                    <a:pt x="27" y="110"/>
                  </a:lnTo>
                  <a:lnTo>
                    <a:pt x="16" y="114"/>
                  </a:lnTo>
                  <a:lnTo>
                    <a:pt x="1" y="109"/>
                  </a:lnTo>
                  <a:lnTo>
                    <a:pt x="6" y="105"/>
                  </a:lnTo>
                  <a:lnTo>
                    <a:pt x="3" y="91"/>
                  </a:lnTo>
                  <a:lnTo>
                    <a:pt x="0" y="78"/>
                  </a:lnTo>
                  <a:lnTo>
                    <a:pt x="6" y="66"/>
                  </a:lnTo>
                  <a:lnTo>
                    <a:pt x="10" y="52"/>
                  </a:lnTo>
                  <a:lnTo>
                    <a:pt x="8" y="30"/>
                  </a:lnTo>
                  <a:lnTo>
                    <a:pt x="7" y="16"/>
                  </a:lnTo>
                  <a:lnTo>
                    <a:pt x="6" y="2"/>
                  </a:lnTo>
                  <a:lnTo>
                    <a:pt x="25" y="2"/>
                  </a:lnTo>
                  <a:lnTo>
                    <a:pt x="43" y="1"/>
                  </a:lnTo>
                  <a:lnTo>
                    <a:pt x="48" y="0"/>
                  </a:lnTo>
                  <a:lnTo>
                    <a:pt x="50" y="6"/>
                  </a:lnTo>
                  <a:lnTo>
                    <a:pt x="56" y="21"/>
                  </a:lnTo>
                  <a:lnTo>
                    <a:pt x="56" y="30"/>
                  </a:lnTo>
                  <a:lnTo>
                    <a:pt x="57" y="42"/>
                  </a:lnTo>
                  <a:lnTo>
                    <a:pt x="60" y="54"/>
                  </a:lnTo>
                  <a:lnTo>
                    <a:pt x="61" y="68"/>
                  </a:lnTo>
                  <a:lnTo>
                    <a:pt x="61" y="81"/>
                  </a:lnTo>
                  <a:lnTo>
                    <a:pt x="69" y="91"/>
                  </a:lnTo>
                  <a:lnTo>
                    <a:pt x="61" y="97"/>
                  </a:lnTo>
                  <a:lnTo>
                    <a:pt x="55" y="92"/>
                  </a:lnTo>
                  <a:lnTo>
                    <a:pt x="61" y="9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40" name="Freeform 117"/>
            <p:cNvSpPr>
              <a:spLocks/>
            </p:cNvSpPr>
            <p:nvPr/>
          </p:nvSpPr>
          <p:spPr bwMode="auto">
            <a:xfrm>
              <a:off x="2267" y="2452"/>
              <a:ext cx="129" cy="109"/>
            </a:xfrm>
            <a:custGeom>
              <a:avLst/>
              <a:gdLst>
                <a:gd name="T0" fmla="*/ 117 w 116"/>
                <a:gd name="T1" fmla="*/ 26 h 97"/>
                <a:gd name="T2" fmla="*/ 113 w 116"/>
                <a:gd name="T3" fmla="*/ 33 h 97"/>
                <a:gd name="T4" fmla="*/ 117 w 116"/>
                <a:gd name="T5" fmla="*/ 33 h 97"/>
                <a:gd name="T6" fmla="*/ 125 w 116"/>
                <a:gd name="T7" fmla="*/ 52 h 97"/>
                <a:gd name="T8" fmla="*/ 123 w 116"/>
                <a:gd name="T9" fmla="*/ 66 h 97"/>
                <a:gd name="T10" fmla="*/ 126 w 116"/>
                <a:gd name="T11" fmla="*/ 70 h 97"/>
                <a:gd name="T12" fmla="*/ 127 w 116"/>
                <a:gd name="T13" fmla="*/ 74 h 97"/>
                <a:gd name="T14" fmla="*/ 129 w 116"/>
                <a:gd name="T15" fmla="*/ 81 h 97"/>
                <a:gd name="T16" fmla="*/ 129 w 116"/>
                <a:gd name="T17" fmla="*/ 87 h 97"/>
                <a:gd name="T18" fmla="*/ 120 w 116"/>
                <a:gd name="T19" fmla="*/ 88 h 97"/>
                <a:gd name="T20" fmla="*/ 123 w 116"/>
                <a:gd name="T21" fmla="*/ 96 h 97"/>
                <a:gd name="T22" fmla="*/ 118 w 116"/>
                <a:gd name="T23" fmla="*/ 102 h 97"/>
                <a:gd name="T24" fmla="*/ 117 w 116"/>
                <a:gd name="T25" fmla="*/ 103 h 97"/>
                <a:gd name="T26" fmla="*/ 111 w 116"/>
                <a:gd name="T27" fmla="*/ 103 h 97"/>
                <a:gd name="T28" fmla="*/ 103 w 116"/>
                <a:gd name="T29" fmla="*/ 109 h 97"/>
                <a:gd name="T30" fmla="*/ 99 w 116"/>
                <a:gd name="T31" fmla="*/ 106 h 97"/>
                <a:gd name="T32" fmla="*/ 93 w 116"/>
                <a:gd name="T33" fmla="*/ 85 h 97"/>
                <a:gd name="T34" fmla="*/ 85 w 116"/>
                <a:gd name="T35" fmla="*/ 85 h 97"/>
                <a:gd name="T36" fmla="*/ 78 w 116"/>
                <a:gd name="T37" fmla="*/ 87 h 97"/>
                <a:gd name="T38" fmla="*/ 79 w 116"/>
                <a:gd name="T39" fmla="*/ 73 h 97"/>
                <a:gd name="T40" fmla="*/ 69 w 116"/>
                <a:gd name="T41" fmla="*/ 54 h 97"/>
                <a:gd name="T42" fmla="*/ 44 w 116"/>
                <a:gd name="T43" fmla="*/ 61 h 97"/>
                <a:gd name="T44" fmla="*/ 31 w 116"/>
                <a:gd name="T45" fmla="*/ 74 h 97"/>
                <a:gd name="T46" fmla="*/ 30 w 116"/>
                <a:gd name="T47" fmla="*/ 67 h 97"/>
                <a:gd name="T48" fmla="*/ 26 w 116"/>
                <a:gd name="T49" fmla="*/ 62 h 97"/>
                <a:gd name="T50" fmla="*/ 23 w 116"/>
                <a:gd name="T51" fmla="*/ 58 h 97"/>
                <a:gd name="T52" fmla="*/ 18 w 116"/>
                <a:gd name="T53" fmla="*/ 53 h 97"/>
                <a:gd name="T54" fmla="*/ 9 w 116"/>
                <a:gd name="T55" fmla="*/ 42 h 97"/>
                <a:gd name="T56" fmla="*/ 9 w 116"/>
                <a:gd name="T57" fmla="*/ 38 h 97"/>
                <a:gd name="T58" fmla="*/ 7 w 116"/>
                <a:gd name="T59" fmla="*/ 39 h 97"/>
                <a:gd name="T60" fmla="*/ 6 w 116"/>
                <a:gd name="T61" fmla="*/ 34 h 97"/>
                <a:gd name="T62" fmla="*/ 0 w 116"/>
                <a:gd name="T63" fmla="*/ 36 h 97"/>
                <a:gd name="T64" fmla="*/ 2 w 116"/>
                <a:gd name="T65" fmla="*/ 35 h 97"/>
                <a:gd name="T66" fmla="*/ 6 w 116"/>
                <a:gd name="T67" fmla="*/ 27 h 97"/>
                <a:gd name="T68" fmla="*/ 22 w 116"/>
                <a:gd name="T69" fmla="*/ 20 h 97"/>
                <a:gd name="T70" fmla="*/ 22 w 116"/>
                <a:gd name="T71" fmla="*/ 9 h 97"/>
                <a:gd name="T72" fmla="*/ 24 w 116"/>
                <a:gd name="T73" fmla="*/ 0 h 97"/>
                <a:gd name="T74" fmla="*/ 40 w 116"/>
                <a:gd name="T75" fmla="*/ 4 h 97"/>
                <a:gd name="T76" fmla="*/ 66 w 116"/>
                <a:gd name="T77" fmla="*/ 6 h 97"/>
                <a:gd name="T78" fmla="*/ 63 w 116"/>
                <a:gd name="T79" fmla="*/ 11 h 97"/>
                <a:gd name="T80" fmla="*/ 73 w 116"/>
                <a:gd name="T81" fmla="*/ 11 h 97"/>
                <a:gd name="T82" fmla="*/ 79 w 116"/>
                <a:gd name="T83" fmla="*/ 13 h 97"/>
                <a:gd name="T84" fmla="*/ 90 w 116"/>
                <a:gd name="T85" fmla="*/ 12 h 97"/>
                <a:gd name="T86" fmla="*/ 102 w 116"/>
                <a:gd name="T87" fmla="*/ 8 h 97"/>
                <a:gd name="T88" fmla="*/ 105 w 116"/>
                <a:gd name="T89" fmla="*/ 4 h 97"/>
                <a:gd name="T90" fmla="*/ 110 w 116"/>
                <a:gd name="T91" fmla="*/ 20 h 97"/>
                <a:gd name="T92" fmla="*/ 117 w 116"/>
                <a:gd name="T93" fmla="*/ 26 h 9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16" h="97">
                  <a:moveTo>
                    <a:pt x="105" y="23"/>
                  </a:moveTo>
                  <a:lnTo>
                    <a:pt x="102" y="29"/>
                  </a:lnTo>
                  <a:lnTo>
                    <a:pt x="105" y="29"/>
                  </a:lnTo>
                  <a:lnTo>
                    <a:pt x="112" y="46"/>
                  </a:lnTo>
                  <a:lnTo>
                    <a:pt x="111" y="59"/>
                  </a:lnTo>
                  <a:lnTo>
                    <a:pt x="113" y="62"/>
                  </a:lnTo>
                  <a:lnTo>
                    <a:pt x="114" y="66"/>
                  </a:lnTo>
                  <a:lnTo>
                    <a:pt x="116" y="72"/>
                  </a:lnTo>
                  <a:lnTo>
                    <a:pt x="116" y="77"/>
                  </a:lnTo>
                  <a:lnTo>
                    <a:pt x="108" y="78"/>
                  </a:lnTo>
                  <a:lnTo>
                    <a:pt x="111" y="85"/>
                  </a:lnTo>
                  <a:lnTo>
                    <a:pt x="106" y="91"/>
                  </a:lnTo>
                  <a:lnTo>
                    <a:pt x="105" y="92"/>
                  </a:lnTo>
                  <a:lnTo>
                    <a:pt x="100" y="92"/>
                  </a:lnTo>
                  <a:lnTo>
                    <a:pt x="93" y="97"/>
                  </a:lnTo>
                  <a:lnTo>
                    <a:pt x="89" y="94"/>
                  </a:lnTo>
                  <a:lnTo>
                    <a:pt x="84" y="76"/>
                  </a:lnTo>
                  <a:lnTo>
                    <a:pt x="76" y="76"/>
                  </a:lnTo>
                  <a:lnTo>
                    <a:pt x="70" y="77"/>
                  </a:lnTo>
                  <a:lnTo>
                    <a:pt x="71" y="65"/>
                  </a:lnTo>
                  <a:lnTo>
                    <a:pt x="62" y="48"/>
                  </a:lnTo>
                  <a:lnTo>
                    <a:pt x="40" y="54"/>
                  </a:lnTo>
                  <a:lnTo>
                    <a:pt x="28" y="66"/>
                  </a:lnTo>
                  <a:lnTo>
                    <a:pt x="27" y="60"/>
                  </a:lnTo>
                  <a:lnTo>
                    <a:pt x="23" y="55"/>
                  </a:lnTo>
                  <a:lnTo>
                    <a:pt x="21" y="52"/>
                  </a:lnTo>
                  <a:lnTo>
                    <a:pt x="16" y="47"/>
                  </a:lnTo>
                  <a:lnTo>
                    <a:pt x="8" y="37"/>
                  </a:lnTo>
                  <a:lnTo>
                    <a:pt x="8" y="34"/>
                  </a:lnTo>
                  <a:lnTo>
                    <a:pt x="6" y="35"/>
                  </a:lnTo>
                  <a:lnTo>
                    <a:pt x="5" y="30"/>
                  </a:lnTo>
                  <a:lnTo>
                    <a:pt x="0" y="32"/>
                  </a:lnTo>
                  <a:lnTo>
                    <a:pt x="2" y="31"/>
                  </a:lnTo>
                  <a:lnTo>
                    <a:pt x="5" y="24"/>
                  </a:lnTo>
                  <a:lnTo>
                    <a:pt x="20" y="18"/>
                  </a:lnTo>
                  <a:lnTo>
                    <a:pt x="20" y="8"/>
                  </a:lnTo>
                  <a:lnTo>
                    <a:pt x="22" y="0"/>
                  </a:lnTo>
                  <a:lnTo>
                    <a:pt x="36" y="4"/>
                  </a:lnTo>
                  <a:lnTo>
                    <a:pt x="59" y="5"/>
                  </a:lnTo>
                  <a:lnTo>
                    <a:pt x="57" y="10"/>
                  </a:lnTo>
                  <a:lnTo>
                    <a:pt x="66" y="10"/>
                  </a:lnTo>
                  <a:lnTo>
                    <a:pt x="71" y="12"/>
                  </a:lnTo>
                  <a:lnTo>
                    <a:pt x="81" y="11"/>
                  </a:lnTo>
                  <a:lnTo>
                    <a:pt x="92" y="7"/>
                  </a:lnTo>
                  <a:lnTo>
                    <a:pt x="94" y="4"/>
                  </a:lnTo>
                  <a:lnTo>
                    <a:pt x="99" y="18"/>
                  </a:lnTo>
                  <a:lnTo>
                    <a:pt x="105" y="2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41" name="Freeform 118"/>
            <p:cNvSpPr>
              <a:spLocks/>
            </p:cNvSpPr>
            <p:nvPr/>
          </p:nvSpPr>
          <p:spPr bwMode="auto">
            <a:xfrm>
              <a:off x="2240" y="2452"/>
              <a:ext cx="51" cy="35"/>
            </a:xfrm>
            <a:custGeom>
              <a:avLst/>
              <a:gdLst>
                <a:gd name="T0" fmla="*/ 26 w 47"/>
                <a:gd name="T1" fmla="*/ 21 h 31"/>
                <a:gd name="T2" fmla="*/ 24 w 47"/>
                <a:gd name="T3" fmla="*/ 27 h 31"/>
                <a:gd name="T4" fmla="*/ 26 w 47"/>
                <a:gd name="T5" fmla="*/ 33 h 31"/>
                <a:gd name="T6" fmla="*/ 29 w 47"/>
                <a:gd name="T7" fmla="*/ 35 h 31"/>
                <a:gd name="T8" fmla="*/ 33 w 47"/>
                <a:gd name="T9" fmla="*/ 27 h 31"/>
                <a:gd name="T10" fmla="*/ 49 w 47"/>
                <a:gd name="T11" fmla="*/ 20 h 31"/>
                <a:gd name="T12" fmla="*/ 49 w 47"/>
                <a:gd name="T13" fmla="*/ 9 h 31"/>
                <a:gd name="T14" fmla="*/ 51 w 47"/>
                <a:gd name="T15" fmla="*/ 0 h 31"/>
                <a:gd name="T16" fmla="*/ 37 w 47"/>
                <a:gd name="T17" fmla="*/ 1 h 31"/>
                <a:gd name="T18" fmla="*/ 23 w 47"/>
                <a:gd name="T19" fmla="*/ 2 h 31"/>
                <a:gd name="T20" fmla="*/ 0 w 47"/>
                <a:gd name="T21" fmla="*/ 8 h 31"/>
                <a:gd name="T22" fmla="*/ 8 w 47"/>
                <a:gd name="T23" fmla="*/ 8 h 31"/>
                <a:gd name="T24" fmla="*/ 5 w 47"/>
                <a:gd name="T25" fmla="*/ 12 h 31"/>
                <a:gd name="T26" fmla="*/ 14 w 47"/>
                <a:gd name="T27" fmla="*/ 14 h 31"/>
                <a:gd name="T28" fmla="*/ 13 w 47"/>
                <a:gd name="T29" fmla="*/ 16 h 31"/>
                <a:gd name="T30" fmla="*/ 25 w 47"/>
                <a:gd name="T31" fmla="*/ 16 h 31"/>
                <a:gd name="T32" fmla="*/ 29 w 47"/>
                <a:gd name="T33" fmla="*/ 19 h 31"/>
                <a:gd name="T34" fmla="*/ 20 w 47"/>
                <a:gd name="T35" fmla="*/ 20 h 31"/>
                <a:gd name="T36" fmla="*/ 26 w 47"/>
                <a:gd name="T37" fmla="*/ 21 h 3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7" h="31">
                  <a:moveTo>
                    <a:pt x="24" y="19"/>
                  </a:moveTo>
                  <a:lnTo>
                    <a:pt x="22" y="24"/>
                  </a:lnTo>
                  <a:lnTo>
                    <a:pt x="24" y="29"/>
                  </a:lnTo>
                  <a:lnTo>
                    <a:pt x="27" y="31"/>
                  </a:lnTo>
                  <a:lnTo>
                    <a:pt x="30" y="24"/>
                  </a:lnTo>
                  <a:lnTo>
                    <a:pt x="45" y="18"/>
                  </a:lnTo>
                  <a:lnTo>
                    <a:pt x="45" y="8"/>
                  </a:lnTo>
                  <a:lnTo>
                    <a:pt x="47" y="0"/>
                  </a:lnTo>
                  <a:lnTo>
                    <a:pt x="34" y="1"/>
                  </a:lnTo>
                  <a:lnTo>
                    <a:pt x="21" y="2"/>
                  </a:lnTo>
                  <a:lnTo>
                    <a:pt x="0" y="7"/>
                  </a:lnTo>
                  <a:lnTo>
                    <a:pt x="7" y="7"/>
                  </a:lnTo>
                  <a:lnTo>
                    <a:pt x="5" y="11"/>
                  </a:lnTo>
                  <a:lnTo>
                    <a:pt x="13" y="12"/>
                  </a:lnTo>
                  <a:lnTo>
                    <a:pt x="12" y="14"/>
                  </a:lnTo>
                  <a:lnTo>
                    <a:pt x="23" y="14"/>
                  </a:lnTo>
                  <a:lnTo>
                    <a:pt x="27" y="17"/>
                  </a:lnTo>
                  <a:lnTo>
                    <a:pt x="18" y="18"/>
                  </a:lnTo>
                  <a:lnTo>
                    <a:pt x="24" y="19"/>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42" name="Freeform 119"/>
            <p:cNvSpPr>
              <a:spLocks/>
            </p:cNvSpPr>
            <p:nvPr/>
          </p:nvSpPr>
          <p:spPr bwMode="auto">
            <a:xfrm>
              <a:off x="2382" y="2492"/>
              <a:ext cx="105" cy="127"/>
            </a:xfrm>
            <a:custGeom>
              <a:avLst/>
              <a:gdLst>
                <a:gd name="T0" fmla="*/ 60 w 93"/>
                <a:gd name="T1" fmla="*/ 8 h 114"/>
                <a:gd name="T2" fmla="*/ 53 w 93"/>
                <a:gd name="T3" fmla="*/ 6 h 114"/>
                <a:gd name="T4" fmla="*/ 41 w 93"/>
                <a:gd name="T5" fmla="*/ 8 h 114"/>
                <a:gd name="T6" fmla="*/ 37 w 93"/>
                <a:gd name="T7" fmla="*/ 0 h 114"/>
                <a:gd name="T8" fmla="*/ 30 w 93"/>
                <a:gd name="T9" fmla="*/ 4 h 114"/>
                <a:gd name="T10" fmla="*/ 23 w 93"/>
                <a:gd name="T11" fmla="*/ 9 h 114"/>
                <a:gd name="T12" fmla="*/ 12 w 93"/>
                <a:gd name="T13" fmla="*/ 7 h 114"/>
                <a:gd name="T14" fmla="*/ 8 w 93"/>
                <a:gd name="T15" fmla="*/ 11 h 114"/>
                <a:gd name="T16" fmla="*/ 7 w 93"/>
                <a:gd name="T17" fmla="*/ 26 h 114"/>
                <a:gd name="T18" fmla="*/ 9 w 93"/>
                <a:gd name="T19" fmla="*/ 29 h 114"/>
                <a:gd name="T20" fmla="*/ 10 w 93"/>
                <a:gd name="T21" fmla="*/ 33 h 114"/>
                <a:gd name="T22" fmla="*/ 12 w 93"/>
                <a:gd name="T23" fmla="*/ 40 h 114"/>
                <a:gd name="T24" fmla="*/ 12 w 93"/>
                <a:gd name="T25" fmla="*/ 46 h 114"/>
                <a:gd name="T26" fmla="*/ 3 w 93"/>
                <a:gd name="T27" fmla="*/ 47 h 114"/>
                <a:gd name="T28" fmla="*/ 7 w 93"/>
                <a:gd name="T29" fmla="*/ 55 h 114"/>
                <a:gd name="T30" fmla="*/ 1 w 93"/>
                <a:gd name="T31" fmla="*/ 61 h 114"/>
                <a:gd name="T32" fmla="*/ 0 w 93"/>
                <a:gd name="T33" fmla="*/ 62 h 114"/>
                <a:gd name="T34" fmla="*/ 0 w 93"/>
                <a:gd name="T35" fmla="*/ 80 h 114"/>
                <a:gd name="T36" fmla="*/ 0 w 93"/>
                <a:gd name="T37" fmla="*/ 85 h 114"/>
                <a:gd name="T38" fmla="*/ 10 w 93"/>
                <a:gd name="T39" fmla="*/ 94 h 114"/>
                <a:gd name="T40" fmla="*/ 19 w 93"/>
                <a:gd name="T41" fmla="*/ 102 h 114"/>
                <a:gd name="T42" fmla="*/ 16 w 93"/>
                <a:gd name="T43" fmla="*/ 127 h 114"/>
                <a:gd name="T44" fmla="*/ 40 w 93"/>
                <a:gd name="T45" fmla="*/ 119 h 114"/>
                <a:gd name="T46" fmla="*/ 61 w 93"/>
                <a:gd name="T47" fmla="*/ 111 h 114"/>
                <a:gd name="T48" fmla="*/ 55 w 93"/>
                <a:gd name="T49" fmla="*/ 111 h 114"/>
                <a:gd name="T50" fmla="*/ 78 w 93"/>
                <a:gd name="T51" fmla="*/ 109 h 114"/>
                <a:gd name="T52" fmla="*/ 68 w 93"/>
                <a:gd name="T53" fmla="*/ 109 h 114"/>
                <a:gd name="T54" fmla="*/ 81 w 93"/>
                <a:gd name="T55" fmla="*/ 108 h 114"/>
                <a:gd name="T56" fmla="*/ 91 w 93"/>
                <a:gd name="T57" fmla="*/ 109 h 114"/>
                <a:gd name="T58" fmla="*/ 95 w 93"/>
                <a:gd name="T59" fmla="*/ 113 h 114"/>
                <a:gd name="T60" fmla="*/ 100 w 93"/>
                <a:gd name="T61" fmla="*/ 108 h 114"/>
                <a:gd name="T62" fmla="*/ 97 w 93"/>
                <a:gd name="T63" fmla="*/ 92 h 114"/>
                <a:gd name="T64" fmla="*/ 94 w 93"/>
                <a:gd name="T65" fmla="*/ 78 h 114"/>
                <a:gd name="T66" fmla="*/ 100 w 93"/>
                <a:gd name="T67" fmla="*/ 65 h 114"/>
                <a:gd name="T68" fmla="*/ 105 w 93"/>
                <a:gd name="T69" fmla="*/ 49 h 114"/>
                <a:gd name="T70" fmla="*/ 103 w 93"/>
                <a:gd name="T71" fmla="*/ 25 h 114"/>
                <a:gd name="T72" fmla="*/ 87 w 93"/>
                <a:gd name="T73" fmla="*/ 14 h 114"/>
                <a:gd name="T74" fmla="*/ 70 w 93"/>
                <a:gd name="T75" fmla="*/ 20 h 114"/>
                <a:gd name="T76" fmla="*/ 60 w 93"/>
                <a:gd name="T77" fmla="*/ 8 h 11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93" h="114">
                  <a:moveTo>
                    <a:pt x="53" y="7"/>
                  </a:moveTo>
                  <a:lnTo>
                    <a:pt x="47" y="5"/>
                  </a:lnTo>
                  <a:lnTo>
                    <a:pt x="36" y="7"/>
                  </a:lnTo>
                  <a:lnTo>
                    <a:pt x="33" y="0"/>
                  </a:lnTo>
                  <a:lnTo>
                    <a:pt x="27" y="4"/>
                  </a:lnTo>
                  <a:lnTo>
                    <a:pt x="20" y="8"/>
                  </a:lnTo>
                  <a:lnTo>
                    <a:pt x="11" y="6"/>
                  </a:lnTo>
                  <a:lnTo>
                    <a:pt x="7" y="10"/>
                  </a:lnTo>
                  <a:lnTo>
                    <a:pt x="6" y="23"/>
                  </a:lnTo>
                  <a:lnTo>
                    <a:pt x="8" y="26"/>
                  </a:lnTo>
                  <a:lnTo>
                    <a:pt x="9" y="30"/>
                  </a:lnTo>
                  <a:lnTo>
                    <a:pt x="11" y="36"/>
                  </a:lnTo>
                  <a:lnTo>
                    <a:pt x="11" y="41"/>
                  </a:lnTo>
                  <a:lnTo>
                    <a:pt x="3" y="42"/>
                  </a:lnTo>
                  <a:lnTo>
                    <a:pt x="6" y="49"/>
                  </a:lnTo>
                  <a:lnTo>
                    <a:pt x="1" y="55"/>
                  </a:lnTo>
                  <a:lnTo>
                    <a:pt x="0" y="56"/>
                  </a:lnTo>
                  <a:lnTo>
                    <a:pt x="0" y="72"/>
                  </a:lnTo>
                  <a:lnTo>
                    <a:pt x="0" y="76"/>
                  </a:lnTo>
                  <a:lnTo>
                    <a:pt x="9" y="84"/>
                  </a:lnTo>
                  <a:lnTo>
                    <a:pt x="17" y="92"/>
                  </a:lnTo>
                  <a:lnTo>
                    <a:pt x="14" y="114"/>
                  </a:lnTo>
                  <a:lnTo>
                    <a:pt x="35" y="107"/>
                  </a:lnTo>
                  <a:lnTo>
                    <a:pt x="54" y="100"/>
                  </a:lnTo>
                  <a:lnTo>
                    <a:pt x="49" y="100"/>
                  </a:lnTo>
                  <a:lnTo>
                    <a:pt x="69" y="98"/>
                  </a:lnTo>
                  <a:lnTo>
                    <a:pt x="60" y="98"/>
                  </a:lnTo>
                  <a:lnTo>
                    <a:pt x="72" y="97"/>
                  </a:lnTo>
                  <a:lnTo>
                    <a:pt x="81" y="98"/>
                  </a:lnTo>
                  <a:lnTo>
                    <a:pt x="84" y="101"/>
                  </a:lnTo>
                  <a:lnTo>
                    <a:pt x="89" y="97"/>
                  </a:lnTo>
                  <a:lnTo>
                    <a:pt x="86" y="83"/>
                  </a:lnTo>
                  <a:lnTo>
                    <a:pt x="83" y="70"/>
                  </a:lnTo>
                  <a:lnTo>
                    <a:pt x="89" y="58"/>
                  </a:lnTo>
                  <a:lnTo>
                    <a:pt x="93" y="44"/>
                  </a:lnTo>
                  <a:lnTo>
                    <a:pt x="91" y="22"/>
                  </a:lnTo>
                  <a:lnTo>
                    <a:pt x="77" y="13"/>
                  </a:lnTo>
                  <a:lnTo>
                    <a:pt x="62" y="18"/>
                  </a:lnTo>
                  <a:lnTo>
                    <a:pt x="53" y="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43" name="Freeform 120"/>
            <p:cNvSpPr>
              <a:spLocks/>
            </p:cNvSpPr>
            <p:nvPr/>
          </p:nvSpPr>
          <p:spPr bwMode="auto">
            <a:xfrm>
              <a:off x="2298" y="2505"/>
              <a:ext cx="53" cy="62"/>
            </a:xfrm>
            <a:custGeom>
              <a:avLst/>
              <a:gdLst>
                <a:gd name="T0" fmla="*/ 53 w 48"/>
                <a:gd name="T1" fmla="*/ 32 h 55"/>
                <a:gd name="T2" fmla="*/ 45 w 48"/>
                <a:gd name="T3" fmla="*/ 43 h 55"/>
                <a:gd name="T4" fmla="*/ 38 w 48"/>
                <a:gd name="T5" fmla="*/ 55 h 55"/>
                <a:gd name="T6" fmla="*/ 32 w 48"/>
                <a:gd name="T7" fmla="*/ 62 h 55"/>
                <a:gd name="T8" fmla="*/ 13 w 48"/>
                <a:gd name="T9" fmla="*/ 53 h 55"/>
                <a:gd name="T10" fmla="*/ 18 w 48"/>
                <a:gd name="T11" fmla="*/ 50 h 55"/>
                <a:gd name="T12" fmla="*/ 13 w 48"/>
                <a:gd name="T13" fmla="*/ 47 h 55"/>
                <a:gd name="T14" fmla="*/ 1 w 48"/>
                <a:gd name="T15" fmla="*/ 34 h 55"/>
                <a:gd name="T16" fmla="*/ 7 w 48"/>
                <a:gd name="T17" fmla="*/ 29 h 55"/>
                <a:gd name="T18" fmla="*/ 1 w 48"/>
                <a:gd name="T19" fmla="*/ 27 h 55"/>
                <a:gd name="T20" fmla="*/ 6 w 48"/>
                <a:gd name="T21" fmla="*/ 25 h 55"/>
                <a:gd name="T22" fmla="*/ 0 w 48"/>
                <a:gd name="T23" fmla="*/ 20 h 55"/>
                <a:gd name="T24" fmla="*/ 13 w 48"/>
                <a:gd name="T25" fmla="*/ 7 h 55"/>
                <a:gd name="T26" fmla="*/ 38 w 48"/>
                <a:gd name="T27" fmla="*/ 0 h 55"/>
                <a:gd name="T28" fmla="*/ 47 w 48"/>
                <a:gd name="T29" fmla="*/ 19 h 55"/>
                <a:gd name="T30" fmla="*/ 46 w 48"/>
                <a:gd name="T31" fmla="*/ 33 h 55"/>
                <a:gd name="T32" fmla="*/ 53 w 48"/>
                <a:gd name="T33" fmla="*/ 32 h 5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8" h="55">
                  <a:moveTo>
                    <a:pt x="48" y="28"/>
                  </a:moveTo>
                  <a:lnTo>
                    <a:pt x="41" y="38"/>
                  </a:lnTo>
                  <a:lnTo>
                    <a:pt x="34" y="49"/>
                  </a:lnTo>
                  <a:lnTo>
                    <a:pt x="29" y="55"/>
                  </a:lnTo>
                  <a:lnTo>
                    <a:pt x="12" y="47"/>
                  </a:lnTo>
                  <a:lnTo>
                    <a:pt x="16" y="44"/>
                  </a:lnTo>
                  <a:lnTo>
                    <a:pt x="12" y="42"/>
                  </a:lnTo>
                  <a:lnTo>
                    <a:pt x="1" y="30"/>
                  </a:lnTo>
                  <a:lnTo>
                    <a:pt x="6" y="26"/>
                  </a:lnTo>
                  <a:lnTo>
                    <a:pt x="1" y="24"/>
                  </a:lnTo>
                  <a:lnTo>
                    <a:pt x="5" y="22"/>
                  </a:lnTo>
                  <a:lnTo>
                    <a:pt x="0" y="18"/>
                  </a:lnTo>
                  <a:lnTo>
                    <a:pt x="12" y="6"/>
                  </a:lnTo>
                  <a:lnTo>
                    <a:pt x="34" y="0"/>
                  </a:lnTo>
                  <a:lnTo>
                    <a:pt x="43" y="17"/>
                  </a:lnTo>
                  <a:lnTo>
                    <a:pt x="42" y="29"/>
                  </a:lnTo>
                  <a:lnTo>
                    <a:pt x="48" y="28"/>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44" name="Freeform 121"/>
            <p:cNvSpPr>
              <a:spLocks/>
            </p:cNvSpPr>
            <p:nvPr/>
          </p:nvSpPr>
          <p:spPr bwMode="auto">
            <a:xfrm>
              <a:off x="2529" y="2483"/>
              <a:ext cx="31" cy="100"/>
            </a:xfrm>
            <a:custGeom>
              <a:avLst/>
              <a:gdLst>
                <a:gd name="T0" fmla="*/ 14 w 28"/>
                <a:gd name="T1" fmla="*/ 2 h 91"/>
                <a:gd name="T2" fmla="*/ 0 w 28"/>
                <a:gd name="T3" fmla="*/ 0 h 91"/>
                <a:gd name="T4" fmla="*/ 2 w 28"/>
                <a:gd name="T5" fmla="*/ 7 h 91"/>
                <a:gd name="T6" fmla="*/ 9 w 28"/>
                <a:gd name="T7" fmla="*/ 23 h 91"/>
                <a:gd name="T8" fmla="*/ 9 w 28"/>
                <a:gd name="T9" fmla="*/ 33 h 91"/>
                <a:gd name="T10" fmla="*/ 10 w 28"/>
                <a:gd name="T11" fmla="*/ 46 h 91"/>
                <a:gd name="T12" fmla="*/ 13 w 28"/>
                <a:gd name="T13" fmla="*/ 59 h 91"/>
                <a:gd name="T14" fmla="*/ 14 w 28"/>
                <a:gd name="T15" fmla="*/ 75 h 91"/>
                <a:gd name="T16" fmla="*/ 14 w 28"/>
                <a:gd name="T17" fmla="*/ 89 h 91"/>
                <a:gd name="T18" fmla="*/ 23 w 28"/>
                <a:gd name="T19" fmla="*/ 100 h 91"/>
                <a:gd name="T20" fmla="*/ 31 w 28"/>
                <a:gd name="T21" fmla="*/ 97 h 91"/>
                <a:gd name="T22" fmla="*/ 30 w 28"/>
                <a:gd name="T23" fmla="*/ 82 h 91"/>
                <a:gd name="T24" fmla="*/ 30 w 28"/>
                <a:gd name="T25" fmla="*/ 68 h 91"/>
                <a:gd name="T26" fmla="*/ 29 w 28"/>
                <a:gd name="T27" fmla="*/ 53 h 91"/>
                <a:gd name="T28" fmla="*/ 29 w 28"/>
                <a:gd name="T29" fmla="*/ 37 h 91"/>
                <a:gd name="T30" fmla="*/ 27 w 28"/>
                <a:gd name="T31" fmla="*/ 22 h 91"/>
                <a:gd name="T32" fmla="*/ 17 w 28"/>
                <a:gd name="T33" fmla="*/ 11 h 91"/>
                <a:gd name="T34" fmla="*/ 18 w 28"/>
                <a:gd name="T35" fmla="*/ 2 h 91"/>
                <a:gd name="T36" fmla="*/ 14 w 28"/>
                <a:gd name="T37" fmla="*/ 2 h 9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8" h="91">
                  <a:moveTo>
                    <a:pt x="13" y="2"/>
                  </a:moveTo>
                  <a:lnTo>
                    <a:pt x="0" y="0"/>
                  </a:lnTo>
                  <a:lnTo>
                    <a:pt x="2" y="6"/>
                  </a:lnTo>
                  <a:lnTo>
                    <a:pt x="8" y="21"/>
                  </a:lnTo>
                  <a:lnTo>
                    <a:pt x="8" y="30"/>
                  </a:lnTo>
                  <a:lnTo>
                    <a:pt x="9" y="42"/>
                  </a:lnTo>
                  <a:lnTo>
                    <a:pt x="12" y="54"/>
                  </a:lnTo>
                  <a:lnTo>
                    <a:pt x="13" y="68"/>
                  </a:lnTo>
                  <a:lnTo>
                    <a:pt x="13" y="81"/>
                  </a:lnTo>
                  <a:lnTo>
                    <a:pt x="21" y="91"/>
                  </a:lnTo>
                  <a:lnTo>
                    <a:pt x="28" y="88"/>
                  </a:lnTo>
                  <a:lnTo>
                    <a:pt x="27" y="75"/>
                  </a:lnTo>
                  <a:lnTo>
                    <a:pt x="27" y="62"/>
                  </a:lnTo>
                  <a:lnTo>
                    <a:pt x="26" y="48"/>
                  </a:lnTo>
                  <a:lnTo>
                    <a:pt x="26" y="34"/>
                  </a:lnTo>
                  <a:lnTo>
                    <a:pt x="24" y="20"/>
                  </a:lnTo>
                  <a:lnTo>
                    <a:pt x="15" y="10"/>
                  </a:lnTo>
                  <a:lnTo>
                    <a:pt x="16" y="2"/>
                  </a:lnTo>
                  <a:lnTo>
                    <a:pt x="13" y="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45" name="Freeform 122"/>
            <p:cNvSpPr>
              <a:spLocks/>
            </p:cNvSpPr>
            <p:nvPr/>
          </p:nvSpPr>
          <p:spPr bwMode="auto">
            <a:xfrm>
              <a:off x="2382" y="1970"/>
              <a:ext cx="356" cy="353"/>
            </a:xfrm>
            <a:custGeom>
              <a:avLst/>
              <a:gdLst>
                <a:gd name="T0" fmla="*/ 0 w 319"/>
                <a:gd name="T1" fmla="*/ 183 h 318"/>
                <a:gd name="T2" fmla="*/ 17 w 319"/>
                <a:gd name="T3" fmla="*/ 202 h 318"/>
                <a:gd name="T4" fmla="*/ 49 w 319"/>
                <a:gd name="T5" fmla="*/ 224 h 318"/>
                <a:gd name="T6" fmla="*/ 79 w 319"/>
                <a:gd name="T7" fmla="*/ 246 h 318"/>
                <a:gd name="T8" fmla="*/ 104 w 319"/>
                <a:gd name="T9" fmla="*/ 266 h 318"/>
                <a:gd name="T10" fmla="*/ 129 w 319"/>
                <a:gd name="T11" fmla="*/ 284 h 318"/>
                <a:gd name="T12" fmla="*/ 156 w 319"/>
                <a:gd name="T13" fmla="*/ 304 h 318"/>
                <a:gd name="T14" fmla="*/ 169 w 319"/>
                <a:gd name="T15" fmla="*/ 321 h 318"/>
                <a:gd name="T16" fmla="*/ 202 w 319"/>
                <a:gd name="T17" fmla="*/ 337 h 318"/>
                <a:gd name="T18" fmla="*/ 222 w 319"/>
                <a:gd name="T19" fmla="*/ 353 h 318"/>
                <a:gd name="T20" fmla="*/ 250 w 319"/>
                <a:gd name="T21" fmla="*/ 347 h 318"/>
                <a:gd name="T22" fmla="*/ 278 w 319"/>
                <a:gd name="T23" fmla="*/ 320 h 318"/>
                <a:gd name="T24" fmla="*/ 317 w 319"/>
                <a:gd name="T25" fmla="*/ 293 h 318"/>
                <a:gd name="T26" fmla="*/ 356 w 319"/>
                <a:gd name="T27" fmla="*/ 266 h 318"/>
                <a:gd name="T28" fmla="*/ 328 w 319"/>
                <a:gd name="T29" fmla="*/ 248 h 318"/>
                <a:gd name="T30" fmla="*/ 310 w 319"/>
                <a:gd name="T31" fmla="*/ 214 h 318"/>
                <a:gd name="T32" fmla="*/ 317 w 319"/>
                <a:gd name="T33" fmla="*/ 183 h 318"/>
                <a:gd name="T34" fmla="*/ 309 w 319"/>
                <a:gd name="T35" fmla="*/ 137 h 318"/>
                <a:gd name="T36" fmla="*/ 307 w 319"/>
                <a:gd name="T37" fmla="*/ 114 h 318"/>
                <a:gd name="T38" fmla="*/ 288 w 319"/>
                <a:gd name="T39" fmla="*/ 81 h 318"/>
                <a:gd name="T40" fmla="*/ 282 w 319"/>
                <a:gd name="T41" fmla="*/ 47 h 318"/>
                <a:gd name="T42" fmla="*/ 288 w 319"/>
                <a:gd name="T43" fmla="*/ 4 h 318"/>
                <a:gd name="T44" fmla="*/ 264 w 319"/>
                <a:gd name="T45" fmla="*/ 0 h 318"/>
                <a:gd name="T46" fmla="*/ 233 w 319"/>
                <a:gd name="T47" fmla="*/ 2 h 318"/>
                <a:gd name="T48" fmla="*/ 195 w 319"/>
                <a:gd name="T49" fmla="*/ 2 h 318"/>
                <a:gd name="T50" fmla="*/ 153 w 319"/>
                <a:gd name="T51" fmla="*/ 16 h 318"/>
                <a:gd name="T52" fmla="*/ 127 w 319"/>
                <a:gd name="T53" fmla="*/ 28 h 318"/>
                <a:gd name="T54" fmla="*/ 116 w 319"/>
                <a:gd name="T55" fmla="*/ 40 h 318"/>
                <a:gd name="T56" fmla="*/ 121 w 319"/>
                <a:gd name="T57" fmla="*/ 69 h 318"/>
                <a:gd name="T58" fmla="*/ 127 w 319"/>
                <a:gd name="T59" fmla="*/ 93 h 318"/>
                <a:gd name="T60" fmla="*/ 87 w 319"/>
                <a:gd name="T61" fmla="*/ 102 h 318"/>
                <a:gd name="T62" fmla="*/ 75 w 319"/>
                <a:gd name="T63" fmla="*/ 123 h 318"/>
                <a:gd name="T64" fmla="*/ 47 w 319"/>
                <a:gd name="T65" fmla="*/ 138 h 318"/>
                <a:gd name="T66" fmla="*/ 19 w 319"/>
                <a:gd name="T67" fmla="*/ 153 h 31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19" h="318">
                  <a:moveTo>
                    <a:pt x="3" y="144"/>
                  </a:moveTo>
                  <a:lnTo>
                    <a:pt x="0" y="165"/>
                  </a:lnTo>
                  <a:lnTo>
                    <a:pt x="0" y="172"/>
                  </a:lnTo>
                  <a:lnTo>
                    <a:pt x="15" y="182"/>
                  </a:lnTo>
                  <a:lnTo>
                    <a:pt x="30" y="193"/>
                  </a:lnTo>
                  <a:lnTo>
                    <a:pt x="44" y="202"/>
                  </a:lnTo>
                  <a:lnTo>
                    <a:pt x="59" y="213"/>
                  </a:lnTo>
                  <a:lnTo>
                    <a:pt x="71" y="222"/>
                  </a:lnTo>
                  <a:lnTo>
                    <a:pt x="81" y="230"/>
                  </a:lnTo>
                  <a:lnTo>
                    <a:pt x="93" y="240"/>
                  </a:lnTo>
                  <a:lnTo>
                    <a:pt x="105" y="248"/>
                  </a:lnTo>
                  <a:lnTo>
                    <a:pt x="116" y="256"/>
                  </a:lnTo>
                  <a:lnTo>
                    <a:pt x="128" y="266"/>
                  </a:lnTo>
                  <a:lnTo>
                    <a:pt x="140" y="274"/>
                  </a:lnTo>
                  <a:lnTo>
                    <a:pt x="151" y="283"/>
                  </a:lnTo>
                  <a:lnTo>
                    <a:pt x="151" y="289"/>
                  </a:lnTo>
                  <a:lnTo>
                    <a:pt x="159" y="295"/>
                  </a:lnTo>
                  <a:lnTo>
                    <a:pt x="181" y="304"/>
                  </a:lnTo>
                  <a:lnTo>
                    <a:pt x="182" y="318"/>
                  </a:lnTo>
                  <a:lnTo>
                    <a:pt x="199" y="318"/>
                  </a:lnTo>
                  <a:lnTo>
                    <a:pt x="212" y="315"/>
                  </a:lnTo>
                  <a:lnTo>
                    <a:pt x="224" y="313"/>
                  </a:lnTo>
                  <a:lnTo>
                    <a:pt x="236" y="300"/>
                  </a:lnTo>
                  <a:lnTo>
                    <a:pt x="249" y="288"/>
                  </a:lnTo>
                  <a:lnTo>
                    <a:pt x="266" y="276"/>
                  </a:lnTo>
                  <a:lnTo>
                    <a:pt x="284" y="264"/>
                  </a:lnTo>
                  <a:lnTo>
                    <a:pt x="301" y="252"/>
                  </a:lnTo>
                  <a:lnTo>
                    <a:pt x="319" y="240"/>
                  </a:lnTo>
                  <a:lnTo>
                    <a:pt x="312" y="225"/>
                  </a:lnTo>
                  <a:lnTo>
                    <a:pt x="294" y="223"/>
                  </a:lnTo>
                  <a:lnTo>
                    <a:pt x="288" y="207"/>
                  </a:lnTo>
                  <a:lnTo>
                    <a:pt x="278" y="193"/>
                  </a:lnTo>
                  <a:lnTo>
                    <a:pt x="285" y="186"/>
                  </a:lnTo>
                  <a:lnTo>
                    <a:pt x="284" y="165"/>
                  </a:lnTo>
                  <a:lnTo>
                    <a:pt x="284" y="145"/>
                  </a:lnTo>
                  <a:lnTo>
                    <a:pt x="277" y="123"/>
                  </a:lnTo>
                  <a:lnTo>
                    <a:pt x="278" y="120"/>
                  </a:lnTo>
                  <a:lnTo>
                    <a:pt x="275" y="103"/>
                  </a:lnTo>
                  <a:lnTo>
                    <a:pt x="270" y="86"/>
                  </a:lnTo>
                  <a:lnTo>
                    <a:pt x="258" y="73"/>
                  </a:lnTo>
                  <a:lnTo>
                    <a:pt x="246" y="55"/>
                  </a:lnTo>
                  <a:lnTo>
                    <a:pt x="253" y="42"/>
                  </a:lnTo>
                  <a:lnTo>
                    <a:pt x="259" y="28"/>
                  </a:lnTo>
                  <a:lnTo>
                    <a:pt x="258" y="4"/>
                  </a:lnTo>
                  <a:lnTo>
                    <a:pt x="261" y="0"/>
                  </a:lnTo>
                  <a:lnTo>
                    <a:pt x="237" y="0"/>
                  </a:lnTo>
                  <a:lnTo>
                    <a:pt x="225" y="0"/>
                  </a:lnTo>
                  <a:lnTo>
                    <a:pt x="209" y="2"/>
                  </a:lnTo>
                  <a:lnTo>
                    <a:pt x="192" y="2"/>
                  </a:lnTo>
                  <a:lnTo>
                    <a:pt x="175" y="2"/>
                  </a:lnTo>
                  <a:lnTo>
                    <a:pt x="156" y="8"/>
                  </a:lnTo>
                  <a:lnTo>
                    <a:pt x="137" y="14"/>
                  </a:lnTo>
                  <a:lnTo>
                    <a:pt x="128" y="18"/>
                  </a:lnTo>
                  <a:lnTo>
                    <a:pt x="114" y="25"/>
                  </a:lnTo>
                  <a:lnTo>
                    <a:pt x="101" y="32"/>
                  </a:lnTo>
                  <a:lnTo>
                    <a:pt x="104" y="36"/>
                  </a:lnTo>
                  <a:lnTo>
                    <a:pt x="105" y="49"/>
                  </a:lnTo>
                  <a:lnTo>
                    <a:pt x="108" y="62"/>
                  </a:lnTo>
                  <a:lnTo>
                    <a:pt x="117" y="79"/>
                  </a:lnTo>
                  <a:lnTo>
                    <a:pt x="114" y="84"/>
                  </a:lnTo>
                  <a:lnTo>
                    <a:pt x="98" y="85"/>
                  </a:lnTo>
                  <a:lnTo>
                    <a:pt x="78" y="92"/>
                  </a:lnTo>
                  <a:lnTo>
                    <a:pt x="78" y="103"/>
                  </a:lnTo>
                  <a:lnTo>
                    <a:pt x="67" y="111"/>
                  </a:lnTo>
                  <a:lnTo>
                    <a:pt x="56" y="118"/>
                  </a:lnTo>
                  <a:lnTo>
                    <a:pt x="42" y="124"/>
                  </a:lnTo>
                  <a:lnTo>
                    <a:pt x="29" y="130"/>
                  </a:lnTo>
                  <a:lnTo>
                    <a:pt x="17" y="138"/>
                  </a:lnTo>
                  <a:lnTo>
                    <a:pt x="3" y="14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46" name="Freeform 123"/>
            <p:cNvSpPr>
              <a:spLocks/>
            </p:cNvSpPr>
            <p:nvPr/>
          </p:nvSpPr>
          <p:spPr bwMode="auto">
            <a:xfrm>
              <a:off x="2289" y="2130"/>
              <a:ext cx="11" cy="11"/>
            </a:xfrm>
            <a:custGeom>
              <a:avLst/>
              <a:gdLst>
                <a:gd name="T0" fmla="*/ 11 w 9"/>
                <a:gd name="T1" fmla="*/ 0 h 9"/>
                <a:gd name="T2" fmla="*/ 10 w 9"/>
                <a:gd name="T3" fmla="*/ 9 h 9"/>
                <a:gd name="T4" fmla="*/ 0 w 9"/>
                <a:gd name="T5" fmla="*/ 11 h 9"/>
                <a:gd name="T6" fmla="*/ 11 w 9"/>
                <a:gd name="T7" fmla="*/ 0 h 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9">
                  <a:moveTo>
                    <a:pt x="9" y="0"/>
                  </a:moveTo>
                  <a:lnTo>
                    <a:pt x="8" y="7"/>
                  </a:lnTo>
                  <a:lnTo>
                    <a:pt x="0" y="9"/>
                  </a:lnTo>
                  <a:lnTo>
                    <a:pt x="9"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47" name="Freeform 124"/>
            <p:cNvSpPr>
              <a:spLocks/>
            </p:cNvSpPr>
            <p:nvPr/>
          </p:nvSpPr>
          <p:spPr bwMode="auto">
            <a:xfrm>
              <a:off x="2247" y="2136"/>
              <a:ext cx="9" cy="9"/>
            </a:xfrm>
            <a:custGeom>
              <a:avLst/>
              <a:gdLst>
                <a:gd name="T0" fmla="*/ 9 w 8"/>
                <a:gd name="T1" fmla="*/ 0 h 7"/>
                <a:gd name="T2" fmla="*/ 0 w 8"/>
                <a:gd name="T3" fmla="*/ 9 h 7"/>
                <a:gd name="T4" fmla="*/ 0 w 8"/>
                <a:gd name="T5" fmla="*/ 1 h 7"/>
                <a:gd name="T6" fmla="*/ 9 w 8"/>
                <a:gd name="T7" fmla="*/ 0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7">
                  <a:moveTo>
                    <a:pt x="8" y="0"/>
                  </a:moveTo>
                  <a:lnTo>
                    <a:pt x="0" y="7"/>
                  </a:lnTo>
                  <a:lnTo>
                    <a:pt x="0" y="1"/>
                  </a:lnTo>
                  <a:lnTo>
                    <a:pt x="8"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48" name="Freeform 125"/>
            <p:cNvSpPr>
              <a:spLocks/>
            </p:cNvSpPr>
            <p:nvPr/>
          </p:nvSpPr>
          <p:spPr bwMode="auto">
            <a:xfrm>
              <a:off x="2262" y="2147"/>
              <a:ext cx="7" cy="3"/>
            </a:xfrm>
            <a:custGeom>
              <a:avLst/>
              <a:gdLst>
                <a:gd name="T0" fmla="*/ 7 w 6"/>
                <a:gd name="T1" fmla="*/ 0 h 4"/>
                <a:gd name="T2" fmla="*/ 6 w 6"/>
                <a:gd name="T3" fmla="*/ 3 h 4"/>
                <a:gd name="T4" fmla="*/ 0 w 6"/>
                <a:gd name="T5" fmla="*/ 0 h 4"/>
                <a:gd name="T6" fmla="*/ 7 w 6"/>
                <a:gd name="T7" fmla="*/ 0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4">
                  <a:moveTo>
                    <a:pt x="6" y="0"/>
                  </a:moveTo>
                  <a:lnTo>
                    <a:pt x="5" y="4"/>
                  </a:lnTo>
                  <a:lnTo>
                    <a:pt x="0" y="0"/>
                  </a:lnTo>
                  <a:lnTo>
                    <a:pt x="6"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49" name="Freeform 126"/>
            <p:cNvSpPr>
              <a:spLocks/>
            </p:cNvSpPr>
            <p:nvPr/>
          </p:nvSpPr>
          <p:spPr bwMode="auto">
            <a:xfrm>
              <a:off x="2300" y="2121"/>
              <a:ext cx="7" cy="2"/>
            </a:xfrm>
            <a:custGeom>
              <a:avLst/>
              <a:gdLst>
                <a:gd name="T0" fmla="*/ 5 w 6"/>
                <a:gd name="T1" fmla="*/ 2 h 3"/>
                <a:gd name="T2" fmla="*/ 7 w 6"/>
                <a:gd name="T3" fmla="*/ 0 h 3"/>
                <a:gd name="T4" fmla="*/ 0 w 6"/>
                <a:gd name="T5" fmla="*/ 2 h 3"/>
                <a:gd name="T6" fmla="*/ 5 w 6"/>
                <a:gd name="T7" fmla="*/ 2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3">
                  <a:moveTo>
                    <a:pt x="4" y="3"/>
                  </a:moveTo>
                  <a:lnTo>
                    <a:pt x="6" y="0"/>
                  </a:lnTo>
                  <a:lnTo>
                    <a:pt x="0" y="3"/>
                  </a:lnTo>
                  <a:lnTo>
                    <a:pt x="4" y="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50" name="Freeform 127"/>
            <p:cNvSpPr>
              <a:spLocks/>
            </p:cNvSpPr>
            <p:nvPr/>
          </p:nvSpPr>
          <p:spPr bwMode="auto">
            <a:xfrm>
              <a:off x="2109" y="2374"/>
              <a:ext cx="4" cy="2"/>
            </a:xfrm>
            <a:custGeom>
              <a:avLst/>
              <a:gdLst>
                <a:gd name="T0" fmla="*/ 4 w 3"/>
                <a:gd name="T1" fmla="*/ 2 h 1"/>
                <a:gd name="T2" fmla="*/ 1 w 3"/>
                <a:gd name="T3" fmla="*/ 2 h 1"/>
                <a:gd name="T4" fmla="*/ 0 w 3"/>
                <a:gd name="T5" fmla="*/ 0 h 1"/>
                <a:gd name="T6" fmla="*/ 4 w 3"/>
                <a:gd name="T7" fmla="*/ 2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1">
                  <a:moveTo>
                    <a:pt x="3" y="1"/>
                  </a:moveTo>
                  <a:lnTo>
                    <a:pt x="1" y="1"/>
                  </a:lnTo>
                  <a:lnTo>
                    <a:pt x="0" y="0"/>
                  </a:lnTo>
                  <a:lnTo>
                    <a:pt x="3" y="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51" name="Rectangle 128"/>
            <p:cNvSpPr>
              <a:spLocks noChangeArrowheads="1"/>
            </p:cNvSpPr>
            <p:nvPr/>
          </p:nvSpPr>
          <p:spPr bwMode="auto">
            <a:xfrm>
              <a:off x="2442" y="1983"/>
              <a:ext cx="0" cy="2"/>
            </a:xfrm>
            <a:prstGeom prst="rect">
              <a:avLst/>
            </a:prstGeom>
            <a:grpFill/>
            <a:ln w="3175">
              <a:solidFill>
                <a:schemeClr val="bg2">
                  <a:lumMod val="75000"/>
                </a:schemeClr>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90000"/>
                </a:lnSpc>
              </a:pPr>
              <a:endParaRPr lang="en-US" altLang="zh-CN" sz="1400"/>
            </a:p>
          </p:txBody>
        </p:sp>
        <p:sp>
          <p:nvSpPr>
            <p:cNvPr id="152" name="Freeform 129"/>
            <p:cNvSpPr>
              <a:spLocks/>
            </p:cNvSpPr>
            <p:nvPr/>
          </p:nvSpPr>
          <p:spPr bwMode="auto">
            <a:xfrm>
              <a:off x="2691" y="2043"/>
              <a:ext cx="273" cy="273"/>
            </a:xfrm>
            <a:custGeom>
              <a:avLst/>
              <a:gdLst>
                <a:gd name="T0" fmla="*/ 255 w 246"/>
                <a:gd name="T1" fmla="*/ 273 h 245"/>
                <a:gd name="T2" fmla="*/ 255 w 246"/>
                <a:gd name="T3" fmla="*/ 263 h 245"/>
                <a:gd name="T4" fmla="*/ 273 w 246"/>
                <a:gd name="T5" fmla="*/ 263 h 245"/>
                <a:gd name="T6" fmla="*/ 272 w 246"/>
                <a:gd name="T7" fmla="*/ 243 h 245"/>
                <a:gd name="T8" fmla="*/ 272 w 246"/>
                <a:gd name="T9" fmla="*/ 223 h 245"/>
                <a:gd name="T10" fmla="*/ 271 w 246"/>
                <a:gd name="T11" fmla="*/ 204 h 245"/>
                <a:gd name="T12" fmla="*/ 269 w 246"/>
                <a:gd name="T13" fmla="*/ 186 h 245"/>
                <a:gd name="T14" fmla="*/ 267 w 246"/>
                <a:gd name="T15" fmla="*/ 167 h 245"/>
                <a:gd name="T16" fmla="*/ 266 w 246"/>
                <a:gd name="T17" fmla="*/ 148 h 245"/>
                <a:gd name="T18" fmla="*/ 265 w 246"/>
                <a:gd name="T19" fmla="*/ 129 h 245"/>
                <a:gd name="T20" fmla="*/ 264 w 246"/>
                <a:gd name="T21" fmla="*/ 110 h 245"/>
                <a:gd name="T22" fmla="*/ 262 w 246"/>
                <a:gd name="T23" fmla="*/ 92 h 245"/>
                <a:gd name="T24" fmla="*/ 261 w 246"/>
                <a:gd name="T25" fmla="*/ 72 h 245"/>
                <a:gd name="T26" fmla="*/ 261 w 246"/>
                <a:gd name="T27" fmla="*/ 57 h 245"/>
                <a:gd name="T28" fmla="*/ 260 w 246"/>
                <a:gd name="T29" fmla="*/ 42 h 245"/>
                <a:gd name="T30" fmla="*/ 262 w 246"/>
                <a:gd name="T31" fmla="*/ 29 h 245"/>
                <a:gd name="T32" fmla="*/ 253 w 246"/>
                <a:gd name="T33" fmla="*/ 22 h 245"/>
                <a:gd name="T34" fmla="*/ 228 w 246"/>
                <a:gd name="T35" fmla="*/ 16 h 245"/>
                <a:gd name="T36" fmla="*/ 224 w 246"/>
                <a:gd name="T37" fmla="*/ 9 h 245"/>
                <a:gd name="T38" fmla="*/ 202 w 246"/>
                <a:gd name="T39" fmla="*/ 3 h 245"/>
                <a:gd name="T40" fmla="*/ 189 w 246"/>
                <a:gd name="T41" fmla="*/ 12 h 245"/>
                <a:gd name="T42" fmla="*/ 178 w 246"/>
                <a:gd name="T43" fmla="*/ 20 h 245"/>
                <a:gd name="T44" fmla="*/ 179 w 246"/>
                <a:gd name="T45" fmla="*/ 47 h 245"/>
                <a:gd name="T46" fmla="*/ 161 w 246"/>
                <a:gd name="T47" fmla="*/ 57 h 245"/>
                <a:gd name="T48" fmla="*/ 141 w 246"/>
                <a:gd name="T49" fmla="*/ 48 h 245"/>
                <a:gd name="T50" fmla="*/ 122 w 246"/>
                <a:gd name="T51" fmla="*/ 39 h 245"/>
                <a:gd name="T52" fmla="*/ 102 w 246"/>
                <a:gd name="T53" fmla="*/ 33 h 245"/>
                <a:gd name="T54" fmla="*/ 94 w 246"/>
                <a:gd name="T55" fmla="*/ 14 h 245"/>
                <a:gd name="T56" fmla="*/ 75 w 246"/>
                <a:gd name="T57" fmla="*/ 10 h 245"/>
                <a:gd name="T58" fmla="*/ 58 w 246"/>
                <a:gd name="T59" fmla="*/ 6 h 245"/>
                <a:gd name="T60" fmla="*/ 33 w 246"/>
                <a:gd name="T61" fmla="*/ 0 h 245"/>
                <a:gd name="T62" fmla="*/ 32 w 246"/>
                <a:gd name="T63" fmla="*/ 16 h 245"/>
                <a:gd name="T64" fmla="*/ 21 w 246"/>
                <a:gd name="T65" fmla="*/ 26 h 245"/>
                <a:gd name="T66" fmla="*/ 11 w 246"/>
                <a:gd name="T67" fmla="*/ 35 h 245"/>
                <a:gd name="T68" fmla="*/ 11 w 246"/>
                <a:gd name="T69" fmla="*/ 50 h 245"/>
                <a:gd name="T70" fmla="*/ 1 w 246"/>
                <a:gd name="T71" fmla="*/ 59 h 245"/>
                <a:gd name="T72" fmla="*/ 0 w 246"/>
                <a:gd name="T73" fmla="*/ 62 h 245"/>
                <a:gd name="T74" fmla="*/ 8 w 246"/>
                <a:gd name="T75" fmla="*/ 87 h 245"/>
                <a:gd name="T76" fmla="*/ 8 w 246"/>
                <a:gd name="T77" fmla="*/ 109 h 245"/>
                <a:gd name="T78" fmla="*/ 9 w 246"/>
                <a:gd name="T79" fmla="*/ 133 h 245"/>
                <a:gd name="T80" fmla="*/ 1 w 246"/>
                <a:gd name="T81" fmla="*/ 140 h 245"/>
                <a:gd name="T82" fmla="*/ 12 w 246"/>
                <a:gd name="T83" fmla="*/ 156 h 245"/>
                <a:gd name="T84" fmla="*/ 19 w 246"/>
                <a:gd name="T85" fmla="*/ 174 h 245"/>
                <a:gd name="T86" fmla="*/ 39 w 246"/>
                <a:gd name="T87" fmla="*/ 176 h 245"/>
                <a:gd name="T88" fmla="*/ 47 w 246"/>
                <a:gd name="T89" fmla="*/ 193 h 245"/>
                <a:gd name="T90" fmla="*/ 71 w 246"/>
                <a:gd name="T91" fmla="*/ 199 h 245"/>
                <a:gd name="T92" fmla="*/ 85 w 246"/>
                <a:gd name="T93" fmla="*/ 211 h 245"/>
                <a:gd name="T94" fmla="*/ 98 w 246"/>
                <a:gd name="T95" fmla="*/ 203 h 245"/>
                <a:gd name="T96" fmla="*/ 115 w 246"/>
                <a:gd name="T97" fmla="*/ 193 h 245"/>
                <a:gd name="T98" fmla="*/ 133 w 246"/>
                <a:gd name="T99" fmla="*/ 203 h 245"/>
                <a:gd name="T100" fmla="*/ 151 w 246"/>
                <a:gd name="T101" fmla="*/ 213 h 245"/>
                <a:gd name="T102" fmla="*/ 168 w 246"/>
                <a:gd name="T103" fmla="*/ 223 h 245"/>
                <a:gd name="T104" fmla="*/ 185 w 246"/>
                <a:gd name="T105" fmla="*/ 233 h 245"/>
                <a:gd name="T106" fmla="*/ 202 w 246"/>
                <a:gd name="T107" fmla="*/ 243 h 245"/>
                <a:gd name="T108" fmla="*/ 221 w 246"/>
                <a:gd name="T109" fmla="*/ 253 h 245"/>
                <a:gd name="T110" fmla="*/ 239 w 246"/>
                <a:gd name="T111" fmla="*/ 263 h 245"/>
                <a:gd name="T112" fmla="*/ 255 w 246"/>
                <a:gd name="T113" fmla="*/ 273 h 2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46" h="245">
                  <a:moveTo>
                    <a:pt x="230" y="245"/>
                  </a:moveTo>
                  <a:lnTo>
                    <a:pt x="230" y="236"/>
                  </a:lnTo>
                  <a:lnTo>
                    <a:pt x="246" y="236"/>
                  </a:lnTo>
                  <a:lnTo>
                    <a:pt x="245" y="218"/>
                  </a:lnTo>
                  <a:lnTo>
                    <a:pt x="245" y="200"/>
                  </a:lnTo>
                  <a:lnTo>
                    <a:pt x="244" y="183"/>
                  </a:lnTo>
                  <a:lnTo>
                    <a:pt x="242" y="167"/>
                  </a:lnTo>
                  <a:lnTo>
                    <a:pt x="241" y="150"/>
                  </a:lnTo>
                  <a:lnTo>
                    <a:pt x="240" y="133"/>
                  </a:lnTo>
                  <a:lnTo>
                    <a:pt x="239" y="116"/>
                  </a:lnTo>
                  <a:lnTo>
                    <a:pt x="238" y="99"/>
                  </a:lnTo>
                  <a:lnTo>
                    <a:pt x="236" y="83"/>
                  </a:lnTo>
                  <a:lnTo>
                    <a:pt x="235" y="65"/>
                  </a:lnTo>
                  <a:lnTo>
                    <a:pt x="235" y="51"/>
                  </a:lnTo>
                  <a:lnTo>
                    <a:pt x="234" y="38"/>
                  </a:lnTo>
                  <a:lnTo>
                    <a:pt x="236" y="26"/>
                  </a:lnTo>
                  <a:lnTo>
                    <a:pt x="228" y="20"/>
                  </a:lnTo>
                  <a:lnTo>
                    <a:pt x="205" y="14"/>
                  </a:lnTo>
                  <a:lnTo>
                    <a:pt x="202" y="8"/>
                  </a:lnTo>
                  <a:lnTo>
                    <a:pt x="182" y="3"/>
                  </a:lnTo>
                  <a:lnTo>
                    <a:pt x="170" y="11"/>
                  </a:lnTo>
                  <a:lnTo>
                    <a:pt x="160" y="18"/>
                  </a:lnTo>
                  <a:lnTo>
                    <a:pt x="161" y="42"/>
                  </a:lnTo>
                  <a:lnTo>
                    <a:pt x="145" y="51"/>
                  </a:lnTo>
                  <a:lnTo>
                    <a:pt x="127" y="43"/>
                  </a:lnTo>
                  <a:lnTo>
                    <a:pt x="110" y="35"/>
                  </a:lnTo>
                  <a:lnTo>
                    <a:pt x="92" y="30"/>
                  </a:lnTo>
                  <a:lnTo>
                    <a:pt x="85" y="13"/>
                  </a:lnTo>
                  <a:lnTo>
                    <a:pt x="68" y="9"/>
                  </a:lnTo>
                  <a:lnTo>
                    <a:pt x="52" y="5"/>
                  </a:lnTo>
                  <a:lnTo>
                    <a:pt x="30" y="0"/>
                  </a:lnTo>
                  <a:lnTo>
                    <a:pt x="29" y="14"/>
                  </a:lnTo>
                  <a:lnTo>
                    <a:pt x="19" y="23"/>
                  </a:lnTo>
                  <a:lnTo>
                    <a:pt x="10" y="31"/>
                  </a:lnTo>
                  <a:lnTo>
                    <a:pt x="10" y="45"/>
                  </a:lnTo>
                  <a:lnTo>
                    <a:pt x="1" y="53"/>
                  </a:lnTo>
                  <a:lnTo>
                    <a:pt x="0" y="56"/>
                  </a:lnTo>
                  <a:lnTo>
                    <a:pt x="7" y="78"/>
                  </a:lnTo>
                  <a:lnTo>
                    <a:pt x="7" y="98"/>
                  </a:lnTo>
                  <a:lnTo>
                    <a:pt x="8" y="119"/>
                  </a:lnTo>
                  <a:lnTo>
                    <a:pt x="1" y="126"/>
                  </a:lnTo>
                  <a:lnTo>
                    <a:pt x="11" y="140"/>
                  </a:lnTo>
                  <a:lnTo>
                    <a:pt x="17" y="156"/>
                  </a:lnTo>
                  <a:lnTo>
                    <a:pt x="35" y="158"/>
                  </a:lnTo>
                  <a:lnTo>
                    <a:pt x="42" y="173"/>
                  </a:lnTo>
                  <a:lnTo>
                    <a:pt x="64" y="179"/>
                  </a:lnTo>
                  <a:lnTo>
                    <a:pt x="77" y="189"/>
                  </a:lnTo>
                  <a:lnTo>
                    <a:pt x="88" y="182"/>
                  </a:lnTo>
                  <a:lnTo>
                    <a:pt x="104" y="173"/>
                  </a:lnTo>
                  <a:lnTo>
                    <a:pt x="120" y="182"/>
                  </a:lnTo>
                  <a:lnTo>
                    <a:pt x="136" y="191"/>
                  </a:lnTo>
                  <a:lnTo>
                    <a:pt x="151" y="200"/>
                  </a:lnTo>
                  <a:lnTo>
                    <a:pt x="167" y="209"/>
                  </a:lnTo>
                  <a:lnTo>
                    <a:pt x="182" y="218"/>
                  </a:lnTo>
                  <a:lnTo>
                    <a:pt x="199" y="227"/>
                  </a:lnTo>
                  <a:lnTo>
                    <a:pt x="215" y="236"/>
                  </a:lnTo>
                  <a:lnTo>
                    <a:pt x="230" y="245"/>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53" name="Freeform 130"/>
            <p:cNvSpPr>
              <a:spLocks/>
            </p:cNvSpPr>
            <p:nvPr/>
          </p:nvSpPr>
          <p:spPr bwMode="auto">
            <a:xfrm>
              <a:off x="2318" y="2207"/>
              <a:ext cx="286" cy="296"/>
            </a:xfrm>
            <a:custGeom>
              <a:avLst/>
              <a:gdLst>
                <a:gd name="T0" fmla="*/ 62 w 258"/>
                <a:gd name="T1" fmla="*/ 277 h 267"/>
                <a:gd name="T2" fmla="*/ 73 w 258"/>
                <a:gd name="T3" fmla="*/ 296 h 267"/>
                <a:gd name="T4" fmla="*/ 88 w 258"/>
                <a:gd name="T5" fmla="*/ 294 h 267"/>
                <a:gd name="T6" fmla="*/ 102 w 258"/>
                <a:gd name="T7" fmla="*/ 285 h 267"/>
                <a:gd name="T8" fmla="*/ 118 w 258"/>
                <a:gd name="T9" fmla="*/ 290 h 267"/>
                <a:gd name="T10" fmla="*/ 126 w 258"/>
                <a:gd name="T11" fmla="*/ 259 h 267"/>
                <a:gd name="T12" fmla="*/ 140 w 258"/>
                <a:gd name="T13" fmla="*/ 243 h 267"/>
                <a:gd name="T14" fmla="*/ 153 w 258"/>
                <a:gd name="T15" fmla="*/ 236 h 267"/>
                <a:gd name="T16" fmla="*/ 160 w 258"/>
                <a:gd name="T17" fmla="*/ 226 h 267"/>
                <a:gd name="T18" fmla="*/ 177 w 258"/>
                <a:gd name="T19" fmla="*/ 216 h 267"/>
                <a:gd name="T20" fmla="*/ 201 w 258"/>
                <a:gd name="T21" fmla="*/ 197 h 267"/>
                <a:gd name="T22" fmla="*/ 219 w 258"/>
                <a:gd name="T23" fmla="*/ 200 h 267"/>
                <a:gd name="T24" fmla="*/ 255 w 258"/>
                <a:gd name="T25" fmla="*/ 193 h 267"/>
                <a:gd name="T26" fmla="*/ 284 w 258"/>
                <a:gd name="T27" fmla="*/ 174 h 267"/>
                <a:gd name="T28" fmla="*/ 285 w 258"/>
                <a:gd name="T29" fmla="*/ 145 h 267"/>
                <a:gd name="T30" fmla="*/ 286 w 258"/>
                <a:gd name="T31" fmla="*/ 116 h 267"/>
                <a:gd name="T32" fmla="*/ 266 w 258"/>
                <a:gd name="T33" fmla="*/ 101 h 267"/>
                <a:gd name="T34" fmla="*/ 233 w 258"/>
                <a:gd name="T35" fmla="*/ 84 h 267"/>
                <a:gd name="T36" fmla="*/ 221 w 258"/>
                <a:gd name="T37" fmla="*/ 68 h 267"/>
                <a:gd name="T38" fmla="*/ 194 w 258"/>
                <a:gd name="T39" fmla="*/ 48 h 267"/>
                <a:gd name="T40" fmla="*/ 168 w 258"/>
                <a:gd name="T41" fmla="*/ 30 h 267"/>
                <a:gd name="T42" fmla="*/ 144 w 258"/>
                <a:gd name="T43" fmla="*/ 10 h 267"/>
                <a:gd name="T44" fmla="*/ 115 w 258"/>
                <a:gd name="T45" fmla="*/ 0 h 267"/>
                <a:gd name="T46" fmla="*/ 102 w 258"/>
                <a:gd name="T47" fmla="*/ 21 h 267"/>
                <a:gd name="T48" fmla="*/ 106 w 258"/>
                <a:gd name="T49" fmla="*/ 64 h 267"/>
                <a:gd name="T50" fmla="*/ 111 w 258"/>
                <a:gd name="T51" fmla="*/ 105 h 267"/>
                <a:gd name="T52" fmla="*/ 113 w 258"/>
                <a:gd name="T53" fmla="*/ 147 h 267"/>
                <a:gd name="T54" fmla="*/ 120 w 258"/>
                <a:gd name="T55" fmla="*/ 173 h 267"/>
                <a:gd name="T56" fmla="*/ 101 w 258"/>
                <a:gd name="T57" fmla="*/ 190 h 267"/>
                <a:gd name="T58" fmla="*/ 68 w 258"/>
                <a:gd name="T59" fmla="*/ 190 h 267"/>
                <a:gd name="T60" fmla="*/ 49 w 258"/>
                <a:gd name="T61" fmla="*/ 187 h 267"/>
                <a:gd name="T62" fmla="*/ 21 w 258"/>
                <a:gd name="T63" fmla="*/ 194 h 267"/>
                <a:gd name="T64" fmla="*/ 2 w 258"/>
                <a:gd name="T65" fmla="*/ 205 h 267"/>
                <a:gd name="T66" fmla="*/ 4 w 258"/>
                <a:gd name="T67" fmla="*/ 224 h 267"/>
                <a:gd name="T68" fmla="*/ 14 w 258"/>
                <a:gd name="T69" fmla="*/ 251 h 267"/>
                <a:gd name="T70" fmla="*/ 22 w 258"/>
                <a:gd name="T71" fmla="*/ 256 h 267"/>
                <a:gd name="T72" fmla="*/ 39 w 258"/>
                <a:gd name="T73" fmla="*/ 257 h 267"/>
                <a:gd name="T74" fmla="*/ 53 w 258"/>
                <a:gd name="T75" fmla="*/ 249 h 267"/>
                <a:gd name="T76" fmla="*/ 65 w 258"/>
                <a:gd name="T77" fmla="*/ 271 h 26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58" h="267">
                  <a:moveTo>
                    <a:pt x="59" y="244"/>
                  </a:moveTo>
                  <a:lnTo>
                    <a:pt x="56" y="250"/>
                  </a:lnTo>
                  <a:lnTo>
                    <a:pt x="59" y="250"/>
                  </a:lnTo>
                  <a:lnTo>
                    <a:pt x="66" y="267"/>
                  </a:lnTo>
                  <a:lnTo>
                    <a:pt x="70" y="263"/>
                  </a:lnTo>
                  <a:lnTo>
                    <a:pt x="79" y="265"/>
                  </a:lnTo>
                  <a:lnTo>
                    <a:pt x="86" y="261"/>
                  </a:lnTo>
                  <a:lnTo>
                    <a:pt x="92" y="257"/>
                  </a:lnTo>
                  <a:lnTo>
                    <a:pt x="95" y="264"/>
                  </a:lnTo>
                  <a:lnTo>
                    <a:pt x="106" y="262"/>
                  </a:lnTo>
                  <a:lnTo>
                    <a:pt x="109" y="238"/>
                  </a:lnTo>
                  <a:lnTo>
                    <a:pt x="114" y="234"/>
                  </a:lnTo>
                  <a:lnTo>
                    <a:pt x="122" y="226"/>
                  </a:lnTo>
                  <a:lnTo>
                    <a:pt x="126" y="219"/>
                  </a:lnTo>
                  <a:lnTo>
                    <a:pt x="128" y="208"/>
                  </a:lnTo>
                  <a:lnTo>
                    <a:pt x="138" y="213"/>
                  </a:lnTo>
                  <a:lnTo>
                    <a:pt x="140" y="205"/>
                  </a:lnTo>
                  <a:lnTo>
                    <a:pt x="144" y="204"/>
                  </a:lnTo>
                  <a:lnTo>
                    <a:pt x="150" y="195"/>
                  </a:lnTo>
                  <a:lnTo>
                    <a:pt x="160" y="195"/>
                  </a:lnTo>
                  <a:lnTo>
                    <a:pt x="161" y="187"/>
                  </a:lnTo>
                  <a:lnTo>
                    <a:pt x="181" y="178"/>
                  </a:lnTo>
                  <a:lnTo>
                    <a:pt x="196" y="180"/>
                  </a:lnTo>
                  <a:lnTo>
                    <a:pt x="198" y="180"/>
                  </a:lnTo>
                  <a:lnTo>
                    <a:pt x="212" y="174"/>
                  </a:lnTo>
                  <a:lnTo>
                    <a:pt x="230" y="174"/>
                  </a:lnTo>
                  <a:lnTo>
                    <a:pt x="247" y="173"/>
                  </a:lnTo>
                  <a:lnTo>
                    <a:pt x="256" y="157"/>
                  </a:lnTo>
                  <a:lnTo>
                    <a:pt x="257" y="144"/>
                  </a:lnTo>
                  <a:lnTo>
                    <a:pt x="257" y="131"/>
                  </a:lnTo>
                  <a:lnTo>
                    <a:pt x="258" y="118"/>
                  </a:lnTo>
                  <a:lnTo>
                    <a:pt x="258" y="105"/>
                  </a:lnTo>
                  <a:lnTo>
                    <a:pt x="241" y="105"/>
                  </a:lnTo>
                  <a:lnTo>
                    <a:pt x="240" y="91"/>
                  </a:lnTo>
                  <a:lnTo>
                    <a:pt x="218" y="82"/>
                  </a:lnTo>
                  <a:lnTo>
                    <a:pt x="210" y="76"/>
                  </a:lnTo>
                  <a:lnTo>
                    <a:pt x="210" y="70"/>
                  </a:lnTo>
                  <a:lnTo>
                    <a:pt x="199" y="61"/>
                  </a:lnTo>
                  <a:lnTo>
                    <a:pt x="187" y="53"/>
                  </a:lnTo>
                  <a:lnTo>
                    <a:pt x="175" y="43"/>
                  </a:lnTo>
                  <a:lnTo>
                    <a:pt x="164" y="35"/>
                  </a:lnTo>
                  <a:lnTo>
                    <a:pt x="152" y="27"/>
                  </a:lnTo>
                  <a:lnTo>
                    <a:pt x="140" y="17"/>
                  </a:lnTo>
                  <a:lnTo>
                    <a:pt x="130" y="9"/>
                  </a:lnTo>
                  <a:lnTo>
                    <a:pt x="118" y="0"/>
                  </a:lnTo>
                  <a:lnTo>
                    <a:pt x="104" y="0"/>
                  </a:lnTo>
                  <a:lnTo>
                    <a:pt x="90" y="0"/>
                  </a:lnTo>
                  <a:lnTo>
                    <a:pt x="92" y="19"/>
                  </a:lnTo>
                  <a:lnTo>
                    <a:pt x="94" y="39"/>
                  </a:lnTo>
                  <a:lnTo>
                    <a:pt x="96" y="58"/>
                  </a:lnTo>
                  <a:lnTo>
                    <a:pt x="97" y="76"/>
                  </a:lnTo>
                  <a:lnTo>
                    <a:pt x="100" y="95"/>
                  </a:lnTo>
                  <a:lnTo>
                    <a:pt x="101" y="114"/>
                  </a:lnTo>
                  <a:lnTo>
                    <a:pt x="102" y="133"/>
                  </a:lnTo>
                  <a:lnTo>
                    <a:pt x="104" y="153"/>
                  </a:lnTo>
                  <a:lnTo>
                    <a:pt x="108" y="156"/>
                  </a:lnTo>
                  <a:lnTo>
                    <a:pt x="106" y="171"/>
                  </a:lnTo>
                  <a:lnTo>
                    <a:pt x="91" y="171"/>
                  </a:lnTo>
                  <a:lnTo>
                    <a:pt x="76" y="171"/>
                  </a:lnTo>
                  <a:lnTo>
                    <a:pt x="61" y="171"/>
                  </a:lnTo>
                  <a:lnTo>
                    <a:pt x="46" y="171"/>
                  </a:lnTo>
                  <a:lnTo>
                    <a:pt x="44" y="169"/>
                  </a:lnTo>
                  <a:lnTo>
                    <a:pt x="22" y="174"/>
                  </a:lnTo>
                  <a:lnTo>
                    <a:pt x="19" y="175"/>
                  </a:lnTo>
                  <a:lnTo>
                    <a:pt x="10" y="169"/>
                  </a:lnTo>
                  <a:lnTo>
                    <a:pt x="2" y="185"/>
                  </a:lnTo>
                  <a:lnTo>
                    <a:pt x="0" y="184"/>
                  </a:lnTo>
                  <a:lnTo>
                    <a:pt x="4" y="202"/>
                  </a:lnTo>
                  <a:lnTo>
                    <a:pt x="8" y="209"/>
                  </a:lnTo>
                  <a:lnTo>
                    <a:pt x="13" y="226"/>
                  </a:lnTo>
                  <a:lnTo>
                    <a:pt x="11" y="231"/>
                  </a:lnTo>
                  <a:lnTo>
                    <a:pt x="20" y="231"/>
                  </a:lnTo>
                  <a:lnTo>
                    <a:pt x="25" y="233"/>
                  </a:lnTo>
                  <a:lnTo>
                    <a:pt x="35" y="232"/>
                  </a:lnTo>
                  <a:lnTo>
                    <a:pt x="46" y="228"/>
                  </a:lnTo>
                  <a:lnTo>
                    <a:pt x="48" y="225"/>
                  </a:lnTo>
                  <a:lnTo>
                    <a:pt x="53" y="239"/>
                  </a:lnTo>
                  <a:lnTo>
                    <a:pt x="59" y="24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54" name="Freeform 131"/>
            <p:cNvSpPr>
              <a:spLocks/>
            </p:cNvSpPr>
            <p:nvPr/>
          </p:nvSpPr>
          <p:spPr bwMode="auto">
            <a:xfrm>
              <a:off x="2769" y="1987"/>
              <a:ext cx="4" cy="3"/>
            </a:xfrm>
            <a:custGeom>
              <a:avLst/>
              <a:gdLst>
                <a:gd name="T0" fmla="*/ 4 w 3"/>
                <a:gd name="T1" fmla="*/ 2 h 3"/>
                <a:gd name="T2" fmla="*/ 3 w 3"/>
                <a:gd name="T3" fmla="*/ 3 h 3"/>
                <a:gd name="T4" fmla="*/ 0 w 3"/>
                <a:gd name="T5" fmla="*/ 0 h 3"/>
                <a:gd name="T6" fmla="*/ 4 w 3"/>
                <a:gd name="T7" fmla="*/ 2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3">
                  <a:moveTo>
                    <a:pt x="3" y="2"/>
                  </a:moveTo>
                  <a:lnTo>
                    <a:pt x="2" y="3"/>
                  </a:lnTo>
                  <a:lnTo>
                    <a:pt x="0" y="0"/>
                  </a:lnTo>
                  <a:lnTo>
                    <a:pt x="3" y="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55" name="Freeform 132"/>
            <p:cNvSpPr>
              <a:spLocks/>
            </p:cNvSpPr>
            <p:nvPr/>
          </p:nvSpPr>
          <p:spPr bwMode="auto">
            <a:xfrm>
              <a:off x="2236" y="2161"/>
              <a:ext cx="213" cy="251"/>
            </a:xfrm>
            <a:custGeom>
              <a:avLst/>
              <a:gdLst>
                <a:gd name="T0" fmla="*/ 10 w 191"/>
                <a:gd name="T1" fmla="*/ 217 h 226"/>
                <a:gd name="T2" fmla="*/ 7 w 191"/>
                <a:gd name="T3" fmla="*/ 224 h 226"/>
                <a:gd name="T4" fmla="*/ 12 w 191"/>
                <a:gd name="T5" fmla="*/ 200 h 226"/>
                <a:gd name="T6" fmla="*/ 16 w 191"/>
                <a:gd name="T7" fmla="*/ 177 h 226"/>
                <a:gd name="T8" fmla="*/ 10 w 191"/>
                <a:gd name="T9" fmla="*/ 158 h 226"/>
                <a:gd name="T10" fmla="*/ 12 w 191"/>
                <a:gd name="T11" fmla="*/ 137 h 226"/>
                <a:gd name="T12" fmla="*/ 1 w 191"/>
                <a:gd name="T13" fmla="*/ 124 h 226"/>
                <a:gd name="T14" fmla="*/ 0 w 191"/>
                <a:gd name="T15" fmla="*/ 130 h 226"/>
                <a:gd name="T16" fmla="*/ 2 w 191"/>
                <a:gd name="T17" fmla="*/ 119 h 226"/>
                <a:gd name="T18" fmla="*/ 19 w 191"/>
                <a:gd name="T19" fmla="*/ 119 h 226"/>
                <a:gd name="T20" fmla="*/ 36 w 191"/>
                <a:gd name="T21" fmla="*/ 119 h 226"/>
                <a:gd name="T22" fmla="*/ 54 w 191"/>
                <a:gd name="T23" fmla="*/ 119 h 226"/>
                <a:gd name="T24" fmla="*/ 70 w 191"/>
                <a:gd name="T25" fmla="*/ 119 h 226"/>
                <a:gd name="T26" fmla="*/ 70 w 191"/>
                <a:gd name="T27" fmla="*/ 102 h 226"/>
                <a:gd name="T28" fmla="*/ 70 w 191"/>
                <a:gd name="T29" fmla="*/ 86 h 226"/>
                <a:gd name="T30" fmla="*/ 88 w 191"/>
                <a:gd name="T31" fmla="*/ 77 h 226"/>
                <a:gd name="T32" fmla="*/ 89 w 191"/>
                <a:gd name="T33" fmla="*/ 51 h 226"/>
                <a:gd name="T34" fmla="*/ 89 w 191"/>
                <a:gd name="T35" fmla="*/ 26 h 226"/>
                <a:gd name="T36" fmla="*/ 104 w 191"/>
                <a:gd name="T37" fmla="*/ 26 h 226"/>
                <a:gd name="T38" fmla="*/ 119 w 191"/>
                <a:gd name="T39" fmla="*/ 26 h 226"/>
                <a:gd name="T40" fmla="*/ 133 w 191"/>
                <a:gd name="T41" fmla="*/ 26 h 226"/>
                <a:gd name="T42" fmla="*/ 147 w 191"/>
                <a:gd name="T43" fmla="*/ 26 h 226"/>
                <a:gd name="T44" fmla="*/ 147 w 191"/>
                <a:gd name="T45" fmla="*/ 0 h 226"/>
                <a:gd name="T46" fmla="*/ 164 w 191"/>
                <a:gd name="T47" fmla="*/ 11 h 226"/>
                <a:gd name="T48" fmla="*/ 181 w 191"/>
                <a:gd name="T49" fmla="*/ 23 h 226"/>
                <a:gd name="T50" fmla="*/ 196 w 191"/>
                <a:gd name="T51" fmla="*/ 33 h 226"/>
                <a:gd name="T52" fmla="*/ 213 w 191"/>
                <a:gd name="T53" fmla="*/ 46 h 226"/>
                <a:gd name="T54" fmla="*/ 197 w 191"/>
                <a:gd name="T55" fmla="*/ 46 h 226"/>
                <a:gd name="T56" fmla="*/ 182 w 191"/>
                <a:gd name="T57" fmla="*/ 46 h 226"/>
                <a:gd name="T58" fmla="*/ 184 w 191"/>
                <a:gd name="T59" fmla="*/ 67 h 226"/>
                <a:gd name="T60" fmla="*/ 186 w 191"/>
                <a:gd name="T61" fmla="*/ 89 h 226"/>
                <a:gd name="T62" fmla="*/ 188 w 191"/>
                <a:gd name="T63" fmla="*/ 110 h 226"/>
                <a:gd name="T64" fmla="*/ 190 w 191"/>
                <a:gd name="T65" fmla="*/ 130 h 226"/>
                <a:gd name="T66" fmla="*/ 193 w 191"/>
                <a:gd name="T67" fmla="*/ 151 h 226"/>
                <a:gd name="T68" fmla="*/ 194 w 191"/>
                <a:gd name="T69" fmla="*/ 172 h 226"/>
                <a:gd name="T70" fmla="*/ 195 w 191"/>
                <a:gd name="T71" fmla="*/ 193 h 226"/>
                <a:gd name="T72" fmla="*/ 197 w 191"/>
                <a:gd name="T73" fmla="*/ 215 h 226"/>
                <a:gd name="T74" fmla="*/ 202 w 191"/>
                <a:gd name="T75" fmla="*/ 219 h 226"/>
                <a:gd name="T76" fmla="*/ 200 w 191"/>
                <a:gd name="T77" fmla="*/ 235 h 226"/>
                <a:gd name="T78" fmla="*/ 183 w 191"/>
                <a:gd name="T79" fmla="*/ 235 h 226"/>
                <a:gd name="T80" fmla="*/ 166 w 191"/>
                <a:gd name="T81" fmla="*/ 235 h 226"/>
                <a:gd name="T82" fmla="*/ 149 w 191"/>
                <a:gd name="T83" fmla="*/ 235 h 226"/>
                <a:gd name="T84" fmla="*/ 133 w 191"/>
                <a:gd name="T85" fmla="*/ 235 h 226"/>
                <a:gd name="T86" fmla="*/ 130 w 191"/>
                <a:gd name="T87" fmla="*/ 233 h 226"/>
                <a:gd name="T88" fmla="*/ 106 w 191"/>
                <a:gd name="T89" fmla="*/ 239 h 226"/>
                <a:gd name="T90" fmla="*/ 103 w 191"/>
                <a:gd name="T91" fmla="*/ 240 h 226"/>
                <a:gd name="T92" fmla="*/ 93 w 191"/>
                <a:gd name="T93" fmla="*/ 233 h 226"/>
                <a:gd name="T94" fmla="*/ 84 w 191"/>
                <a:gd name="T95" fmla="*/ 251 h 226"/>
                <a:gd name="T96" fmla="*/ 81 w 191"/>
                <a:gd name="T97" fmla="*/ 250 h 226"/>
                <a:gd name="T98" fmla="*/ 68 w 191"/>
                <a:gd name="T99" fmla="*/ 237 h 226"/>
                <a:gd name="T100" fmla="*/ 55 w 191"/>
                <a:gd name="T101" fmla="*/ 222 h 226"/>
                <a:gd name="T102" fmla="*/ 39 w 191"/>
                <a:gd name="T103" fmla="*/ 212 h 226"/>
                <a:gd name="T104" fmla="*/ 26 w 191"/>
                <a:gd name="T105" fmla="*/ 213 h 226"/>
                <a:gd name="T106" fmla="*/ 10 w 191"/>
                <a:gd name="T107" fmla="*/ 217 h 22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91" h="226">
                  <a:moveTo>
                    <a:pt x="9" y="195"/>
                  </a:moveTo>
                  <a:lnTo>
                    <a:pt x="6" y="202"/>
                  </a:lnTo>
                  <a:lnTo>
                    <a:pt x="11" y="180"/>
                  </a:lnTo>
                  <a:lnTo>
                    <a:pt x="14" y="159"/>
                  </a:lnTo>
                  <a:lnTo>
                    <a:pt x="9" y="142"/>
                  </a:lnTo>
                  <a:lnTo>
                    <a:pt x="11" y="123"/>
                  </a:lnTo>
                  <a:lnTo>
                    <a:pt x="1" y="112"/>
                  </a:lnTo>
                  <a:lnTo>
                    <a:pt x="0" y="117"/>
                  </a:lnTo>
                  <a:lnTo>
                    <a:pt x="2" y="107"/>
                  </a:lnTo>
                  <a:lnTo>
                    <a:pt x="17" y="107"/>
                  </a:lnTo>
                  <a:lnTo>
                    <a:pt x="32" y="107"/>
                  </a:lnTo>
                  <a:lnTo>
                    <a:pt x="48" y="107"/>
                  </a:lnTo>
                  <a:lnTo>
                    <a:pt x="63" y="107"/>
                  </a:lnTo>
                  <a:lnTo>
                    <a:pt x="63" y="92"/>
                  </a:lnTo>
                  <a:lnTo>
                    <a:pt x="63" y="77"/>
                  </a:lnTo>
                  <a:lnTo>
                    <a:pt x="79" y="69"/>
                  </a:lnTo>
                  <a:lnTo>
                    <a:pt x="80" y="46"/>
                  </a:lnTo>
                  <a:lnTo>
                    <a:pt x="80" y="23"/>
                  </a:lnTo>
                  <a:lnTo>
                    <a:pt x="93" y="23"/>
                  </a:lnTo>
                  <a:lnTo>
                    <a:pt x="107" y="23"/>
                  </a:lnTo>
                  <a:lnTo>
                    <a:pt x="119" y="23"/>
                  </a:lnTo>
                  <a:lnTo>
                    <a:pt x="132" y="23"/>
                  </a:lnTo>
                  <a:lnTo>
                    <a:pt x="132" y="0"/>
                  </a:lnTo>
                  <a:lnTo>
                    <a:pt x="147" y="10"/>
                  </a:lnTo>
                  <a:lnTo>
                    <a:pt x="162" y="21"/>
                  </a:lnTo>
                  <a:lnTo>
                    <a:pt x="176" y="30"/>
                  </a:lnTo>
                  <a:lnTo>
                    <a:pt x="191" y="41"/>
                  </a:lnTo>
                  <a:lnTo>
                    <a:pt x="177" y="41"/>
                  </a:lnTo>
                  <a:lnTo>
                    <a:pt x="163" y="41"/>
                  </a:lnTo>
                  <a:lnTo>
                    <a:pt x="165" y="60"/>
                  </a:lnTo>
                  <a:lnTo>
                    <a:pt x="167" y="80"/>
                  </a:lnTo>
                  <a:lnTo>
                    <a:pt x="169" y="99"/>
                  </a:lnTo>
                  <a:lnTo>
                    <a:pt x="170" y="117"/>
                  </a:lnTo>
                  <a:lnTo>
                    <a:pt x="173" y="136"/>
                  </a:lnTo>
                  <a:lnTo>
                    <a:pt x="174" y="155"/>
                  </a:lnTo>
                  <a:lnTo>
                    <a:pt x="175" y="174"/>
                  </a:lnTo>
                  <a:lnTo>
                    <a:pt x="177" y="194"/>
                  </a:lnTo>
                  <a:lnTo>
                    <a:pt x="181" y="197"/>
                  </a:lnTo>
                  <a:lnTo>
                    <a:pt x="179" y="212"/>
                  </a:lnTo>
                  <a:lnTo>
                    <a:pt x="164" y="212"/>
                  </a:lnTo>
                  <a:lnTo>
                    <a:pt x="149" y="212"/>
                  </a:lnTo>
                  <a:lnTo>
                    <a:pt x="134" y="212"/>
                  </a:lnTo>
                  <a:lnTo>
                    <a:pt x="119" y="212"/>
                  </a:lnTo>
                  <a:lnTo>
                    <a:pt x="117" y="210"/>
                  </a:lnTo>
                  <a:lnTo>
                    <a:pt x="95" y="215"/>
                  </a:lnTo>
                  <a:lnTo>
                    <a:pt x="92" y="216"/>
                  </a:lnTo>
                  <a:lnTo>
                    <a:pt x="83" y="210"/>
                  </a:lnTo>
                  <a:lnTo>
                    <a:pt x="75" y="226"/>
                  </a:lnTo>
                  <a:lnTo>
                    <a:pt x="73" y="225"/>
                  </a:lnTo>
                  <a:lnTo>
                    <a:pt x="61" y="213"/>
                  </a:lnTo>
                  <a:lnTo>
                    <a:pt x="49" y="200"/>
                  </a:lnTo>
                  <a:lnTo>
                    <a:pt x="35" y="191"/>
                  </a:lnTo>
                  <a:lnTo>
                    <a:pt x="23" y="192"/>
                  </a:lnTo>
                  <a:lnTo>
                    <a:pt x="9" y="195"/>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56" name="Freeform 133"/>
            <p:cNvSpPr>
              <a:spLocks/>
            </p:cNvSpPr>
            <p:nvPr/>
          </p:nvSpPr>
          <p:spPr bwMode="auto">
            <a:xfrm>
              <a:off x="2307" y="1990"/>
              <a:ext cx="206" cy="164"/>
            </a:xfrm>
            <a:custGeom>
              <a:avLst/>
              <a:gdLst>
                <a:gd name="T0" fmla="*/ 106 w 186"/>
                <a:gd name="T1" fmla="*/ 40 h 147"/>
                <a:gd name="T2" fmla="*/ 91 w 186"/>
                <a:gd name="T3" fmla="*/ 50 h 147"/>
                <a:gd name="T4" fmla="*/ 76 w 186"/>
                <a:gd name="T5" fmla="*/ 60 h 147"/>
                <a:gd name="T6" fmla="*/ 66 w 186"/>
                <a:gd name="T7" fmla="*/ 76 h 147"/>
                <a:gd name="T8" fmla="*/ 59 w 186"/>
                <a:gd name="T9" fmla="*/ 90 h 147"/>
                <a:gd name="T10" fmla="*/ 62 w 186"/>
                <a:gd name="T11" fmla="*/ 109 h 147"/>
                <a:gd name="T12" fmla="*/ 53 w 186"/>
                <a:gd name="T13" fmla="*/ 123 h 147"/>
                <a:gd name="T14" fmla="*/ 45 w 186"/>
                <a:gd name="T15" fmla="*/ 137 h 147"/>
                <a:gd name="T16" fmla="*/ 32 w 186"/>
                <a:gd name="T17" fmla="*/ 147 h 147"/>
                <a:gd name="T18" fmla="*/ 19 w 186"/>
                <a:gd name="T19" fmla="*/ 156 h 147"/>
                <a:gd name="T20" fmla="*/ 0 w 186"/>
                <a:gd name="T21" fmla="*/ 164 h 147"/>
                <a:gd name="T22" fmla="*/ 19 w 186"/>
                <a:gd name="T23" fmla="*/ 164 h 147"/>
                <a:gd name="T24" fmla="*/ 39 w 186"/>
                <a:gd name="T25" fmla="*/ 164 h 147"/>
                <a:gd name="T26" fmla="*/ 58 w 186"/>
                <a:gd name="T27" fmla="*/ 164 h 147"/>
                <a:gd name="T28" fmla="*/ 76 w 186"/>
                <a:gd name="T29" fmla="*/ 164 h 147"/>
                <a:gd name="T30" fmla="*/ 80 w 186"/>
                <a:gd name="T31" fmla="*/ 141 h 147"/>
                <a:gd name="T32" fmla="*/ 95 w 186"/>
                <a:gd name="T33" fmla="*/ 134 h 147"/>
                <a:gd name="T34" fmla="*/ 109 w 186"/>
                <a:gd name="T35" fmla="*/ 125 h 147"/>
                <a:gd name="T36" fmla="*/ 123 w 186"/>
                <a:gd name="T37" fmla="*/ 118 h 147"/>
                <a:gd name="T38" fmla="*/ 138 w 186"/>
                <a:gd name="T39" fmla="*/ 112 h 147"/>
                <a:gd name="T40" fmla="*/ 151 w 186"/>
                <a:gd name="T41" fmla="*/ 104 h 147"/>
                <a:gd name="T42" fmla="*/ 163 w 186"/>
                <a:gd name="T43" fmla="*/ 95 h 147"/>
                <a:gd name="T44" fmla="*/ 163 w 186"/>
                <a:gd name="T45" fmla="*/ 83 h 147"/>
                <a:gd name="T46" fmla="*/ 185 w 186"/>
                <a:gd name="T47" fmla="*/ 75 h 147"/>
                <a:gd name="T48" fmla="*/ 203 w 186"/>
                <a:gd name="T49" fmla="*/ 74 h 147"/>
                <a:gd name="T50" fmla="*/ 206 w 186"/>
                <a:gd name="T51" fmla="*/ 68 h 147"/>
                <a:gd name="T52" fmla="*/ 196 w 186"/>
                <a:gd name="T53" fmla="*/ 49 h 147"/>
                <a:gd name="T54" fmla="*/ 193 w 186"/>
                <a:gd name="T55" fmla="*/ 35 h 147"/>
                <a:gd name="T56" fmla="*/ 192 w 186"/>
                <a:gd name="T57" fmla="*/ 20 h 147"/>
                <a:gd name="T58" fmla="*/ 188 w 186"/>
                <a:gd name="T59" fmla="*/ 16 h 147"/>
                <a:gd name="T60" fmla="*/ 176 w 186"/>
                <a:gd name="T61" fmla="*/ 11 h 147"/>
                <a:gd name="T62" fmla="*/ 171 w 186"/>
                <a:gd name="T63" fmla="*/ 13 h 147"/>
                <a:gd name="T64" fmla="*/ 143 w 186"/>
                <a:gd name="T65" fmla="*/ 10 h 147"/>
                <a:gd name="T66" fmla="*/ 133 w 186"/>
                <a:gd name="T67" fmla="*/ 0 h 147"/>
                <a:gd name="T68" fmla="*/ 124 w 186"/>
                <a:gd name="T69" fmla="*/ 8 h 147"/>
                <a:gd name="T70" fmla="*/ 116 w 186"/>
                <a:gd name="T71" fmla="*/ 23 h 147"/>
                <a:gd name="T72" fmla="*/ 106 w 186"/>
                <a:gd name="T73" fmla="*/ 40 h 14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86" h="147">
                  <a:moveTo>
                    <a:pt x="96" y="36"/>
                  </a:moveTo>
                  <a:lnTo>
                    <a:pt x="82" y="45"/>
                  </a:lnTo>
                  <a:lnTo>
                    <a:pt x="69" y="54"/>
                  </a:lnTo>
                  <a:lnTo>
                    <a:pt x="60" y="68"/>
                  </a:lnTo>
                  <a:lnTo>
                    <a:pt x="53" y="81"/>
                  </a:lnTo>
                  <a:lnTo>
                    <a:pt x="56" y="98"/>
                  </a:lnTo>
                  <a:lnTo>
                    <a:pt x="48" y="110"/>
                  </a:lnTo>
                  <a:lnTo>
                    <a:pt x="41" y="123"/>
                  </a:lnTo>
                  <a:lnTo>
                    <a:pt x="29" y="132"/>
                  </a:lnTo>
                  <a:lnTo>
                    <a:pt x="17" y="140"/>
                  </a:lnTo>
                  <a:lnTo>
                    <a:pt x="0" y="147"/>
                  </a:lnTo>
                  <a:lnTo>
                    <a:pt x="17" y="147"/>
                  </a:lnTo>
                  <a:lnTo>
                    <a:pt x="35" y="147"/>
                  </a:lnTo>
                  <a:lnTo>
                    <a:pt x="52" y="147"/>
                  </a:lnTo>
                  <a:lnTo>
                    <a:pt x="69" y="147"/>
                  </a:lnTo>
                  <a:lnTo>
                    <a:pt x="72" y="126"/>
                  </a:lnTo>
                  <a:lnTo>
                    <a:pt x="86" y="120"/>
                  </a:lnTo>
                  <a:lnTo>
                    <a:pt x="98" y="112"/>
                  </a:lnTo>
                  <a:lnTo>
                    <a:pt x="111" y="106"/>
                  </a:lnTo>
                  <a:lnTo>
                    <a:pt x="125" y="100"/>
                  </a:lnTo>
                  <a:lnTo>
                    <a:pt x="136" y="93"/>
                  </a:lnTo>
                  <a:lnTo>
                    <a:pt x="147" y="85"/>
                  </a:lnTo>
                  <a:lnTo>
                    <a:pt x="147" y="74"/>
                  </a:lnTo>
                  <a:lnTo>
                    <a:pt x="167" y="67"/>
                  </a:lnTo>
                  <a:lnTo>
                    <a:pt x="183" y="66"/>
                  </a:lnTo>
                  <a:lnTo>
                    <a:pt x="186" y="61"/>
                  </a:lnTo>
                  <a:lnTo>
                    <a:pt x="177" y="44"/>
                  </a:lnTo>
                  <a:lnTo>
                    <a:pt x="174" y="31"/>
                  </a:lnTo>
                  <a:lnTo>
                    <a:pt x="173" y="18"/>
                  </a:lnTo>
                  <a:lnTo>
                    <a:pt x="170" y="14"/>
                  </a:lnTo>
                  <a:lnTo>
                    <a:pt x="159" y="10"/>
                  </a:lnTo>
                  <a:lnTo>
                    <a:pt x="154" y="12"/>
                  </a:lnTo>
                  <a:lnTo>
                    <a:pt x="129" y="9"/>
                  </a:lnTo>
                  <a:lnTo>
                    <a:pt x="120" y="0"/>
                  </a:lnTo>
                  <a:lnTo>
                    <a:pt x="112" y="7"/>
                  </a:lnTo>
                  <a:lnTo>
                    <a:pt x="105" y="21"/>
                  </a:lnTo>
                  <a:lnTo>
                    <a:pt x="96" y="3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57" name="Freeform 134"/>
            <p:cNvSpPr>
              <a:spLocks/>
            </p:cNvSpPr>
            <p:nvPr/>
          </p:nvSpPr>
          <p:spPr bwMode="auto">
            <a:xfrm>
              <a:off x="2536" y="2236"/>
              <a:ext cx="273" cy="236"/>
            </a:xfrm>
            <a:custGeom>
              <a:avLst/>
              <a:gdLst>
                <a:gd name="T0" fmla="*/ 30 w 246"/>
                <a:gd name="T1" fmla="*/ 216 h 212"/>
                <a:gd name="T2" fmla="*/ 23 w 246"/>
                <a:gd name="T3" fmla="*/ 217 h 212"/>
                <a:gd name="T4" fmla="*/ 13 w 246"/>
                <a:gd name="T5" fmla="*/ 209 h 212"/>
                <a:gd name="T6" fmla="*/ 13 w 246"/>
                <a:gd name="T7" fmla="*/ 203 h 212"/>
                <a:gd name="T8" fmla="*/ 16 w 246"/>
                <a:gd name="T9" fmla="*/ 201 h 212"/>
                <a:gd name="T10" fmla="*/ 2 w 246"/>
                <a:gd name="T11" fmla="*/ 187 h 212"/>
                <a:gd name="T12" fmla="*/ 0 w 246"/>
                <a:gd name="T13" fmla="*/ 170 h 212"/>
                <a:gd name="T14" fmla="*/ 2 w 246"/>
                <a:gd name="T15" fmla="*/ 170 h 212"/>
                <a:gd name="T16" fmla="*/ 18 w 246"/>
                <a:gd name="T17" fmla="*/ 164 h 212"/>
                <a:gd name="T18" fmla="*/ 38 w 246"/>
                <a:gd name="T19" fmla="*/ 164 h 212"/>
                <a:gd name="T20" fmla="*/ 57 w 246"/>
                <a:gd name="T21" fmla="*/ 163 h 212"/>
                <a:gd name="T22" fmla="*/ 67 w 246"/>
                <a:gd name="T23" fmla="*/ 145 h 212"/>
                <a:gd name="T24" fmla="*/ 68 w 246"/>
                <a:gd name="T25" fmla="*/ 130 h 212"/>
                <a:gd name="T26" fmla="*/ 68 w 246"/>
                <a:gd name="T27" fmla="*/ 116 h 212"/>
                <a:gd name="T28" fmla="*/ 69 w 246"/>
                <a:gd name="T29" fmla="*/ 101 h 212"/>
                <a:gd name="T30" fmla="*/ 69 w 246"/>
                <a:gd name="T31" fmla="*/ 87 h 212"/>
                <a:gd name="T32" fmla="*/ 83 w 246"/>
                <a:gd name="T33" fmla="*/ 83 h 212"/>
                <a:gd name="T34" fmla="*/ 97 w 246"/>
                <a:gd name="T35" fmla="*/ 81 h 212"/>
                <a:gd name="T36" fmla="*/ 110 w 246"/>
                <a:gd name="T37" fmla="*/ 67 h 212"/>
                <a:gd name="T38" fmla="*/ 124 w 246"/>
                <a:gd name="T39" fmla="*/ 53 h 212"/>
                <a:gd name="T40" fmla="*/ 143 w 246"/>
                <a:gd name="T41" fmla="*/ 40 h 212"/>
                <a:gd name="T42" fmla="*/ 163 w 246"/>
                <a:gd name="T43" fmla="*/ 27 h 212"/>
                <a:gd name="T44" fmla="*/ 182 w 246"/>
                <a:gd name="T45" fmla="*/ 13 h 212"/>
                <a:gd name="T46" fmla="*/ 202 w 246"/>
                <a:gd name="T47" fmla="*/ 0 h 212"/>
                <a:gd name="T48" fmla="*/ 226 w 246"/>
                <a:gd name="T49" fmla="*/ 7 h 212"/>
                <a:gd name="T50" fmla="*/ 241 w 246"/>
                <a:gd name="T51" fmla="*/ 18 h 212"/>
                <a:gd name="T52" fmla="*/ 253 w 246"/>
                <a:gd name="T53" fmla="*/ 10 h 212"/>
                <a:gd name="T54" fmla="*/ 254 w 246"/>
                <a:gd name="T55" fmla="*/ 10 h 212"/>
                <a:gd name="T56" fmla="*/ 255 w 246"/>
                <a:gd name="T57" fmla="*/ 24 h 212"/>
                <a:gd name="T58" fmla="*/ 257 w 246"/>
                <a:gd name="T59" fmla="*/ 40 h 212"/>
                <a:gd name="T60" fmla="*/ 273 w 246"/>
                <a:gd name="T61" fmla="*/ 62 h 212"/>
                <a:gd name="T62" fmla="*/ 269 w 246"/>
                <a:gd name="T63" fmla="*/ 71 h 212"/>
                <a:gd name="T64" fmla="*/ 267 w 246"/>
                <a:gd name="T65" fmla="*/ 87 h 212"/>
                <a:gd name="T66" fmla="*/ 266 w 246"/>
                <a:gd name="T67" fmla="*/ 101 h 212"/>
                <a:gd name="T68" fmla="*/ 266 w 246"/>
                <a:gd name="T69" fmla="*/ 117 h 212"/>
                <a:gd name="T70" fmla="*/ 264 w 246"/>
                <a:gd name="T71" fmla="*/ 131 h 212"/>
                <a:gd name="T72" fmla="*/ 256 w 246"/>
                <a:gd name="T73" fmla="*/ 144 h 212"/>
                <a:gd name="T74" fmla="*/ 249 w 246"/>
                <a:gd name="T75" fmla="*/ 156 h 212"/>
                <a:gd name="T76" fmla="*/ 241 w 246"/>
                <a:gd name="T77" fmla="*/ 168 h 212"/>
                <a:gd name="T78" fmla="*/ 233 w 246"/>
                <a:gd name="T79" fmla="*/ 180 h 212"/>
                <a:gd name="T80" fmla="*/ 234 w 246"/>
                <a:gd name="T81" fmla="*/ 196 h 212"/>
                <a:gd name="T82" fmla="*/ 214 w 246"/>
                <a:gd name="T83" fmla="*/ 207 h 212"/>
                <a:gd name="T84" fmla="*/ 196 w 246"/>
                <a:gd name="T85" fmla="*/ 205 h 212"/>
                <a:gd name="T86" fmla="*/ 178 w 246"/>
                <a:gd name="T87" fmla="*/ 204 h 212"/>
                <a:gd name="T88" fmla="*/ 158 w 246"/>
                <a:gd name="T89" fmla="*/ 214 h 212"/>
                <a:gd name="T90" fmla="*/ 146 w 246"/>
                <a:gd name="T91" fmla="*/ 208 h 212"/>
                <a:gd name="T92" fmla="*/ 133 w 246"/>
                <a:gd name="T93" fmla="*/ 203 h 212"/>
                <a:gd name="T94" fmla="*/ 114 w 246"/>
                <a:gd name="T95" fmla="*/ 208 h 212"/>
                <a:gd name="T96" fmla="*/ 102 w 246"/>
                <a:gd name="T97" fmla="*/ 196 h 212"/>
                <a:gd name="T98" fmla="*/ 84 w 246"/>
                <a:gd name="T99" fmla="*/ 195 h 212"/>
                <a:gd name="T100" fmla="*/ 69 w 246"/>
                <a:gd name="T101" fmla="*/ 200 h 212"/>
                <a:gd name="T102" fmla="*/ 64 w 246"/>
                <a:gd name="T103" fmla="*/ 215 h 212"/>
                <a:gd name="T104" fmla="*/ 60 w 246"/>
                <a:gd name="T105" fmla="*/ 228 h 212"/>
                <a:gd name="T106" fmla="*/ 58 w 246"/>
                <a:gd name="T107" fmla="*/ 236 h 212"/>
                <a:gd name="T108" fmla="*/ 43 w 246"/>
                <a:gd name="T109" fmla="*/ 223 h 212"/>
                <a:gd name="T110" fmla="*/ 38 w 246"/>
                <a:gd name="T111" fmla="*/ 229 h 212"/>
                <a:gd name="T112" fmla="*/ 38 w 246"/>
                <a:gd name="T113" fmla="*/ 232 h 212"/>
                <a:gd name="T114" fmla="*/ 34 w 246"/>
                <a:gd name="T115" fmla="*/ 222 h 212"/>
                <a:gd name="T116" fmla="*/ 30 w 246"/>
                <a:gd name="T117" fmla="*/ 216 h 21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46" h="212">
                  <a:moveTo>
                    <a:pt x="27" y="194"/>
                  </a:moveTo>
                  <a:lnTo>
                    <a:pt x="21" y="195"/>
                  </a:lnTo>
                  <a:lnTo>
                    <a:pt x="12" y="188"/>
                  </a:lnTo>
                  <a:lnTo>
                    <a:pt x="12" y="182"/>
                  </a:lnTo>
                  <a:lnTo>
                    <a:pt x="14" y="181"/>
                  </a:lnTo>
                  <a:lnTo>
                    <a:pt x="2" y="168"/>
                  </a:lnTo>
                  <a:lnTo>
                    <a:pt x="0" y="153"/>
                  </a:lnTo>
                  <a:lnTo>
                    <a:pt x="2" y="153"/>
                  </a:lnTo>
                  <a:lnTo>
                    <a:pt x="16" y="147"/>
                  </a:lnTo>
                  <a:lnTo>
                    <a:pt x="34" y="147"/>
                  </a:lnTo>
                  <a:lnTo>
                    <a:pt x="51" y="146"/>
                  </a:lnTo>
                  <a:lnTo>
                    <a:pt x="60" y="130"/>
                  </a:lnTo>
                  <a:lnTo>
                    <a:pt x="61" y="117"/>
                  </a:lnTo>
                  <a:lnTo>
                    <a:pt x="61" y="104"/>
                  </a:lnTo>
                  <a:lnTo>
                    <a:pt x="62" y="91"/>
                  </a:lnTo>
                  <a:lnTo>
                    <a:pt x="62" y="78"/>
                  </a:lnTo>
                  <a:lnTo>
                    <a:pt x="75" y="75"/>
                  </a:lnTo>
                  <a:lnTo>
                    <a:pt x="87" y="73"/>
                  </a:lnTo>
                  <a:lnTo>
                    <a:pt x="99" y="60"/>
                  </a:lnTo>
                  <a:lnTo>
                    <a:pt x="112" y="48"/>
                  </a:lnTo>
                  <a:lnTo>
                    <a:pt x="129" y="36"/>
                  </a:lnTo>
                  <a:lnTo>
                    <a:pt x="147" y="24"/>
                  </a:lnTo>
                  <a:lnTo>
                    <a:pt x="164" y="12"/>
                  </a:lnTo>
                  <a:lnTo>
                    <a:pt x="182" y="0"/>
                  </a:lnTo>
                  <a:lnTo>
                    <a:pt x="204" y="6"/>
                  </a:lnTo>
                  <a:lnTo>
                    <a:pt x="217" y="16"/>
                  </a:lnTo>
                  <a:lnTo>
                    <a:pt x="228" y="9"/>
                  </a:lnTo>
                  <a:lnTo>
                    <a:pt x="229" y="9"/>
                  </a:lnTo>
                  <a:lnTo>
                    <a:pt x="230" y="22"/>
                  </a:lnTo>
                  <a:lnTo>
                    <a:pt x="232" y="36"/>
                  </a:lnTo>
                  <a:lnTo>
                    <a:pt x="246" y="56"/>
                  </a:lnTo>
                  <a:lnTo>
                    <a:pt x="242" y="64"/>
                  </a:lnTo>
                  <a:lnTo>
                    <a:pt x="241" y="78"/>
                  </a:lnTo>
                  <a:lnTo>
                    <a:pt x="240" y="91"/>
                  </a:lnTo>
                  <a:lnTo>
                    <a:pt x="240" y="105"/>
                  </a:lnTo>
                  <a:lnTo>
                    <a:pt x="238" y="118"/>
                  </a:lnTo>
                  <a:lnTo>
                    <a:pt x="231" y="129"/>
                  </a:lnTo>
                  <a:lnTo>
                    <a:pt x="224" y="140"/>
                  </a:lnTo>
                  <a:lnTo>
                    <a:pt x="217" y="151"/>
                  </a:lnTo>
                  <a:lnTo>
                    <a:pt x="210" y="162"/>
                  </a:lnTo>
                  <a:lnTo>
                    <a:pt x="211" y="176"/>
                  </a:lnTo>
                  <a:lnTo>
                    <a:pt x="193" y="186"/>
                  </a:lnTo>
                  <a:lnTo>
                    <a:pt x="177" y="184"/>
                  </a:lnTo>
                  <a:lnTo>
                    <a:pt x="160" y="183"/>
                  </a:lnTo>
                  <a:lnTo>
                    <a:pt x="142" y="192"/>
                  </a:lnTo>
                  <a:lnTo>
                    <a:pt x="132" y="187"/>
                  </a:lnTo>
                  <a:lnTo>
                    <a:pt x="120" y="182"/>
                  </a:lnTo>
                  <a:lnTo>
                    <a:pt x="103" y="187"/>
                  </a:lnTo>
                  <a:lnTo>
                    <a:pt x="92" y="176"/>
                  </a:lnTo>
                  <a:lnTo>
                    <a:pt x="76" y="175"/>
                  </a:lnTo>
                  <a:lnTo>
                    <a:pt x="62" y="180"/>
                  </a:lnTo>
                  <a:lnTo>
                    <a:pt x="58" y="193"/>
                  </a:lnTo>
                  <a:lnTo>
                    <a:pt x="54" y="205"/>
                  </a:lnTo>
                  <a:lnTo>
                    <a:pt x="52" y="212"/>
                  </a:lnTo>
                  <a:lnTo>
                    <a:pt x="39" y="200"/>
                  </a:lnTo>
                  <a:lnTo>
                    <a:pt x="34" y="206"/>
                  </a:lnTo>
                  <a:lnTo>
                    <a:pt x="34" y="208"/>
                  </a:lnTo>
                  <a:lnTo>
                    <a:pt x="31" y="199"/>
                  </a:lnTo>
                  <a:lnTo>
                    <a:pt x="27" y="19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58" name="Freeform 135"/>
            <p:cNvSpPr>
              <a:spLocks/>
            </p:cNvSpPr>
            <p:nvPr/>
          </p:nvSpPr>
          <p:spPr bwMode="auto">
            <a:xfrm>
              <a:off x="2227" y="2374"/>
              <a:ext cx="106" cy="87"/>
            </a:xfrm>
            <a:custGeom>
              <a:avLst/>
              <a:gdLst>
                <a:gd name="T0" fmla="*/ 20 w 95"/>
                <a:gd name="T1" fmla="*/ 4 h 78"/>
                <a:gd name="T2" fmla="*/ 17 w 95"/>
                <a:gd name="T3" fmla="*/ 12 h 78"/>
                <a:gd name="T4" fmla="*/ 9 w 95"/>
                <a:gd name="T5" fmla="*/ 26 h 78"/>
                <a:gd name="T6" fmla="*/ 0 w 95"/>
                <a:gd name="T7" fmla="*/ 39 h 78"/>
                <a:gd name="T8" fmla="*/ 11 w 95"/>
                <a:gd name="T9" fmla="*/ 54 h 78"/>
                <a:gd name="T10" fmla="*/ 17 w 95"/>
                <a:gd name="T11" fmla="*/ 50 h 78"/>
                <a:gd name="T12" fmla="*/ 12 w 95"/>
                <a:gd name="T13" fmla="*/ 54 h 78"/>
                <a:gd name="T14" fmla="*/ 16 w 95"/>
                <a:gd name="T15" fmla="*/ 55 h 78"/>
                <a:gd name="T16" fmla="*/ 16 w 95"/>
                <a:gd name="T17" fmla="*/ 61 h 78"/>
                <a:gd name="T18" fmla="*/ 33 w 95"/>
                <a:gd name="T19" fmla="*/ 61 h 78"/>
                <a:gd name="T20" fmla="*/ 37 w 95"/>
                <a:gd name="T21" fmla="*/ 58 h 78"/>
                <a:gd name="T22" fmla="*/ 58 w 95"/>
                <a:gd name="T23" fmla="*/ 61 h 78"/>
                <a:gd name="T24" fmla="*/ 62 w 95"/>
                <a:gd name="T25" fmla="*/ 67 h 78"/>
                <a:gd name="T26" fmla="*/ 39 w 95"/>
                <a:gd name="T27" fmla="*/ 61 h 78"/>
                <a:gd name="T28" fmla="*/ 26 w 95"/>
                <a:gd name="T29" fmla="*/ 67 h 78"/>
                <a:gd name="T30" fmla="*/ 11 w 95"/>
                <a:gd name="T31" fmla="*/ 71 h 78"/>
                <a:gd name="T32" fmla="*/ 13 w 95"/>
                <a:gd name="T33" fmla="*/ 80 h 78"/>
                <a:gd name="T34" fmla="*/ 26 w 95"/>
                <a:gd name="T35" fmla="*/ 79 h 78"/>
                <a:gd name="T36" fmla="*/ 32 w 95"/>
                <a:gd name="T37" fmla="*/ 77 h 78"/>
                <a:gd name="T38" fmla="*/ 32 w 95"/>
                <a:gd name="T39" fmla="*/ 79 h 78"/>
                <a:gd name="T40" fmla="*/ 17 w 95"/>
                <a:gd name="T41" fmla="*/ 80 h 78"/>
                <a:gd name="T42" fmla="*/ 12 w 95"/>
                <a:gd name="T43" fmla="*/ 87 h 78"/>
                <a:gd name="T44" fmla="*/ 36 w 95"/>
                <a:gd name="T45" fmla="*/ 81 h 78"/>
                <a:gd name="T46" fmla="*/ 50 w 95"/>
                <a:gd name="T47" fmla="*/ 80 h 78"/>
                <a:gd name="T48" fmla="*/ 65 w 95"/>
                <a:gd name="T49" fmla="*/ 79 h 78"/>
                <a:gd name="T50" fmla="*/ 80 w 95"/>
                <a:gd name="T51" fmla="*/ 84 h 78"/>
                <a:gd name="T52" fmla="*/ 106 w 95"/>
                <a:gd name="T53" fmla="*/ 85 h 78"/>
                <a:gd name="T54" fmla="*/ 100 w 95"/>
                <a:gd name="T55" fmla="*/ 66 h 78"/>
                <a:gd name="T56" fmla="*/ 96 w 95"/>
                <a:gd name="T57" fmla="*/ 58 h 78"/>
                <a:gd name="T58" fmla="*/ 91 w 95"/>
                <a:gd name="T59" fmla="*/ 38 h 78"/>
                <a:gd name="T60" fmla="*/ 78 w 95"/>
                <a:gd name="T61" fmla="*/ 25 h 78"/>
                <a:gd name="T62" fmla="*/ 65 w 95"/>
                <a:gd name="T63" fmla="*/ 10 h 78"/>
                <a:gd name="T64" fmla="*/ 49 w 95"/>
                <a:gd name="T65" fmla="*/ 0 h 78"/>
                <a:gd name="T66" fmla="*/ 36 w 95"/>
                <a:gd name="T67" fmla="*/ 1 h 78"/>
                <a:gd name="T68" fmla="*/ 20 w 95"/>
                <a:gd name="T69" fmla="*/ 4 h 7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95" h="78">
                  <a:moveTo>
                    <a:pt x="18" y="4"/>
                  </a:moveTo>
                  <a:lnTo>
                    <a:pt x="15" y="11"/>
                  </a:lnTo>
                  <a:lnTo>
                    <a:pt x="8" y="23"/>
                  </a:lnTo>
                  <a:lnTo>
                    <a:pt x="0" y="35"/>
                  </a:lnTo>
                  <a:lnTo>
                    <a:pt x="10" y="48"/>
                  </a:lnTo>
                  <a:lnTo>
                    <a:pt x="15" y="45"/>
                  </a:lnTo>
                  <a:lnTo>
                    <a:pt x="11" y="48"/>
                  </a:lnTo>
                  <a:lnTo>
                    <a:pt x="14" y="49"/>
                  </a:lnTo>
                  <a:lnTo>
                    <a:pt x="14" y="55"/>
                  </a:lnTo>
                  <a:lnTo>
                    <a:pt x="30" y="55"/>
                  </a:lnTo>
                  <a:lnTo>
                    <a:pt x="33" y="52"/>
                  </a:lnTo>
                  <a:lnTo>
                    <a:pt x="52" y="55"/>
                  </a:lnTo>
                  <a:lnTo>
                    <a:pt x="56" y="60"/>
                  </a:lnTo>
                  <a:lnTo>
                    <a:pt x="35" y="55"/>
                  </a:lnTo>
                  <a:lnTo>
                    <a:pt x="23" y="60"/>
                  </a:lnTo>
                  <a:lnTo>
                    <a:pt x="10" y="64"/>
                  </a:lnTo>
                  <a:lnTo>
                    <a:pt x="12" y="72"/>
                  </a:lnTo>
                  <a:lnTo>
                    <a:pt x="23" y="71"/>
                  </a:lnTo>
                  <a:lnTo>
                    <a:pt x="29" y="69"/>
                  </a:lnTo>
                  <a:lnTo>
                    <a:pt x="29" y="71"/>
                  </a:lnTo>
                  <a:lnTo>
                    <a:pt x="15" y="72"/>
                  </a:lnTo>
                  <a:lnTo>
                    <a:pt x="11" y="78"/>
                  </a:lnTo>
                  <a:lnTo>
                    <a:pt x="32" y="73"/>
                  </a:lnTo>
                  <a:lnTo>
                    <a:pt x="45" y="72"/>
                  </a:lnTo>
                  <a:lnTo>
                    <a:pt x="58" y="71"/>
                  </a:lnTo>
                  <a:lnTo>
                    <a:pt x="72" y="75"/>
                  </a:lnTo>
                  <a:lnTo>
                    <a:pt x="95" y="76"/>
                  </a:lnTo>
                  <a:lnTo>
                    <a:pt x="90" y="59"/>
                  </a:lnTo>
                  <a:lnTo>
                    <a:pt x="86" y="52"/>
                  </a:lnTo>
                  <a:lnTo>
                    <a:pt x="82" y="34"/>
                  </a:lnTo>
                  <a:lnTo>
                    <a:pt x="70" y="22"/>
                  </a:lnTo>
                  <a:lnTo>
                    <a:pt x="58" y="9"/>
                  </a:lnTo>
                  <a:lnTo>
                    <a:pt x="44" y="0"/>
                  </a:lnTo>
                  <a:lnTo>
                    <a:pt x="32" y="1"/>
                  </a:lnTo>
                  <a:lnTo>
                    <a:pt x="18" y="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59" name="Freeform 136"/>
            <p:cNvSpPr>
              <a:spLocks/>
            </p:cNvSpPr>
            <p:nvPr/>
          </p:nvSpPr>
          <p:spPr bwMode="auto">
            <a:xfrm>
              <a:off x="2656" y="1963"/>
              <a:ext cx="68" cy="140"/>
            </a:xfrm>
            <a:custGeom>
              <a:avLst/>
              <a:gdLst>
                <a:gd name="T0" fmla="*/ 46 w 61"/>
                <a:gd name="T1" fmla="*/ 131 h 126"/>
                <a:gd name="T2" fmla="*/ 36 w 61"/>
                <a:gd name="T3" fmla="*/ 140 h 126"/>
                <a:gd name="T4" fmla="*/ 32 w 61"/>
                <a:gd name="T5" fmla="*/ 121 h 126"/>
                <a:gd name="T6" fmla="*/ 27 w 61"/>
                <a:gd name="T7" fmla="*/ 102 h 126"/>
                <a:gd name="T8" fmla="*/ 13 w 61"/>
                <a:gd name="T9" fmla="*/ 88 h 126"/>
                <a:gd name="T10" fmla="*/ 0 w 61"/>
                <a:gd name="T11" fmla="*/ 68 h 126"/>
                <a:gd name="T12" fmla="*/ 8 w 61"/>
                <a:gd name="T13" fmla="*/ 53 h 126"/>
                <a:gd name="T14" fmla="*/ 14 w 61"/>
                <a:gd name="T15" fmla="*/ 38 h 126"/>
                <a:gd name="T16" fmla="*/ 13 w 61"/>
                <a:gd name="T17" fmla="*/ 11 h 126"/>
                <a:gd name="T18" fmla="*/ 17 w 61"/>
                <a:gd name="T19" fmla="*/ 7 h 126"/>
                <a:gd name="T20" fmla="*/ 36 w 61"/>
                <a:gd name="T21" fmla="*/ 0 h 126"/>
                <a:gd name="T22" fmla="*/ 42 w 61"/>
                <a:gd name="T23" fmla="*/ 3 h 126"/>
                <a:gd name="T24" fmla="*/ 47 w 61"/>
                <a:gd name="T25" fmla="*/ 10 h 126"/>
                <a:gd name="T26" fmla="*/ 57 w 61"/>
                <a:gd name="T27" fmla="*/ 3 h 126"/>
                <a:gd name="T28" fmla="*/ 49 w 61"/>
                <a:gd name="T29" fmla="*/ 24 h 126"/>
                <a:gd name="T30" fmla="*/ 60 w 61"/>
                <a:gd name="T31" fmla="*/ 40 h 126"/>
                <a:gd name="T32" fmla="*/ 50 w 61"/>
                <a:gd name="T33" fmla="*/ 51 h 126"/>
                <a:gd name="T34" fmla="*/ 42 w 61"/>
                <a:gd name="T35" fmla="*/ 63 h 126"/>
                <a:gd name="T36" fmla="*/ 57 w 61"/>
                <a:gd name="T37" fmla="*/ 73 h 126"/>
                <a:gd name="T38" fmla="*/ 68 w 61"/>
                <a:gd name="T39" fmla="*/ 81 h 126"/>
                <a:gd name="T40" fmla="*/ 67 w 61"/>
                <a:gd name="T41" fmla="*/ 97 h 126"/>
                <a:gd name="T42" fmla="*/ 56 w 61"/>
                <a:gd name="T43" fmla="*/ 107 h 126"/>
                <a:gd name="T44" fmla="*/ 46 w 61"/>
                <a:gd name="T45" fmla="*/ 116 h 126"/>
                <a:gd name="T46" fmla="*/ 46 w 61"/>
                <a:gd name="T47" fmla="*/ 131 h 1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61" h="126">
                  <a:moveTo>
                    <a:pt x="41" y="118"/>
                  </a:moveTo>
                  <a:lnTo>
                    <a:pt x="32" y="126"/>
                  </a:lnTo>
                  <a:lnTo>
                    <a:pt x="29" y="109"/>
                  </a:lnTo>
                  <a:lnTo>
                    <a:pt x="24" y="92"/>
                  </a:lnTo>
                  <a:lnTo>
                    <a:pt x="12" y="79"/>
                  </a:lnTo>
                  <a:lnTo>
                    <a:pt x="0" y="61"/>
                  </a:lnTo>
                  <a:lnTo>
                    <a:pt x="7" y="48"/>
                  </a:lnTo>
                  <a:lnTo>
                    <a:pt x="13" y="34"/>
                  </a:lnTo>
                  <a:lnTo>
                    <a:pt x="12" y="10"/>
                  </a:lnTo>
                  <a:lnTo>
                    <a:pt x="15" y="6"/>
                  </a:lnTo>
                  <a:lnTo>
                    <a:pt x="32" y="0"/>
                  </a:lnTo>
                  <a:lnTo>
                    <a:pt x="38" y="3"/>
                  </a:lnTo>
                  <a:lnTo>
                    <a:pt x="42" y="9"/>
                  </a:lnTo>
                  <a:lnTo>
                    <a:pt x="51" y="3"/>
                  </a:lnTo>
                  <a:lnTo>
                    <a:pt x="44" y="22"/>
                  </a:lnTo>
                  <a:lnTo>
                    <a:pt x="54" y="36"/>
                  </a:lnTo>
                  <a:lnTo>
                    <a:pt x="45" y="46"/>
                  </a:lnTo>
                  <a:lnTo>
                    <a:pt x="38" y="57"/>
                  </a:lnTo>
                  <a:lnTo>
                    <a:pt x="51" y="66"/>
                  </a:lnTo>
                  <a:lnTo>
                    <a:pt x="61" y="73"/>
                  </a:lnTo>
                  <a:lnTo>
                    <a:pt x="60" y="87"/>
                  </a:lnTo>
                  <a:lnTo>
                    <a:pt x="50" y="96"/>
                  </a:lnTo>
                  <a:lnTo>
                    <a:pt x="41" y="104"/>
                  </a:lnTo>
                  <a:lnTo>
                    <a:pt x="41" y="118"/>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60" name="Freeform 137"/>
            <p:cNvSpPr>
              <a:spLocks/>
            </p:cNvSpPr>
            <p:nvPr/>
          </p:nvSpPr>
          <p:spPr bwMode="auto">
            <a:xfrm>
              <a:off x="2329" y="2536"/>
              <a:ext cx="73" cy="83"/>
            </a:xfrm>
            <a:custGeom>
              <a:avLst/>
              <a:gdLst>
                <a:gd name="T0" fmla="*/ 70 w 65"/>
                <a:gd name="T1" fmla="*/ 83 h 74"/>
                <a:gd name="T2" fmla="*/ 51 w 65"/>
                <a:gd name="T3" fmla="*/ 71 h 74"/>
                <a:gd name="T4" fmla="*/ 33 w 65"/>
                <a:gd name="T5" fmla="*/ 61 h 74"/>
                <a:gd name="T6" fmla="*/ 16 w 65"/>
                <a:gd name="T7" fmla="*/ 45 h 74"/>
                <a:gd name="T8" fmla="*/ 0 w 65"/>
                <a:gd name="T9" fmla="*/ 30 h 74"/>
                <a:gd name="T10" fmla="*/ 6 w 65"/>
                <a:gd name="T11" fmla="*/ 24 h 74"/>
                <a:gd name="T12" fmla="*/ 13 w 65"/>
                <a:gd name="T13" fmla="*/ 11 h 74"/>
                <a:gd name="T14" fmla="*/ 21 w 65"/>
                <a:gd name="T15" fmla="*/ 0 h 74"/>
                <a:gd name="T16" fmla="*/ 30 w 65"/>
                <a:gd name="T17" fmla="*/ 0 h 74"/>
                <a:gd name="T18" fmla="*/ 36 w 65"/>
                <a:gd name="T19" fmla="*/ 20 h 74"/>
                <a:gd name="T20" fmla="*/ 40 w 65"/>
                <a:gd name="T21" fmla="*/ 24 h 74"/>
                <a:gd name="T22" fmla="*/ 48 w 65"/>
                <a:gd name="T23" fmla="*/ 18 h 74"/>
                <a:gd name="T24" fmla="*/ 54 w 65"/>
                <a:gd name="T25" fmla="*/ 18 h 74"/>
                <a:gd name="T26" fmla="*/ 54 w 65"/>
                <a:gd name="T27" fmla="*/ 36 h 74"/>
                <a:gd name="T28" fmla="*/ 54 w 65"/>
                <a:gd name="T29" fmla="*/ 40 h 74"/>
                <a:gd name="T30" fmla="*/ 64 w 65"/>
                <a:gd name="T31" fmla="*/ 49 h 74"/>
                <a:gd name="T32" fmla="*/ 73 w 65"/>
                <a:gd name="T33" fmla="*/ 58 h 74"/>
                <a:gd name="T34" fmla="*/ 70 w 65"/>
                <a:gd name="T35" fmla="*/ 83 h 7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5" h="74">
                  <a:moveTo>
                    <a:pt x="62" y="74"/>
                  </a:moveTo>
                  <a:lnTo>
                    <a:pt x="45" y="63"/>
                  </a:lnTo>
                  <a:lnTo>
                    <a:pt x="29" y="54"/>
                  </a:lnTo>
                  <a:lnTo>
                    <a:pt x="14" y="40"/>
                  </a:lnTo>
                  <a:lnTo>
                    <a:pt x="0" y="27"/>
                  </a:lnTo>
                  <a:lnTo>
                    <a:pt x="5" y="21"/>
                  </a:lnTo>
                  <a:lnTo>
                    <a:pt x="12" y="10"/>
                  </a:lnTo>
                  <a:lnTo>
                    <a:pt x="19" y="0"/>
                  </a:lnTo>
                  <a:lnTo>
                    <a:pt x="27" y="0"/>
                  </a:lnTo>
                  <a:lnTo>
                    <a:pt x="32" y="18"/>
                  </a:lnTo>
                  <a:lnTo>
                    <a:pt x="36" y="21"/>
                  </a:lnTo>
                  <a:lnTo>
                    <a:pt x="43" y="16"/>
                  </a:lnTo>
                  <a:lnTo>
                    <a:pt x="48" y="16"/>
                  </a:lnTo>
                  <a:lnTo>
                    <a:pt x="48" y="32"/>
                  </a:lnTo>
                  <a:lnTo>
                    <a:pt x="48" y="36"/>
                  </a:lnTo>
                  <a:lnTo>
                    <a:pt x="57" y="44"/>
                  </a:lnTo>
                  <a:lnTo>
                    <a:pt x="65" y="52"/>
                  </a:lnTo>
                  <a:lnTo>
                    <a:pt x="62" y="7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61" name="Freeform 138"/>
            <p:cNvSpPr>
              <a:spLocks/>
            </p:cNvSpPr>
            <p:nvPr/>
          </p:nvSpPr>
          <p:spPr bwMode="auto">
            <a:xfrm>
              <a:off x="1076" y="2514"/>
              <a:ext cx="55" cy="47"/>
            </a:xfrm>
            <a:custGeom>
              <a:avLst/>
              <a:gdLst>
                <a:gd name="T0" fmla="*/ 0 w 50"/>
                <a:gd name="T1" fmla="*/ 31 h 42"/>
                <a:gd name="T2" fmla="*/ 1 w 50"/>
                <a:gd name="T3" fmla="*/ 16 h 42"/>
                <a:gd name="T4" fmla="*/ 0 w 50"/>
                <a:gd name="T5" fmla="*/ 2 h 42"/>
                <a:gd name="T6" fmla="*/ 7 w 50"/>
                <a:gd name="T7" fmla="*/ 0 h 42"/>
                <a:gd name="T8" fmla="*/ 11 w 50"/>
                <a:gd name="T9" fmla="*/ 9 h 42"/>
                <a:gd name="T10" fmla="*/ 20 w 50"/>
                <a:gd name="T11" fmla="*/ 11 h 42"/>
                <a:gd name="T12" fmla="*/ 24 w 50"/>
                <a:gd name="T13" fmla="*/ 17 h 42"/>
                <a:gd name="T14" fmla="*/ 48 w 50"/>
                <a:gd name="T15" fmla="*/ 7 h 42"/>
                <a:gd name="T16" fmla="*/ 51 w 50"/>
                <a:gd name="T17" fmla="*/ 10 h 42"/>
                <a:gd name="T18" fmla="*/ 55 w 50"/>
                <a:gd name="T19" fmla="*/ 16 h 42"/>
                <a:gd name="T20" fmla="*/ 42 w 50"/>
                <a:gd name="T21" fmla="*/ 27 h 42"/>
                <a:gd name="T22" fmla="*/ 50 w 50"/>
                <a:gd name="T23" fmla="*/ 40 h 42"/>
                <a:gd name="T24" fmla="*/ 34 w 50"/>
                <a:gd name="T25" fmla="*/ 47 h 42"/>
                <a:gd name="T26" fmla="*/ 31 w 50"/>
                <a:gd name="T27" fmla="*/ 36 h 42"/>
                <a:gd name="T28" fmla="*/ 29 w 50"/>
                <a:gd name="T29" fmla="*/ 39 h 42"/>
                <a:gd name="T30" fmla="*/ 21 w 50"/>
                <a:gd name="T31" fmla="*/ 31 h 42"/>
                <a:gd name="T32" fmla="*/ 3 w 50"/>
                <a:gd name="T33" fmla="*/ 26 h 42"/>
                <a:gd name="T34" fmla="*/ 0 w 50"/>
                <a:gd name="T35" fmla="*/ 31 h 4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0" h="42">
                  <a:moveTo>
                    <a:pt x="0" y="28"/>
                  </a:moveTo>
                  <a:lnTo>
                    <a:pt x="1" y="14"/>
                  </a:lnTo>
                  <a:lnTo>
                    <a:pt x="0" y="2"/>
                  </a:lnTo>
                  <a:lnTo>
                    <a:pt x="6" y="0"/>
                  </a:lnTo>
                  <a:lnTo>
                    <a:pt x="10" y="8"/>
                  </a:lnTo>
                  <a:lnTo>
                    <a:pt x="18" y="10"/>
                  </a:lnTo>
                  <a:lnTo>
                    <a:pt x="22" y="15"/>
                  </a:lnTo>
                  <a:lnTo>
                    <a:pt x="44" y="6"/>
                  </a:lnTo>
                  <a:lnTo>
                    <a:pt x="46" y="9"/>
                  </a:lnTo>
                  <a:lnTo>
                    <a:pt x="50" y="14"/>
                  </a:lnTo>
                  <a:lnTo>
                    <a:pt x="38" y="24"/>
                  </a:lnTo>
                  <a:lnTo>
                    <a:pt x="45" y="36"/>
                  </a:lnTo>
                  <a:lnTo>
                    <a:pt x="31" y="42"/>
                  </a:lnTo>
                  <a:lnTo>
                    <a:pt x="28" y="32"/>
                  </a:lnTo>
                  <a:lnTo>
                    <a:pt x="26" y="35"/>
                  </a:lnTo>
                  <a:lnTo>
                    <a:pt x="19" y="28"/>
                  </a:lnTo>
                  <a:lnTo>
                    <a:pt x="3" y="23"/>
                  </a:lnTo>
                  <a:lnTo>
                    <a:pt x="0" y="28"/>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62" name="Freeform 139"/>
            <p:cNvSpPr>
              <a:spLocks/>
            </p:cNvSpPr>
            <p:nvPr/>
          </p:nvSpPr>
          <p:spPr bwMode="auto">
            <a:xfrm>
              <a:off x="1067" y="2243"/>
              <a:ext cx="182" cy="64"/>
            </a:xfrm>
            <a:custGeom>
              <a:avLst/>
              <a:gdLst>
                <a:gd name="T0" fmla="*/ 129 w 164"/>
                <a:gd name="T1" fmla="*/ 26 h 57"/>
                <a:gd name="T2" fmla="*/ 129 w 164"/>
                <a:gd name="T3" fmla="*/ 27 h 57"/>
                <a:gd name="T4" fmla="*/ 111 w 164"/>
                <a:gd name="T5" fmla="*/ 19 h 57"/>
                <a:gd name="T6" fmla="*/ 92 w 164"/>
                <a:gd name="T7" fmla="*/ 9 h 57"/>
                <a:gd name="T8" fmla="*/ 79 w 164"/>
                <a:gd name="T9" fmla="*/ 3 h 57"/>
                <a:gd name="T10" fmla="*/ 67 w 164"/>
                <a:gd name="T11" fmla="*/ 0 h 57"/>
                <a:gd name="T12" fmla="*/ 60 w 164"/>
                <a:gd name="T13" fmla="*/ 0 h 57"/>
                <a:gd name="T14" fmla="*/ 39 w 164"/>
                <a:gd name="T15" fmla="*/ 3 h 57"/>
                <a:gd name="T16" fmla="*/ 19 w 164"/>
                <a:gd name="T17" fmla="*/ 8 h 57"/>
                <a:gd name="T18" fmla="*/ 10 w 164"/>
                <a:gd name="T19" fmla="*/ 20 h 57"/>
                <a:gd name="T20" fmla="*/ 0 w 164"/>
                <a:gd name="T21" fmla="*/ 26 h 57"/>
                <a:gd name="T22" fmla="*/ 7 w 164"/>
                <a:gd name="T23" fmla="*/ 24 h 57"/>
                <a:gd name="T24" fmla="*/ 22 w 164"/>
                <a:gd name="T25" fmla="*/ 17 h 57"/>
                <a:gd name="T26" fmla="*/ 36 w 164"/>
                <a:gd name="T27" fmla="*/ 10 h 57"/>
                <a:gd name="T28" fmla="*/ 58 w 164"/>
                <a:gd name="T29" fmla="*/ 10 h 57"/>
                <a:gd name="T30" fmla="*/ 50 w 164"/>
                <a:gd name="T31" fmla="*/ 13 h 57"/>
                <a:gd name="T32" fmla="*/ 64 w 164"/>
                <a:gd name="T33" fmla="*/ 19 h 57"/>
                <a:gd name="T34" fmla="*/ 73 w 164"/>
                <a:gd name="T35" fmla="*/ 21 h 57"/>
                <a:gd name="T36" fmla="*/ 79 w 164"/>
                <a:gd name="T37" fmla="*/ 24 h 57"/>
                <a:gd name="T38" fmla="*/ 103 w 164"/>
                <a:gd name="T39" fmla="*/ 29 h 57"/>
                <a:gd name="T40" fmla="*/ 109 w 164"/>
                <a:gd name="T41" fmla="*/ 42 h 57"/>
                <a:gd name="T42" fmla="*/ 130 w 164"/>
                <a:gd name="T43" fmla="*/ 53 h 57"/>
                <a:gd name="T44" fmla="*/ 119 w 164"/>
                <a:gd name="T45" fmla="*/ 64 h 57"/>
                <a:gd name="T46" fmla="*/ 137 w 164"/>
                <a:gd name="T47" fmla="*/ 64 h 57"/>
                <a:gd name="T48" fmla="*/ 153 w 164"/>
                <a:gd name="T49" fmla="*/ 63 h 57"/>
                <a:gd name="T50" fmla="*/ 166 w 164"/>
                <a:gd name="T51" fmla="*/ 62 h 57"/>
                <a:gd name="T52" fmla="*/ 182 w 164"/>
                <a:gd name="T53" fmla="*/ 60 h 57"/>
                <a:gd name="T54" fmla="*/ 169 w 164"/>
                <a:gd name="T55" fmla="*/ 53 h 57"/>
                <a:gd name="T56" fmla="*/ 156 w 164"/>
                <a:gd name="T57" fmla="*/ 46 h 57"/>
                <a:gd name="T58" fmla="*/ 155 w 164"/>
                <a:gd name="T59" fmla="*/ 40 h 57"/>
                <a:gd name="T60" fmla="*/ 143 w 164"/>
                <a:gd name="T61" fmla="*/ 35 h 57"/>
                <a:gd name="T62" fmla="*/ 130 w 164"/>
                <a:gd name="T63" fmla="*/ 30 h 57"/>
                <a:gd name="T64" fmla="*/ 129 w 164"/>
                <a:gd name="T65" fmla="*/ 26 h 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64" h="57">
                  <a:moveTo>
                    <a:pt x="116" y="23"/>
                  </a:moveTo>
                  <a:lnTo>
                    <a:pt x="116" y="24"/>
                  </a:lnTo>
                  <a:lnTo>
                    <a:pt x="100" y="17"/>
                  </a:lnTo>
                  <a:lnTo>
                    <a:pt x="83" y="8"/>
                  </a:lnTo>
                  <a:lnTo>
                    <a:pt x="71" y="3"/>
                  </a:lnTo>
                  <a:lnTo>
                    <a:pt x="60" y="0"/>
                  </a:lnTo>
                  <a:lnTo>
                    <a:pt x="54" y="0"/>
                  </a:lnTo>
                  <a:lnTo>
                    <a:pt x="35" y="3"/>
                  </a:lnTo>
                  <a:lnTo>
                    <a:pt x="17" y="7"/>
                  </a:lnTo>
                  <a:lnTo>
                    <a:pt x="9" y="18"/>
                  </a:lnTo>
                  <a:lnTo>
                    <a:pt x="0" y="23"/>
                  </a:lnTo>
                  <a:lnTo>
                    <a:pt x="6" y="21"/>
                  </a:lnTo>
                  <a:lnTo>
                    <a:pt x="20" y="15"/>
                  </a:lnTo>
                  <a:lnTo>
                    <a:pt x="32" y="9"/>
                  </a:lnTo>
                  <a:lnTo>
                    <a:pt x="52" y="9"/>
                  </a:lnTo>
                  <a:lnTo>
                    <a:pt x="45" y="12"/>
                  </a:lnTo>
                  <a:lnTo>
                    <a:pt x="58" y="17"/>
                  </a:lnTo>
                  <a:lnTo>
                    <a:pt x="66" y="19"/>
                  </a:lnTo>
                  <a:lnTo>
                    <a:pt x="71" y="21"/>
                  </a:lnTo>
                  <a:lnTo>
                    <a:pt x="93" y="26"/>
                  </a:lnTo>
                  <a:lnTo>
                    <a:pt x="98" y="37"/>
                  </a:lnTo>
                  <a:lnTo>
                    <a:pt x="117" y="47"/>
                  </a:lnTo>
                  <a:lnTo>
                    <a:pt x="107" y="57"/>
                  </a:lnTo>
                  <a:lnTo>
                    <a:pt x="123" y="57"/>
                  </a:lnTo>
                  <a:lnTo>
                    <a:pt x="138" y="56"/>
                  </a:lnTo>
                  <a:lnTo>
                    <a:pt x="150" y="55"/>
                  </a:lnTo>
                  <a:lnTo>
                    <a:pt x="164" y="53"/>
                  </a:lnTo>
                  <a:lnTo>
                    <a:pt x="152" y="47"/>
                  </a:lnTo>
                  <a:lnTo>
                    <a:pt x="141" y="41"/>
                  </a:lnTo>
                  <a:lnTo>
                    <a:pt x="140" y="36"/>
                  </a:lnTo>
                  <a:lnTo>
                    <a:pt x="129" y="31"/>
                  </a:lnTo>
                  <a:lnTo>
                    <a:pt x="117" y="27"/>
                  </a:lnTo>
                  <a:lnTo>
                    <a:pt x="116" y="2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63" name="Freeform 140"/>
            <p:cNvSpPr>
              <a:spLocks/>
            </p:cNvSpPr>
            <p:nvPr/>
          </p:nvSpPr>
          <p:spPr bwMode="auto">
            <a:xfrm>
              <a:off x="1096" y="2267"/>
              <a:ext cx="11" cy="9"/>
            </a:xfrm>
            <a:custGeom>
              <a:avLst/>
              <a:gdLst>
                <a:gd name="T0" fmla="*/ 0 w 8"/>
                <a:gd name="T1" fmla="*/ 9 h 9"/>
                <a:gd name="T2" fmla="*/ 11 w 8"/>
                <a:gd name="T3" fmla="*/ 7 h 9"/>
                <a:gd name="T4" fmla="*/ 3 w 8"/>
                <a:gd name="T5" fmla="*/ 0 h 9"/>
                <a:gd name="T6" fmla="*/ 0 w 8"/>
                <a:gd name="T7" fmla="*/ 9 h 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9">
                  <a:moveTo>
                    <a:pt x="0" y="9"/>
                  </a:moveTo>
                  <a:lnTo>
                    <a:pt x="8" y="7"/>
                  </a:lnTo>
                  <a:lnTo>
                    <a:pt x="2" y="0"/>
                  </a:lnTo>
                  <a:lnTo>
                    <a:pt x="0" y="9"/>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64" name="Freeform 141"/>
            <p:cNvSpPr>
              <a:spLocks/>
            </p:cNvSpPr>
            <p:nvPr/>
          </p:nvSpPr>
          <p:spPr bwMode="auto">
            <a:xfrm>
              <a:off x="1120" y="2319"/>
              <a:ext cx="7" cy="2"/>
            </a:xfrm>
            <a:custGeom>
              <a:avLst/>
              <a:gdLst>
                <a:gd name="T0" fmla="*/ 7 w 5"/>
                <a:gd name="T1" fmla="*/ 1 h 2"/>
                <a:gd name="T2" fmla="*/ 7 w 5"/>
                <a:gd name="T3" fmla="*/ 0 h 2"/>
                <a:gd name="T4" fmla="*/ 6 w 5"/>
                <a:gd name="T5" fmla="*/ 0 h 2"/>
                <a:gd name="T6" fmla="*/ 4 w 5"/>
                <a:gd name="T7" fmla="*/ 0 h 2"/>
                <a:gd name="T8" fmla="*/ 3 w 5"/>
                <a:gd name="T9" fmla="*/ 0 h 2"/>
                <a:gd name="T10" fmla="*/ 4 w 5"/>
                <a:gd name="T11" fmla="*/ 0 h 2"/>
                <a:gd name="T12" fmla="*/ 4 w 5"/>
                <a:gd name="T13" fmla="*/ 1 h 2"/>
                <a:gd name="T14" fmla="*/ 3 w 5"/>
                <a:gd name="T15" fmla="*/ 1 h 2"/>
                <a:gd name="T16" fmla="*/ 0 w 5"/>
                <a:gd name="T17" fmla="*/ 1 h 2"/>
                <a:gd name="T18" fmla="*/ 0 w 5"/>
                <a:gd name="T19" fmla="*/ 0 h 2"/>
                <a:gd name="T20" fmla="*/ 0 w 5"/>
                <a:gd name="T21" fmla="*/ 1 h 2"/>
                <a:gd name="T22" fmla="*/ 0 w 5"/>
                <a:gd name="T23" fmla="*/ 2 h 2"/>
                <a:gd name="T24" fmla="*/ 0 w 5"/>
                <a:gd name="T25" fmla="*/ 1 h 2"/>
                <a:gd name="T26" fmla="*/ 3 w 5"/>
                <a:gd name="T27" fmla="*/ 1 h 2"/>
                <a:gd name="T28" fmla="*/ 3 w 5"/>
                <a:gd name="T29" fmla="*/ 2 h 2"/>
                <a:gd name="T30" fmla="*/ 4 w 5"/>
                <a:gd name="T31" fmla="*/ 2 h 2"/>
                <a:gd name="T32" fmla="*/ 4 w 5"/>
                <a:gd name="T33" fmla="*/ 1 h 2"/>
                <a:gd name="T34" fmla="*/ 6 w 5"/>
                <a:gd name="T35" fmla="*/ 1 h 2"/>
                <a:gd name="T36" fmla="*/ 7 w 5"/>
                <a:gd name="T37" fmla="*/ 1 h 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2">
                  <a:moveTo>
                    <a:pt x="5" y="1"/>
                  </a:moveTo>
                  <a:lnTo>
                    <a:pt x="5" y="0"/>
                  </a:lnTo>
                  <a:lnTo>
                    <a:pt x="4" y="0"/>
                  </a:lnTo>
                  <a:lnTo>
                    <a:pt x="3" y="0"/>
                  </a:lnTo>
                  <a:lnTo>
                    <a:pt x="2" y="0"/>
                  </a:lnTo>
                  <a:lnTo>
                    <a:pt x="3" y="0"/>
                  </a:lnTo>
                  <a:lnTo>
                    <a:pt x="3" y="1"/>
                  </a:lnTo>
                  <a:lnTo>
                    <a:pt x="2" y="1"/>
                  </a:lnTo>
                  <a:lnTo>
                    <a:pt x="0" y="1"/>
                  </a:lnTo>
                  <a:lnTo>
                    <a:pt x="0" y="0"/>
                  </a:lnTo>
                  <a:lnTo>
                    <a:pt x="0" y="1"/>
                  </a:lnTo>
                  <a:lnTo>
                    <a:pt x="0" y="2"/>
                  </a:lnTo>
                  <a:lnTo>
                    <a:pt x="0" y="1"/>
                  </a:lnTo>
                  <a:lnTo>
                    <a:pt x="2" y="1"/>
                  </a:lnTo>
                  <a:lnTo>
                    <a:pt x="2" y="2"/>
                  </a:lnTo>
                  <a:lnTo>
                    <a:pt x="3" y="2"/>
                  </a:lnTo>
                  <a:lnTo>
                    <a:pt x="3" y="1"/>
                  </a:lnTo>
                  <a:lnTo>
                    <a:pt x="4" y="1"/>
                  </a:lnTo>
                  <a:lnTo>
                    <a:pt x="5" y="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65" name="Freeform 142"/>
            <p:cNvSpPr>
              <a:spLocks/>
            </p:cNvSpPr>
            <p:nvPr/>
          </p:nvSpPr>
          <p:spPr bwMode="auto">
            <a:xfrm>
              <a:off x="1147" y="2310"/>
              <a:ext cx="2" cy="2"/>
            </a:xfrm>
            <a:custGeom>
              <a:avLst/>
              <a:gdLst>
                <a:gd name="T0" fmla="*/ 2 w 3"/>
                <a:gd name="T1" fmla="*/ 0 h 1"/>
                <a:gd name="T2" fmla="*/ 1 w 3"/>
                <a:gd name="T3" fmla="*/ 2 h 1"/>
                <a:gd name="T4" fmla="*/ 0 w 3"/>
                <a:gd name="T5" fmla="*/ 2 h 1"/>
                <a:gd name="T6" fmla="*/ 1 w 3"/>
                <a:gd name="T7" fmla="*/ 2 h 1"/>
                <a:gd name="T8" fmla="*/ 2 w 3"/>
                <a:gd name="T9" fmla="*/ 2 h 1"/>
                <a:gd name="T10" fmla="*/ 2 w 3"/>
                <a:gd name="T11" fmla="*/ 0 h 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1">
                  <a:moveTo>
                    <a:pt x="3" y="0"/>
                  </a:moveTo>
                  <a:lnTo>
                    <a:pt x="2" y="1"/>
                  </a:lnTo>
                  <a:lnTo>
                    <a:pt x="0" y="1"/>
                  </a:lnTo>
                  <a:lnTo>
                    <a:pt x="2" y="1"/>
                  </a:lnTo>
                  <a:lnTo>
                    <a:pt x="3" y="1"/>
                  </a:lnTo>
                  <a:lnTo>
                    <a:pt x="3"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66" name="Freeform 143"/>
            <p:cNvSpPr>
              <a:spLocks/>
            </p:cNvSpPr>
            <p:nvPr/>
          </p:nvSpPr>
          <p:spPr bwMode="auto">
            <a:xfrm>
              <a:off x="1142" y="2312"/>
              <a:ext cx="5" cy="2"/>
            </a:xfrm>
            <a:custGeom>
              <a:avLst/>
              <a:gdLst>
                <a:gd name="T0" fmla="*/ 5 w 2"/>
                <a:gd name="T1" fmla="*/ 0 h 1"/>
                <a:gd name="T2" fmla="*/ 3 w 2"/>
                <a:gd name="T3" fmla="*/ 0 h 1"/>
                <a:gd name="T4" fmla="*/ 0 w 2"/>
                <a:gd name="T5" fmla="*/ 0 h 1"/>
                <a:gd name="T6" fmla="*/ 0 w 2"/>
                <a:gd name="T7" fmla="*/ 2 h 1"/>
                <a:gd name="T8" fmla="*/ 3 w 2"/>
                <a:gd name="T9" fmla="*/ 2 h 1"/>
                <a:gd name="T10" fmla="*/ 3 w 2"/>
                <a:gd name="T11" fmla="*/ 0 h 1"/>
                <a:gd name="T12" fmla="*/ 5 w 2"/>
                <a:gd name="T13" fmla="*/ 0 h 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 h="1">
                  <a:moveTo>
                    <a:pt x="2" y="0"/>
                  </a:moveTo>
                  <a:lnTo>
                    <a:pt x="1" y="0"/>
                  </a:lnTo>
                  <a:lnTo>
                    <a:pt x="0" y="0"/>
                  </a:lnTo>
                  <a:lnTo>
                    <a:pt x="0" y="1"/>
                  </a:lnTo>
                  <a:lnTo>
                    <a:pt x="1" y="1"/>
                  </a:lnTo>
                  <a:lnTo>
                    <a:pt x="1" y="0"/>
                  </a:lnTo>
                  <a:lnTo>
                    <a:pt x="2"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67" name="Freeform 144"/>
            <p:cNvSpPr>
              <a:spLocks/>
            </p:cNvSpPr>
            <p:nvPr/>
          </p:nvSpPr>
          <p:spPr bwMode="auto">
            <a:xfrm>
              <a:off x="1409" y="2336"/>
              <a:ext cx="2" cy="3"/>
            </a:xfrm>
            <a:custGeom>
              <a:avLst/>
              <a:gdLst>
                <a:gd name="T0" fmla="*/ 2 w 2"/>
                <a:gd name="T1" fmla="*/ 0 h 1"/>
                <a:gd name="T2" fmla="*/ 1 w 2"/>
                <a:gd name="T3" fmla="*/ 0 h 1"/>
                <a:gd name="T4" fmla="*/ 0 w 2"/>
                <a:gd name="T5" fmla="*/ 0 h 1"/>
                <a:gd name="T6" fmla="*/ 0 w 2"/>
                <a:gd name="T7" fmla="*/ 3 h 1"/>
                <a:gd name="T8" fmla="*/ 1 w 2"/>
                <a:gd name="T9" fmla="*/ 3 h 1"/>
                <a:gd name="T10" fmla="*/ 1 w 2"/>
                <a:gd name="T11" fmla="*/ 0 h 1"/>
                <a:gd name="T12" fmla="*/ 2 w 2"/>
                <a:gd name="T13" fmla="*/ 0 h 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 h="1">
                  <a:moveTo>
                    <a:pt x="2" y="0"/>
                  </a:moveTo>
                  <a:lnTo>
                    <a:pt x="1" y="0"/>
                  </a:lnTo>
                  <a:lnTo>
                    <a:pt x="0" y="0"/>
                  </a:lnTo>
                  <a:lnTo>
                    <a:pt x="0" y="1"/>
                  </a:lnTo>
                  <a:lnTo>
                    <a:pt x="1" y="1"/>
                  </a:lnTo>
                  <a:lnTo>
                    <a:pt x="1" y="0"/>
                  </a:lnTo>
                  <a:lnTo>
                    <a:pt x="2"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68" name="Freeform 145"/>
            <p:cNvSpPr>
              <a:spLocks/>
            </p:cNvSpPr>
            <p:nvPr/>
          </p:nvSpPr>
          <p:spPr bwMode="auto">
            <a:xfrm>
              <a:off x="1414" y="2330"/>
              <a:ext cx="2" cy="2"/>
            </a:xfrm>
            <a:custGeom>
              <a:avLst/>
              <a:gdLst>
                <a:gd name="T0" fmla="*/ 2 w 3"/>
                <a:gd name="T1" fmla="*/ 2 h 1"/>
                <a:gd name="T2" fmla="*/ 1 w 3"/>
                <a:gd name="T3" fmla="*/ 2 h 1"/>
                <a:gd name="T4" fmla="*/ 1 w 3"/>
                <a:gd name="T5" fmla="*/ 0 h 1"/>
                <a:gd name="T6" fmla="*/ 0 w 3"/>
                <a:gd name="T7" fmla="*/ 0 h 1"/>
                <a:gd name="T8" fmla="*/ 0 w 3"/>
                <a:gd name="T9" fmla="*/ 2 h 1"/>
                <a:gd name="T10" fmla="*/ 0 w 3"/>
                <a:gd name="T11" fmla="*/ 0 h 1"/>
                <a:gd name="T12" fmla="*/ 0 w 3"/>
                <a:gd name="T13" fmla="*/ 2 h 1"/>
                <a:gd name="T14" fmla="*/ 1 w 3"/>
                <a:gd name="T15" fmla="*/ 2 h 1"/>
                <a:gd name="T16" fmla="*/ 2 w 3"/>
                <a:gd name="T17" fmla="*/ 2 h 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 h="1">
                  <a:moveTo>
                    <a:pt x="3" y="1"/>
                  </a:moveTo>
                  <a:lnTo>
                    <a:pt x="2" y="1"/>
                  </a:lnTo>
                  <a:lnTo>
                    <a:pt x="2" y="0"/>
                  </a:lnTo>
                  <a:lnTo>
                    <a:pt x="0" y="0"/>
                  </a:lnTo>
                  <a:lnTo>
                    <a:pt x="0" y="1"/>
                  </a:lnTo>
                  <a:lnTo>
                    <a:pt x="0" y="0"/>
                  </a:lnTo>
                  <a:lnTo>
                    <a:pt x="0" y="1"/>
                  </a:lnTo>
                  <a:lnTo>
                    <a:pt x="2" y="1"/>
                  </a:lnTo>
                  <a:lnTo>
                    <a:pt x="3" y="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69" name="Freeform 146"/>
            <p:cNvSpPr>
              <a:spLocks/>
            </p:cNvSpPr>
            <p:nvPr/>
          </p:nvSpPr>
          <p:spPr bwMode="auto">
            <a:xfrm>
              <a:off x="1414" y="2336"/>
              <a:ext cx="2" cy="3"/>
            </a:xfrm>
            <a:custGeom>
              <a:avLst/>
              <a:gdLst>
                <a:gd name="T0" fmla="*/ 2 w 3"/>
                <a:gd name="T1" fmla="*/ 0 h 1"/>
                <a:gd name="T2" fmla="*/ 1 w 3"/>
                <a:gd name="T3" fmla="*/ 0 h 1"/>
                <a:gd name="T4" fmla="*/ 1 w 3"/>
                <a:gd name="T5" fmla="*/ 3 h 1"/>
                <a:gd name="T6" fmla="*/ 0 w 3"/>
                <a:gd name="T7" fmla="*/ 3 h 1"/>
                <a:gd name="T8" fmla="*/ 1 w 3"/>
                <a:gd name="T9" fmla="*/ 3 h 1"/>
                <a:gd name="T10" fmla="*/ 1 w 3"/>
                <a:gd name="T11" fmla="*/ 0 h 1"/>
                <a:gd name="T12" fmla="*/ 2 w 3"/>
                <a:gd name="T13" fmla="*/ 0 h 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1">
                  <a:moveTo>
                    <a:pt x="3" y="0"/>
                  </a:moveTo>
                  <a:lnTo>
                    <a:pt x="1" y="0"/>
                  </a:lnTo>
                  <a:lnTo>
                    <a:pt x="1" y="1"/>
                  </a:lnTo>
                  <a:lnTo>
                    <a:pt x="0" y="1"/>
                  </a:lnTo>
                  <a:lnTo>
                    <a:pt x="1" y="1"/>
                  </a:lnTo>
                  <a:lnTo>
                    <a:pt x="1" y="0"/>
                  </a:lnTo>
                  <a:lnTo>
                    <a:pt x="3"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70" name="Freeform 147"/>
            <p:cNvSpPr>
              <a:spLocks/>
            </p:cNvSpPr>
            <p:nvPr/>
          </p:nvSpPr>
          <p:spPr bwMode="auto">
            <a:xfrm>
              <a:off x="1409" y="2339"/>
              <a:ext cx="2" cy="2"/>
            </a:xfrm>
            <a:custGeom>
              <a:avLst/>
              <a:gdLst>
                <a:gd name="T0" fmla="*/ 2 w 1"/>
                <a:gd name="T1" fmla="*/ 0 h 1"/>
                <a:gd name="T2" fmla="*/ 0 w 1"/>
                <a:gd name="T3" fmla="*/ 0 h 1"/>
                <a:gd name="T4" fmla="*/ 0 w 1"/>
                <a:gd name="T5" fmla="*/ 2 h 1"/>
                <a:gd name="T6" fmla="*/ 0 w 1"/>
                <a:gd name="T7" fmla="*/ 0 h 1"/>
                <a:gd name="T8" fmla="*/ 2 w 1"/>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1" y="0"/>
                  </a:moveTo>
                  <a:lnTo>
                    <a:pt x="0" y="0"/>
                  </a:lnTo>
                  <a:lnTo>
                    <a:pt x="0" y="1"/>
                  </a:lnTo>
                  <a:lnTo>
                    <a:pt x="0" y="0"/>
                  </a:lnTo>
                  <a:lnTo>
                    <a:pt x="1"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71" name="Freeform 148"/>
            <p:cNvSpPr>
              <a:spLocks/>
            </p:cNvSpPr>
            <p:nvPr/>
          </p:nvSpPr>
          <p:spPr bwMode="auto">
            <a:xfrm>
              <a:off x="1282" y="2310"/>
              <a:ext cx="65" cy="44"/>
            </a:xfrm>
            <a:custGeom>
              <a:avLst/>
              <a:gdLst>
                <a:gd name="T0" fmla="*/ 6 w 56"/>
                <a:gd name="T1" fmla="*/ 2 h 40"/>
                <a:gd name="T2" fmla="*/ 2 w 56"/>
                <a:gd name="T3" fmla="*/ 17 h 40"/>
                <a:gd name="T4" fmla="*/ 0 w 56"/>
                <a:gd name="T5" fmla="*/ 23 h 40"/>
                <a:gd name="T6" fmla="*/ 1 w 56"/>
                <a:gd name="T7" fmla="*/ 35 h 40"/>
                <a:gd name="T8" fmla="*/ 7 w 56"/>
                <a:gd name="T9" fmla="*/ 44 h 40"/>
                <a:gd name="T10" fmla="*/ 15 w 56"/>
                <a:gd name="T11" fmla="*/ 33 h 40"/>
                <a:gd name="T12" fmla="*/ 23 w 56"/>
                <a:gd name="T13" fmla="*/ 29 h 40"/>
                <a:gd name="T14" fmla="*/ 34 w 56"/>
                <a:gd name="T15" fmla="*/ 30 h 40"/>
                <a:gd name="T16" fmla="*/ 57 w 56"/>
                <a:gd name="T17" fmla="*/ 31 h 40"/>
                <a:gd name="T18" fmla="*/ 65 w 56"/>
                <a:gd name="T19" fmla="*/ 23 h 40"/>
                <a:gd name="T20" fmla="*/ 44 w 56"/>
                <a:gd name="T21" fmla="*/ 14 h 40"/>
                <a:gd name="T22" fmla="*/ 49 w 56"/>
                <a:gd name="T23" fmla="*/ 10 h 40"/>
                <a:gd name="T24" fmla="*/ 38 w 56"/>
                <a:gd name="T25" fmla="*/ 7 h 40"/>
                <a:gd name="T26" fmla="*/ 14 w 56"/>
                <a:gd name="T27" fmla="*/ 0 h 40"/>
                <a:gd name="T28" fmla="*/ 6 w 56"/>
                <a:gd name="T29" fmla="*/ 2 h 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6" h="40">
                  <a:moveTo>
                    <a:pt x="5" y="2"/>
                  </a:moveTo>
                  <a:lnTo>
                    <a:pt x="2" y="15"/>
                  </a:lnTo>
                  <a:lnTo>
                    <a:pt x="0" y="21"/>
                  </a:lnTo>
                  <a:lnTo>
                    <a:pt x="1" y="32"/>
                  </a:lnTo>
                  <a:lnTo>
                    <a:pt x="6" y="40"/>
                  </a:lnTo>
                  <a:lnTo>
                    <a:pt x="13" y="30"/>
                  </a:lnTo>
                  <a:lnTo>
                    <a:pt x="20" y="26"/>
                  </a:lnTo>
                  <a:lnTo>
                    <a:pt x="29" y="27"/>
                  </a:lnTo>
                  <a:lnTo>
                    <a:pt x="49" y="28"/>
                  </a:lnTo>
                  <a:lnTo>
                    <a:pt x="56" y="21"/>
                  </a:lnTo>
                  <a:lnTo>
                    <a:pt x="38" y="13"/>
                  </a:lnTo>
                  <a:lnTo>
                    <a:pt x="42" y="9"/>
                  </a:lnTo>
                  <a:lnTo>
                    <a:pt x="33" y="6"/>
                  </a:lnTo>
                  <a:lnTo>
                    <a:pt x="12" y="0"/>
                  </a:lnTo>
                  <a:lnTo>
                    <a:pt x="5" y="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72" name="Freeform 149"/>
            <p:cNvSpPr>
              <a:spLocks/>
            </p:cNvSpPr>
            <p:nvPr/>
          </p:nvSpPr>
          <p:spPr bwMode="auto">
            <a:xfrm>
              <a:off x="1238" y="2310"/>
              <a:ext cx="51" cy="35"/>
            </a:xfrm>
            <a:custGeom>
              <a:avLst/>
              <a:gdLst>
                <a:gd name="T0" fmla="*/ 51 w 46"/>
                <a:gd name="T1" fmla="*/ 2 h 32"/>
                <a:gd name="T2" fmla="*/ 48 w 46"/>
                <a:gd name="T3" fmla="*/ 16 h 32"/>
                <a:gd name="T4" fmla="*/ 45 w 46"/>
                <a:gd name="T5" fmla="*/ 23 h 32"/>
                <a:gd name="T6" fmla="*/ 47 w 46"/>
                <a:gd name="T7" fmla="*/ 35 h 32"/>
                <a:gd name="T8" fmla="*/ 29 w 46"/>
                <a:gd name="T9" fmla="*/ 34 h 32"/>
                <a:gd name="T10" fmla="*/ 11 w 46"/>
                <a:gd name="T11" fmla="*/ 34 h 32"/>
                <a:gd name="T12" fmla="*/ 0 w 46"/>
                <a:gd name="T13" fmla="*/ 27 h 32"/>
                <a:gd name="T14" fmla="*/ 9 w 46"/>
                <a:gd name="T15" fmla="*/ 24 h 32"/>
                <a:gd name="T16" fmla="*/ 24 w 46"/>
                <a:gd name="T17" fmla="*/ 24 h 32"/>
                <a:gd name="T18" fmla="*/ 38 w 46"/>
                <a:gd name="T19" fmla="*/ 26 h 32"/>
                <a:gd name="T20" fmla="*/ 32 w 46"/>
                <a:gd name="T21" fmla="*/ 10 h 32"/>
                <a:gd name="T22" fmla="*/ 26 w 46"/>
                <a:gd name="T23" fmla="*/ 3 h 32"/>
                <a:gd name="T24" fmla="*/ 22 w 46"/>
                <a:gd name="T25" fmla="*/ 0 h 32"/>
                <a:gd name="T26" fmla="*/ 40 w 46"/>
                <a:gd name="T27" fmla="*/ 1 h 32"/>
                <a:gd name="T28" fmla="*/ 51 w 46"/>
                <a:gd name="T29" fmla="*/ 2 h 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 h="32">
                  <a:moveTo>
                    <a:pt x="46" y="2"/>
                  </a:moveTo>
                  <a:lnTo>
                    <a:pt x="43" y="15"/>
                  </a:lnTo>
                  <a:lnTo>
                    <a:pt x="41" y="21"/>
                  </a:lnTo>
                  <a:lnTo>
                    <a:pt x="42" y="32"/>
                  </a:lnTo>
                  <a:lnTo>
                    <a:pt x="26" y="31"/>
                  </a:lnTo>
                  <a:lnTo>
                    <a:pt x="10" y="31"/>
                  </a:lnTo>
                  <a:lnTo>
                    <a:pt x="0" y="25"/>
                  </a:lnTo>
                  <a:lnTo>
                    <a:pt x="8" y="22"/>
                  </a:lnTo>
                  <a:lnTo>
                    <a:pt x="22" y="22"/>
                  </a:lnTo>
                  <a:lnTo>
                    <a:pt x="34" y="24"/>
                  </a:lnTo>
                  <a:lnTo>
                    <a:pt x="29" y="9"/>
                  </a:lnTo>
                  <a:lnTo>
                    <a:pt x="23" y="3"/>
                  </a:lnTo>
                  <a:lnTo>
                    <a:pt x="20" y="0"/>
                  </a:lnTo>
                  <a:lnTo>
                    <a:pt x="36" y="1"/>
                  </a:lnTo>
                  <a:lnTo>
                    <a:pt x="46" y="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73" name="Freeform 150"/>
            <p:cNvSpPr>
              <a:spLocks/>
            </p:cNvSpPr>
            <p:nvPr/>
          </p:nvSpPr>
          <p:spPr bwMode="auto">
            <a:xfrm>
              <a:off x="1282" y="2270"/>
              <a:ext cx="5" cy="2"/>
            </a:xfrm>
            <a:custGeom>
              <a:avLst/>
              <a:gdLst>
                <a:gd name="T0" fmla="*/ 3 w 3"/>
                <a:gd name="T1" fmla="*/ 2 h 1"/>
                <a:gd name="T2" fmla="*/ 0 w 3"/>
                <a:gd name="T3" fmla="*/ 2 h 1"/>
                <a:gd name="T4" fmla="*/ 0 w 3"/>
                <a:gd name="T5" fmla="*/ 0 h 1"/>
                <a:gd name="T6" fmla="*/ 5 w 3"/>
                <a:gd name="T7" fmla="*/ 2 h 1"/>
                <a:gd name="T8" fmla="*/ 3 w 3"/>
                <a:gd name="T9" fmla="*/ 2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
                  <a:moveTo>
                    <a:pt x="2" y="1"/>
                  </a:moveTo>
                  <a:lnTo>
                    <a:pt x="0" y="1"/>
                  </a:lnTo>
                  <a:lnTo>
                    <a:pt x="0" y="0"/>
                  </a:lnTo>
                  <a:lnTo>
                    <a:pt x="3" y="1"/>
                  </a:lnTo>
                  <a:lnTo>
                    <a:pt x="2" y="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74" name="Freeform 151"/>
            <p:cNvSpPr>
              <a:spLocks/>
            </p:cNvSpPr>
            <p:nvPr/>
          </p:nvSpPr>
          <p:spPr bwMode="auto">
            <a:xfrm>
              <a:off x="1291" y="2270"/>
              <a:ext cx="5" cy="2"/>
            </a:xfrm>
            <a:custGeom>
              <a:avLst/>
              <a:gdLst>
                <a:gd name="T0" fmla="*/ 5 w 4"/>
                <a:gd name="T1" fmla="*/ 2 h 1"/>
                <a:gd name="T2" fmla="*/ 0 w 4"/>
                <a:gd name="T3" fmla="*/ 0 h 1"/>
                <a:gd name="T4" fmla="*/ 5 w 4"/>
                <a:gd name="T5" fmla="*/ 2 h 1"/>
                <a:gd name="T6" fmla="*/ 0 60000 65536"/>
                <a:gd name="T7" fmla="*/ 0 60000 65536"/>
                <a:gd name="T8" fmla="*/ 0 60000 65536"/>
              </a:gdLst>
              <a:ahLst/>
              <a:cxnLst>
                <a:cxn ang="T6">
                  <a:pos x="T0" y="T1"/>
                </a:cxn>
                <a:cxn ang="T7">
                  <a:pos x="T2" y="T3"/>
                </a:cxn>
                <a:cxn ang="T8">
                  <a:pos x="T4" y="T5"/>
                </a:cxn>
              </a:cxnLst>
              <a:rect l="0" t="0" r="r" b="b"/>
              <a:pathLst>
                <a:path w="4" h="1">
                  <a:moveTo>
                    <a:pt x="4" y="1"/>
                  </a:moveTo>
                  <a:lnTo>
                    <a:pt x="0" y="0"/>
                  </a:lnTo>
                  <a:lnTo>
                    <a:pt x="4" y="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75" name="Freeform 152"/>
            <p:cNvSpPr>
              <a:spLocks/>
            </p:cNvSpPr>
            <p:nvPr/>
          </p:nvSpPr>
          <p:spPr bwMode="auto">
            <a:xfrm>
              <a:off x="1465" y="2425"/>
              <a:ext cx="2" cy="7"/>
            </a:xfrm>
            <a:custGeom>
              <a:avLst/>
              <a:gdLst>
                <a:gd name="T0" fmla="*/ 1 w 2"/>
                <a:gd name="T1" fmla="*/ 7 h 6"/>
                <a:gd name="T2" fmla="*/ 0 w 2"/>
                <a:gd name="T3" fmla="*/ 2 h 6"/>
                <a:gd name="T4" fmla="*/ 2 w 2"/>
                <a:gd name="T5" fmla="*/ 0 h 6"/>
                <a:gd name="T6" fmla="*/ 1 w 2"/>
                <a:gd name="T7" fmla="*/ 7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6">
                  <a:moveTo>
                    <a:pt x="1" y="6"/>
                  </a:moveTo>
                  <a:lnTo>
                    <a:pt x="0" y="2"/>
                  </a:lnTo>
                  <a:lnTo>
                    <a:pt x="2" y="0"/>
                  </a:lnTo>
                  <a:lnTo>
                    <a:pt x="1" y="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76" name="Freeform 153"/>
            <p:cNvSpPr>
              <a:spLocks/>
            </p:cNvSpPr>
            <p:nvPr/>
          </p:nvSpPr>
          <p:spPr bwMode="auto">
            <a:xfrm>
              <a:off x="1025" y="2483"/>
              <a:ext cx="58" cy="62"/>
            </a:xfrm>
            <a:custGeom>
              <a:avLst/>
              <a:gdLst>
                <a:gd name="T0" fmla="*/ 13 w 52"/>
                <a:gd name="T1" fmla="*/ 30 h 55"/>
                <a:gd name="T2" fmla="*/ 0 w 52"/>
                <a:gd name="T3" fmla="*/ 15 h 55"/>
                <a:gd name="T4" fmla="*/ 2 w 52"/>
                <a:gd name="T5" fmla="*/ 6 h 55"/>
                <a:gd name="T6" fmla="*/ 2 w 52"/>
                <a:gd name="T7" fmla="*/ 2 h 55"/>
                <a:gd name="T8" fmla="*/ 6 w 52"/>
                <a:gd name="T9" fmla="*/ 0 h 55"/>
                <a:gd name="T10" fmla="*/ 29 w 52"/>
                <a:gd name="T11" fmla="*/ 6 h 55"/>
                <a:gd name="T12" fmla="*/ 40 w 52"/>
                <a:gd name="T13" fmla="*/ 3 h 55"/>
                <a:gd name="T14" fmla="*/ 49 w 52"/>
                <a:gd name="T15" fmla="*/ 17 h 55"/>
                <a:gd name="T16" fmla="*/ 58 w 52"/>
                <a:gd name="T17" fmla="*/ 30 h 55"/>
                <a:gd name="T18" fmla="*/ 51 w 52"/>
                <a:gd name="T19" fmla="*/ 33 h 55"/>
                <a:gd name="T20" fmla="*/ 52 w 52"/>
                <a:gd name="T21" fmla="*/ 46 h 55"/>
                <a:gd name="T22" fmla="*/ 51 w 52"/>
                <a:gd name="T23" fmla="*/ 62 h 55"/>
                <a:gd name="T24" fmla="*/ 41 w 52"/>
                <a:gd name="T25" fmla="*/ 48 h 55"/>
                <a:gd name="T26" fmla="*/ 41 w 52"/>
                <a:gd name="T27" fmla="*/ 54 h 55"/>
                <a:gd name="T28" fmla="*/ 39 w 52"/>
                <a:gd name="T29" fmla="*/ 47 h 55"/>
                <a:gd name="T30" fmla="*/ 33 w 52"/>
                <a:gd name="T31" fmla="*/ 36 h 55"/>
                <a:gd name="T32" fmla="*/ 21 w 52"/>
                <a:gd name="T33" fmla="*/ 27 h 55"/>
                <a:gd name="T34" fmla="*/ 11 w 52"/>
                <a:gd name="T35" fmla="*/ 17 h 55"/>
                <a:gd name="T36" fmla="*/ 15 w 52"/>
                <a:gd name="T37" fmla="*/ 27 h 55"/>
                <a:gd name="T38" fmla="*/ 13 w 52"/>
                <a:gd name="T39" fmla="*/ 30 h 5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2" h="55">
                  <a:moveTo>
                    <a:pt x="12" y="27"/>
                  </a:moveTo>
                  <a:lnTo>
                    <a:pt x="0" y="13"/>
                  </a:lnTo>
                  <a:lnTo>
                    <a:pt x="2" y="5"/>
                  </a:lnTo>
                  <a:lnTo>
                    <a:pt x="2" y="2"/>
                  </a:lnTo>
                  <a:lnTo>
                    <a:pt x="5" y="0"/>
                  </a:lnTo>
                  <a:lnTo>
                    <a:pt x="26" y="5"/>
                  </a:lnTo>
                  <a:lnTo>
                    <a:pt x="36" y="3"/>
                  </a:lnTo>
                  <a:lnTo>
                    <a:pt x="44" y="15"/>
                  </a:lnTo>
                  <a:lnTo>
                    <a:pt x="52" y="27"/>
                  </a:lnTo>
                  <a:lnTo>
                    <a:pt x="46" y="29"/>
                  </a:lnTo>
                  <a:lnTo>
                    <a:pt x="47" y="41"/>
                  </a:lnTo>
                  <a:lnTo>
                    <a:pt x="46" y="55"/>
                  </a:lnTo>
                  <a:lnTo>
                    <a:pt x="37" y="43"/>
                  </a:lnTo>
                  <a:lnTo>
                    <a:pt x="37" y="48"/>
                  </a:lnTo>
                  <a:lnTo>
                    <a:pt x="35" y="42"/>
                  </a:lnTo>
                  <a:lnTo>
                    <a:pt x="30" y="32"/>
                  </a:lnTo>
                  <a:lnTo>
                    <a:pt x="19" y="24"/>
                  </a:lnTo>
                  <a:lnTo>
                    <a:pt x="10" y="15"/>
                  </a:lnTo>
                  <a:lnTo>
                    <a:pt x="13" y="24"/>
                  </a:lnTo>
                  <a:lnTo>
                    <a:pt x="12" y="2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77" name="Freeform 154"/>
            <p:cNvSpPr>
              <a:spLocks/>
            </p:cNvSpPr>
            <p:nvPr/>
          </p:nvSpPr>
          <p:spPr bwMode="auto">
            <a:xfrm>
              <a:off x="1489" y="2441"/>
              <a:ext cx="5" cy="2"/>
            </a:xfrm>
            <a:custGeom>
              <a:avLst/>
              <a:gdLst>
                <a:gd name="T0" fmla="*/ 5 w 3"/>
                <a:gd name="T1" fmla="*/ 2 h 4"/>
                <a:gd name="T2" fmla="*/ 2 w 3"/>
                <a:gd name="T3" fmla="*/ 2 h 4"/>
                <a:gd name="T4" fmla="*/ 0 w 3"/>
                <a:gd name="T5" fmla="*/ 0 h 4"/>
                <a:gd name="T6" fmla="*/ 5 w 3"/>
                <a:gd name="T7" fmla="*/ 2 h 4"/>
                <a:gd name="T8" fmla="*/ 5 w 3"/>
                <a:gd name="T9" fmla="*/ 2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4">
                  <a:moveTo>
                    <a:pt x="3" y="4"/>
                  </a:moveTo>
                  <a:lnTo>
                    <a:pt x="1" y="4"/>
                  </a:lnTo>
                  <a:lnTo>
                    <a:pt x="0" y="0"/>
                  </a:lnTo>
                  <a:lnTo>
                    <a:pt x="3" y="3"/>
                  </a:lnTo>
                  <a:lnTo>
                    <a:pt x="3" y="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78" name="Freeform 155"/>
            <p:cNvSpPr>
              <a:spLocks/>
            </p:cNvSpPr>
            <p:nvPr/>
          </p:nvSpPr>
          <p:spPr bwMode="auto">
            <a:xfrm>
              <a:off x="1460" y="2394"/>
              <a:ext cx="2" cy="9"/>
            </a:xfrm>
            <a:custGeom>
              <a:avLst/>
              <a:gdLst>
                <a:gd name="T0" fmla="*/ 2 w 4"/>
                <a:gd name="T1" fmla="*/ 6 h 8"/>
                <a:gd name="T2" fmla="*/ 1 w 4"/>
                <a:gd name="T3" fmla="*/ 9 h 8"/>
                <a:gd name="T4" fmla="*/ 0 w 4"/>
                <a:gd name="T5" fmla="*/ 0 h 8"/>
                <a:gd name="T6" fmla="*/ 2 w 4"/>
                <a:gd name="T7" fmla="*/ 0 h 8"/>
                <a:gd name="T8" fmla="*/ 2 w 4"/>
                <a:gd name="T9" fmla="*/ 6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8">
                  <a:moveTo>
                    <a:pt x="4" y="5"/>
                  </a:moveTo>
                  <a:lnTo>
                    <a:pt x="1" y="8"/>
                  </a:lnTo>
                  <a:lnTo>
                    <a:pt x="0" y="0"/>
                  </a:lnTo>
                  <a:lnTo>
                    <a:pt x="3" y="0"/>
                  </a:lnTo>
                  <a:lnTo>
                    <a:pt x="4" y="5"/>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79" name="Freeform 156"/>
            <p:cNvSpPr>
              <a:spLocks/>
            </p:cNvSpPr>
            <p:nvPr/>
          </p:nvSpPr>
          <p:spPr bwMode="auto">
            <a:xfrm>
              <a:off x="956" y="2416"/>
              <a:ext cx="40" cy="27"/>
            </a:xfrm>
            <a:custGeom>
              <a:avLst/>
              <a:gdLst>
                <a:gd name="T0" fmla="*/ 39 w 36"/>
                <a:gd name="T1" fmla="*/ 21 h 23"/>
                <a:gd name="T2" fmla="*/ 34 w 36"/>
                <a:gd name="T3" fmla="*/ 27 h 23"/>
                <a:gd name="T4" fmla="*/ 26 w 36"/>
                <a:gd name="T5" fmla="*/ 23 h 23"/>
                <a:gd name="T6" fmla="*/ 13 w 36"/>
                <a:gd name="T7" fmla="*/ 20 h 23"/>
                <a:gd name="T8" fmla="*/ 0 w 36"/>
                <a:gd name="T9" fmla="*/ 14 h 23"/>
                <a:gd name="T10" fmla="*/ 14 w 36"/>
                <a:gd name="T11" fmla="*/ 0 h 23"/>
                <a:gd name="T12" fmla="*/ 26 w 36"/>
                <a:gd name="T13" fmla="*/ 8 h 23"/>
                <a:gd name="T14" fmla="*/ 40 w 36"/>
                <a:gd name="T15" fmla="*/ 11 h 23"/>
                <a:gd name="T16" fmla="*/ 39 w 36"/>
                <a:gd name="T17" fmla="*/ 21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3">
                  <a:moveTo>
                    <a:pt x="35" y="18"/>
                  </a:moveTo>
                  <a:lnTo>
                    <a:pt x="31" y="23"/>
                  </a:lnTo>
                  <a:lnTo>
                    <a:pt x="23" y="20"/>
                  </a:lnTo>
                  <a:lnTo>
                    <a:pt x="12" y="17"/>
                  </a:lnTo>
                  <a:lnTo>
                    <a:pt x="0" y="12"/>
                  </a:lnTo>
                  <a:lnTo>
                    <a:pt x="13" y="0"/>
                  </a:lnTo>
                  <a:lnTo>
                    <a:pt x="23" y="7"/>
                  </a:lnTo>
                  <a:lnTo>
                    <a:pt x="36" y="9"/>
                  </a:lnTo>
                  <a:lnTo>
                    <a:pt x="35" y="18"/>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80" name="Freeform 157"/>
            <p:cNvSpPr>
              <a:spLocks/>
            </p:cNvSpPr>
            <p:nvPr/>
          </p:nvSpPr>
          <p:spPr bwMode="auto">
            <a:xfrm>
              <a:off x="971" y="2387"/>
              <a:ext cx="109" cy="60"/>
            </a:xfrm>
            <a:custGeom>
              <a:avLst/>
              <a:gdLst>
                <a:gd name="T0" fmla="*/ 59 w 98"/>
                <a:gd name="T1" fmla="*/ 41 h 53"/>
                <a:gd name="T2" fmla="*/ 52 w 98"/>
                <a:gd name="T3" fmla="*/ 43 h 53"/>
                <a:gd name="T4" fmla="*/ 44 w 98"/>
                <a:gd name="T5" fmla="*/ 48 h 53"/>
                <a:gd name="T6" fmla="*/ 38 w 98"/>
                <a:gd name="T7" fmla="*/ 60 h 53"/>
                <a:gd name="T8" fmla="*/ 33 w 98"/>
                <a:gd name="T9" fmla="*/ 60 h 53"/>
                <a:gd name="T10" fmla="*/ 31 w 98"/>
                <a:gd name="T11" fmla="*/ 52 h 53"/>
                <a:gd name="T12" fmla="*/ 24 w 98"/>
                <a:gd name="T13" fmla="*/ 51 h 53"/>
                <a:gd name="T14" fmla="*/ 26 w 98"/>
                <a:gd name="T15" fmla="*/ 41 h 53"/>
                <a:gd name="T16" fmla="*/ 11 w 98"/>
                <a:gd name="T17" fmla="*/ 38 h 53"/>
                <a:gd name="T18" fmla="*/ 0 w 98"/>
                <a:gd name="T19" fmla="*/ 31 h 53"/>
                <a:gd name="T20" fmla="*/ 11 w 98"/>
                <a:gd name="T21" fmla="*/ 14 h 53"/>
                <a:gd name="T22" fmla="*/ 22 w 98"/>
                <a:gd name="T23" fmla="*/ 5 h 53"/>
                <a:gd name="T24" fmla="*/ 24 w 98"/>
                <a:gd name="T25" fmla="*/ 5 h 53"/>
                <a:gd name="T26" fmla="*/ 41 w 98"/>
                <a:gd name="T27" fmla="*/ 2 h 53"/>
                <a:gd name="T28" fmla="*/ 59 w 98"/>
                <a:gd name="T29" fmla="*/ 0 h 53"/>
                <a:gd name="T30" fmla="*/ 72 w 98"/>
                <a:gd name="T31" fmla="*/ 2 h 53"/>
                <a:gd name="T32" fmla="*/ 87 w 98"/>
                <a:gd name="T33" fmla="*/ 2 h 53"/>
                <a:gd name="T34" fmla="*/ 98 w 98"/>
                <a:gd name="T35" fmla="*/ 10 h 53"/>
                <a:gd name="T36" fmla="*/ 95 w 98"/>
                <a:gd name="T37" fmla="*/ 9 h 53"/>
                <a:gd name="T38" fmla="*/ 96 w 98"/>
                <a:gd name="T39" fmla="*/ 12 h 53"/>
                <a:gd name="T40" fmla="*/ 102 w 98"/>
                <a:gd name="T41" fmla="*/ 12 h 53"/>
                <a:gd name="T42" fmla="*/ 109 w 98"/>
                <a:gd name="T43" fmla="*/ 19 h 53"/>
                <a:gd name="T44" fmla="*/ 95 w 98"/>
                <a:gd name="T45" fmla="*/ 20 h 53"/>
                <a:gd name="T46" fmla="*/ 80 w 98"/>
                <a:gd name="T47" fmla="*/ 24 h 53"/>
                <a:gd name="T48" fmla="*/ 59 w 98"/>
                <a:gd name="T49" fmla="*/ 41 h 5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98" h="53">
                  <a:moveTo>
                    <a:pt x="53" y="36"/>
                  </a:moveTo>
                  <a:lnTo>
                    <a:pt x="47" y="38"/>
                  </a:lnTo>
                  <a:lnTo>
                    <a:pt x="40" y="42"/>
                  </a:lnTo>
                  <a:lnTo>
                    <a:pt x="34" y="53"/>
                  </a:lnTo>
                  <a:lnTo>
                    <a:pt x="30" y="53"/>
                  </a:lnTo>
                  <a:lnTo>
                    <a:pt x="28" y="46"/>
                  </a:lnTo>
                  <a:lnTo>
                    <a:pt x="22" y="45"/>
                  </a:lnTo>
                  <a:lnTo>
                    <a:pt x="23" y="36"/>
                  </a:lnTo>
                  <a:lnTo>
                    <a:pt x="10" y="34"/>
                  </a:lnTo>
                  <a:lnTo>
                    <a:pt x="0" y="27"/>
                  </a:lnTo>
                  <a:lnTo>
                    <a:pt x="10" y="12"/>
                  </a:lnTo>
                  <a:lnTo>
                    <a:pt x="20" y="4"/>
                  </a:lnTo>
                  <a:lnTo>
                    <a:pt x="22" y="4"/>
                  </a:lnTo>
                  <a:lnTo>
                    <a:pt x="37" y="2"/>
                  </a:lnTo>
                  <a:lnTo>
                    <a:pt x="53" y="0"/>
                  </a:lnTo>
                  <a:lnTo>
                    <a:pt x="65" y="2"/>
                  </a:lnTo>
                  <a:lnTo>
                    <a:pt x="78" y="2"/>
                  </a:lnTo>
                  <a:lnTo>
                    <a:pt x="88" y="9"/>
                  </a:lnTo>
                  <a:lnTo>
                    <a:pt x="85" y="8"/>
                  </a:lnTo>
                  <a:lnTo>
                    <a:pt x="86" y="11"/>
                  </a:lnTo>
                  <a:lnTo>
                    <a:pt x="92" y="11"/>
                  </a:lnTo>
                  <a:lnTo>
                    <a:pt x="98" y="17"/>
                  </a:lnTo>
                  <a:lnTo>
                    <a:pt x="85" y="18"/>
                  </a:lnTo>
                  <a:lnTo>
                    <a:pt x="72" y="21"/>
                  </a:lnTo>
                  <a:lnTo>
                    <a:pt x="53" y="3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81" name="Freeform 158"/>
            <p:cNvSpPr>
              <a:spLocks/>
            </p:cNvSpPr>
            <p:nvPr/>
          </p:nvSpPr>
          <p:spPr bwMode="auto">
            <a:xfrm>
              <a:off x="1462" y="2410"/>
              <a:ext cx="7" cy="6"/>
            </a:xfrm>
            <a:custGeom>
              <a:avLst/>
              <a:gdLst>
                <a:gd name="T0" fmla="*/ 6 w 7"/>
                <a:gd name="T1" fmla="*/ 6 h 6"/>
                <a:gd name="T2" fmla="*/ 0 w 7"/>
                <a:gd name="T3" fmla="*/ 0 h 6"/>
                <a:gd name="T4" fmla="*/ 7 w 7"/>
                <a:gd name="T5" fmla="*/ 6 h 6"/>
                <a:gd name="T6" fmla="*/ 6 w 7"/>
                <a:gd name="T7" fmla="*/ 6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6">
                  <a:moveTo>
                    <a:pt x="6" y="6"/>
                  </a:moveTo>
                  <a:lnTo>
                    <a:pt x="0" y="0"/>
                  </a:lnTo>
                  <a:lnTo>
                    <a:pt x="7" y="6"/>
                  </a:lnTo>
                  <a:lnTo>
                    <a:pt x="6" y="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82" name="Freeform 159"/>
            <p:cNvSpPr>
              <a:spLocks/>
            </p:cNvSpPr>
            <p:nvPr/>
          </p:nvSpPr>
          <p:spPr bwMode="auto">
            <a:xfrm>
              <a:off x="998" y="2407"/>
              <a:ext cx="82" cy="83"/>
            </a:xfrm>
            <a:custGeom>
              <a:avLst/>
              <a:gdLst>
                <a:gd name="T0" fmla="*/ 32 w 74"/>
                <a:gd name="T1" fmla="*/ 21 h 75"/>
                <a:gd name="T2" fmla="*/ 25 w 74"/>
                <a:gd name="T3" fmla="*/ 23 h 75"/>
                <a:gd name="T4" fmla="*/ 18 w 74"/>
                <a:gd name="T5" fmla="*/ 28 h 75"/>
                <a:gd name="T6" fmla="*/ 11 w 74"/>
                <a:gd name="T7" fmla="*/ 40 h 75"/>
                <a:gd name="T8" fmla="*/ 7 w 74"/>
                <a:gd name="T9" fmla="*/ 40 h 75"/>
                <a:gd name="T10" fmla="*/ 0 w 74"/>
                <a:gd name="T11" fmla="*/ 41 h 75"/>
                <a:gd name="T12" fmla="*/ 16 w 74"/>
                <a:gd name="T13" fmla="*/ 60 h 75"/>
                <a:gd name="T14" fmla="*/ 32 w 74"/>
                <a:gd name="T15" fmla="*/ 77 h 75"/>
                <a:gd name="T16" fmla="*/ 55 w 74"/>
                <a:gd name="T17" fmla="*/ 83 h 75"/>
                <a:gd name="T18" fmla="*/ 66 w 74"/>
                <a:gd name="T19" fmla="*/ 81 h 75"/>
                <a:gd name="T20" fmla="*/ 66 w 74"/>
                <a:gd name="T21" fmla="*/ 68 h 75"/>
                <a:gd name="T22" fmla="*/ 68 w 74"/>
                <a:gd name="T23" fmla="*/ 58 h 75"/>
                <a:gd name="T24" fmla="*/ 71 w 74"/>
                <a:gd name="T25" fmla="*/ 45 h 75"/>
                <a:gd name="T26" fmla="*/ 72 w 74"/>
                <a:gd name="T27" fmla="*/ 50 h 75"/>
                <a:gd name="T28" fmla="*/ 74 w 74"/>
                <a:gd name="T29" fmla="*/ 34 h 75"/>
                <a:gd name="T30" fmla="*/ 78 w 74"/>
                <a:gd name="T31" fmla="*/ 19 h 75"/>
                <a:gd name="T32" fmla="*/ 78 w 74"/>
                <a:gd name="T33" fmla="*/ 3 h 75"/>
                <a:gd name="T34" fmla="*/ 82 w 74"/>
                <a:gd name="T35" fmla="*/ 0 h 75"/>
                <a:gd name="T36" fmla="*/ 68 w 74"/>
                <a:gd name="T37" fmla="*/ 1 h 75"/>
                <a:gd name="T38" fmla="*/ 53 w 74"/>
                <a:gd name="T39" fmla="*/ 4 h 75"/>
                <a:gd name="T40" fmla="*/ 32 w 74"/>
                <a:gd name="T41" fmla="*/ 21 h 7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4" h="75">
                  <a:moveTo>
                    <a:pt x="29" y="19"/>
                  </a:moveTo>
                  <a:lnTo>
                    <a:pt x="23" y="21"/>
                  </a:lnTo>
                  <a:lnTo>
                    <a:pt x="16" y="25"/>
                  </a:lnTo>
                  <a:lnTo>
                    <a:pt x="10" y="36"/>
                  </a:lnTo>
                  <a:lnTo>
                    <a:pt x="6" y="36"/>
                  </a:lnTo>
                  <a:lnTo>
                    <a:pt x="0" y="37"/>
                  </a:lnTo>
                  <a:lnTo>
                    <a:pt x="14" y="54"/>
                  </a:lnTo>
                  <a:lnTo>
                    <a:pt x="29" y="70"/>
                  </a:lnTo>
                  <a:lnTo>
                    <a:pt x="50" y="75"/>
                  </a:lnTo>
                  <a:lnTo>
                    <a:pt x="60" y="73"/>
                  </a:lnTo>
                  <a:lnTo>
                    <a:pt x="60" y="61"/>
                  </a:lnTo>
                  <a:lnTo>
                    <a:pt x="61" y="52"/>
                  </a:lnTo>
                  <a:lnTo>
                    <a:pt x="64" y="41"/>
                  </a:lnTo>
                  <a:lnTo>
                    <a:pt x="65" y="45"/>
                  </a:lnTo>
                  <a:lnTo>
                    <a:pt x="67" y="31"/>
                  </a:lnTo>
                  <a:lnTo>
                    <a:pt x="70" y="17"/>
                  </a:lnTo>
                  <a:lnTo>
                    <a:pt x="70" y="3"/>
                  </a:lnTo>
                  <a:lnTo>
                    <a:pt x="74" y="0"/>
                  </a:lnTo>
                  <a:lnTo>
                    <a:pt x="61" y="1"/>
                  </a:lnTo>
                  <a:lnTo>
                    <a:pt x="48" y="4"/>
                  </a:lnTo>
                  <a:lnTo>
                    <a:pt x="29" y="19"/>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83" name="Freeform 160"/>
            <p:cNvSpPr>
              <a:spLocks/>
            </p:cNvSpPr>
            <p:nvPr/>
          </p:nvSpPr>
          <p:spPr bwMode="auto">
            <a:xfrm>
              <a:off x="1460" y="2439"/>
              <a:ext cx="2" cy="4"/>
            </a:xfrm>
            <a:custGeom>
              <a:avLst/>
              <a:gdLst>
                <a:gd name="T0" fmla="*/ 2 w 2"/>
                <a:gd name="T1" fmla="*/ 4 h 4"/>
                <a:gd name="T2" fmla="*/ 2 w 2"/>
                <a:gd name="T3" fmla="*/ 0 h 4"/>
                <a:gd name="T4" fmla="*/ 0 w 2"/>
                <a:gd name="T5" fmla="*/ 2 h 4"/>
                <a:gd name="T6" fmla="*/ 2 w 2"/>
                <a:gd name="T7" fmla="*/ 4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4">
                  <a:moveTo>
                    <a:pt x="2" y="4"/>
                  </a:moveTo>
                  <a:lnTo>
                    <a:pt x="2" y="0"/>
                  </a:lnTo>
                  <a:lnTo>
                    <a:pt x="0" y="2"/>
                  </a:lnTo>
                  <a:lnTo>
                    <a:pt x="2" y="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84" name="Freeform 161"/>
            <p:cNvSpPr>
              <a:spLocks/>
            </p:cNvSpPr>
            <p:nvPr/>
          </p:nvSpPr>
          <p:spPr bwMode="auto">
            <a:xfrm>
              <a:off x="1442" y="2363"/>
              <a:ext cx="3" cy="2"/>
            </a:xfrm>
            <a:custGeom>
              <a:avLst/>
              <a:gdLst>
                <a:gd name="T0" fmla="*/ 3 w 1"/>
                <a:gd name="T1" fmla="*/ 2 h 1"/>
                <a:gd name="T2" fmla="*/ 0 w 1"/>
                <a:gd name="T3" fmla="*/ 0 h 1"/>
                <a:gd name="T4" fmla="*/ 3 w 1"/>
                <a:gd name="T5" fmla="*/ 2 h 1"/>
                <a:gd name="T6" fmla="*/ 0 60000 65536"/>
                <a:gd name="T7" fmla="*/ 0 60000 65536"/>
                <a:gd name="T8" fmla="*/ 0 60000 65536"/>
              </a:gdLst>
              <a:ahLst/>
              <a:cxnLst>
                <a:cxn ang="T6">
                  <a:pos x="T0" y="T1"/>
                </a:cxn>
                <a:cxn ang="T7">
                  <a:pos x="T2" y="T3"/>
                </a:cxn>
                <a:cxn ang="T8">
                  <a:pos x="T4" y="T5"/>
                </a:cxn>
              </a:cxnLst>
              <a:rect l="0" t="0" r="r" b="b"/>
              <a:pathLst>
                <a:path w="1" h="1">
                  <a:moveTo>
                    <a:pt x="1" y="1"/>
                  </a:moveTo>
                  <a:lnTo>
                    <a:pt x="0" y="0"/>
                  </a:lnTo>
                  <a:lnTo>
                    <a:pt x="1" y="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85" name="Freeform 162"/>
            <p:cNvSpPr>
              <a:spLocks/>
            </p:cNvSpPr>
            <p:nvPr/>
          </p:nvSpPr>
          <p:spPr bwMode="auto">
            <a:xfrm>
              <a:off x="1438" y="2359"/>
              <a:ext cx="4" cy="2"/>
            </a:xfrm>
            <a:custGeom>
              <a:avLst/>
              <a:gdLst>
                <a:gd name="T0" fmla="*/ 4 w 4"/>
                <a:gd name="T1" fmla="*/ 2 h 2"/>
                <a:gd name="T2" fmla="*/ 0 w 4"/>
                <a:gd name="T3" fmla="*/ 0 h 2"/>
                <a:gd name="T4" fmla="*/ 4 w 4"/>
                <a:gd name="T5" fmla="*/ 2 h 2"/>
                <a:gd name="T6" fmla="*/ 0 60000 65536"/>
                <a:gd name="T7" fmla="*/ 0 60000 65536"/>
                <a:gd name="T8" fmla="*/ 0 60000 65536"/>
              </a:gdLst>
              <a:ahLst/>
              <a:cxnLst>
                <a:cxn ang="T6">
                  <a:pos x="T0" y="T1"/>
                </a:cxn>
                <a:cxn ang="T7">
                  <a:pos x="T2" y="T3"/>
                </a:cxn>
                <a:cxn ang="T8">
                  <a:pos x="T4" y="T5"/>
                </a:cxn>
              </a:cxnLst>
              <a:rect l="0" t="0" r="r" b="b"/>
              <a:pathLst>
                <a:path w="4" h="2">
                  <a:moveTo>
                    <a:pt x="4" y="2"/>
                  </a:moveTo>
                  <a:lnTo>
                    <a:pt x="0" y="0"/>
                  </a:lnTo>
                  <a:lnTo>
                    <a:pt x="4" y="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86" name="Freeform 163"/>
            <p:cNvSpPr>
              <a:spLocks/>
            </p:cNvSpPr>
            <p:nvPr/>
          </p:nvSpPr>
          <p:spPr bwMode="auto">
            <a:xfrm>
              <a:off x="1456" y="2381"/>
              <a:ext cx="4" cy="4"/>
            </a:xfrm>
            <a:custGeom>
              <a:avLst/>
              <a:gdLst>
                <a:gd name="T0" fmla="*/ 3 w 3"/>
                <a:gd name="T1" fmla="*/ 0 h 5"/>
                <a:gd name="T2" fmla="*/ 4 w 3"/>
                <a:gd name="T3" fmla="*/ 1 h 5"/>
                <a:gd name="T4" fmla="*/ 0 w 3"/>
                <a:gd name="T5" fmla="*/ 4 h 5"/>
                <a:gd name="T6" fmla="*/ 3 w 3"/>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5">
                  <a:moveTo>
                    <a:pt x="2" y="0"/>
                  </a:moveTo>
                  <a:lnTo>
                    <a:pt x="3" y="1"/>
                  </a:lnTo>
                  <a:lnTo>
                    <a:pt x="0" y="5"/>
                  </a:lnTo>
                  <a:lnTo>
                    <a:pt x="2"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87" name="Freeform 164"/>
            <p:cNvSpPr>
              <a:spLocks/>
            </p:cNvSpPr>
            <p:nvPr/>
          </p:nvSpPr>
          <p:spPr bwMode="auto">
            <a:xfrm>
              <a:off x="1434" y="2341"/>
              <a:ext cx="4" cy="2"/>
            </a:xfrm>
            <a:custGeom>
              <a:avLst/>
              <a:gdLst>
                <a:gd name="T0" fmla="*/ 4 w 4"/>
                <a:gd name="T1" fmla="*/ 1 h 3"/>
                <a:gd name="T2" fmla="*/ 4 w 4"/>
                <a:gd name="T3" fmla="*/ 0 h 3"/>
                <a:gd name="T4" fmla="*/ 4 w 4"/>
                <a:gd name="T5" fmla="*/ 1 h 3"/>
                <a:gd name="T6" fmla="*/ 3 w 4"/>
                <a:gd name="T7" fmla="*/ 1 h 3"/>
                <a:gd name="T8" fmla="*/ 2 w 4"/>
                <a:gd name="T9" fmla="*/ 1 h 3"/>
                <a:gd name="T10" fmla="*/ 2 w 4"/>
                <a:gd name="T11" fmla="*/ 2 h 3"/>
                <a:gd name="T12" fmla="*/ 0 w 4"/>
                <a:gd name="T13" fmla="*/ 2 h 3"/>
                <a:gd name="T14" fmla="*/ 2 w 4"/>
                <a:gd name="T15" fmla="*/ 2 h 3"/>
                <a:gd name="T16" fmla="*/ 3 w 4"/>
                <a:gd name="T17" fmla="*/ 2 h 3"/>
                <a:gd name="T18" fmla="*/ 3 w 4"/>
                <a:gd name="T19" fmla="*/ 1 h 3"/>
                <a:gd name="T20" fmla="*/ 4 w 4"/>
                <a:gd name="T21" fmla="*/ 1 h 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 h="3">
                  <a:moveTo>
                    <a:pt x="4" y="1"/>
                  </a:moveTo>
                  <a:lnTo>
                    <a:pt x="4" y="0"/>
                  </a:lnTo>
                  <a:lnTo>
                    <a:pt x="4" y="1"/>
                  </a:lnTo>
                  <a:lnTo>
                    <a:pt x="3" y="1"/>
                  </a:lnTo>
                  <a:lnTo>
                    <a:pt x="2" y="1"/>
                  </a:lnTo>
                  <a:lnTo>
                    <a:pt x="2" y="3"/>
                  </a:lnTo>
                  <a:lnTo>
                    <a:pt x="0" y="3"/>
                  </a:lnTo>
                  <a:lnTo>
                    <a:pt x="2" y="3"/>
                  </a:lnTo>
                  <a:lnTo>
                    <a:pt x="3" y="3"/>
                  </a:lnTo>
                  <a:lnTo>
                    <a:pt x="3" y="1"/>
                  </a:lnTo>
                  <a:lnTo>
                    <a:pt x="4" y="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88" name="Freeform 165"/>
            <p:cNvSpPr>
              <a:spLocks/>
            </p:cNvSpPr>
            <p:nvPr/>
          </p:nvSpPr>
          <p:spPr bwMode="auto">
            <a:xfrm>
              <a:off x="1456" y="2363"/>
              <a:ext cx="4" cy="2"/>
            </a:xfrm>
            <a:custGeom>
              <a:avLst/>
              <a:gdLst>
                <a:gd name="T0" fmla="*/ 1 w 3"/>
                <a:gd name="T1" fmla="*/ 0 h 2"/>
                <a:gd name="T2" fmla="*/ 0 w 3"/>
                <a:gd name="T3" fmla="*/ 1 h 2"/>
                <a:gd name="T4" fmla="*/ 0 w 3"/>
                <a:gd name="T5" fmla="*/ 2 h 2"/>
                <a:gd name="T6" fmla="*/ 4 w 3"/>
                <a:gd name="T7" fmla="*/ 2 h 2"/>
                <a:gd name="T8" fmla="*/ 1 w 3"/>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2">
                  <a:moveTo>
                    <a:pt x="1" y="0"/>
                  </a:moveTo>
                  <a:lnTo>
                    <a:pt x="0" y="1"/>
                  </a:lnTo>
                  <a:lnTo>
                    <a:pt x="0" y="2"/>
                  </a:lnTo>
                  <a:lnTo>
                    <a:pt x="3" y="2"/>
                  </a:lnTo>
                  <a:lnTo>
                    <a:pt x="1"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89" name="Freeform 166"/>
            <p:cNvSpPr>
              <a:spLocks/>
            </p:cNvSpPr>
            <p:nvPr/>
          </p:nvSpPr>
          <p:spPr bwMode="auto">
            <a:xfrm>
              <a:off x="1456" y="2352"/>
              <a:ext cx="2" cy="2"/>
            </a:xfrm>
            <a:custGeom>
              <a:avLst/>
              <a:gdLst>
                <a:gd name="T0" fmla="*/ 2 w 1"/>
                <a:gd name="T1" fmla="*/ 2 h 2"/>
                <a:gd name="T2" fmla="*/ 0 w 1"/>
                <a:gd name="T3" fmla="*/ 1 h 2"/>
                <a:gd name="T4" fmla="*/ 0 w 1"/>
                <a:gd name="T5" fmla="*/ 0 h 2"/>
                <a:gd name="T6" fmla="*/ 2 w 1"/>
                <a:gd name="T7" fmla="*/ 1 h 2"/>
                <a:gd name="T8" fmla="*/ 2 w 1"/>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
                  <a:moveTo>
                    <a:pt x="1" y="2"/>
                  </a:moveTo>
                  <a:lnTo>
                    <a:pt x="0" y="1"/>
                  </a:lnTo>
                  <a:lnTo>
                    <a:pt x="0" y="0"/>
                  </a:lnTo>
                  <a:lnTo>
                    <a:pt x="1" y="1"/>
                  </a:lnTo>
                  <a:lnTo>
                    <a:pt x="1" y="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90" name="Freeform 167"/>
            <p:cNvSpPr>
              <a:spLocks/>
            </p:cNvSpPr>
            <p:nvPr/>
          </p:nvSpPr>
          <p:spPr bwMode="auto">
            <a:xfrm>
              <a:off x="976" y="2336"/>
              <a:ext cx="24" cy="51"/>
            </a:xfrm>
            <a:custGeom>
              <a:avLst/>
              <a:gdLst>
                <a:gd name="T0" fmla="*/ 15 w 21"/>
                <a:gd name="T1" fmla="*/ 42 h 46"/>
                <a:gd name="T2" fmla="*/ 6 w 21"/>
                <a:gd name="T3" fmla="*/ 51 h 46"/>
                <a:gd name="T4" fmla="*/ 0 w 21"/>
                <a:gd name="T5" fmla="*/ 51 h 46"/>
                <a:gd name="T6" fmla="*/ 2 w 21"/>
                <a:gd name="T7" fmla="*/ 33 h 46"/>
                <a:gd name="T8" fmla="*/ 7 w 21"/>
                <a:gd name="T9" fmla="*/ 13 h 46"/>
                <a:gd name="T10" fmla="*/ 23 w 21"/>
                <a:gd name="T11" fmla="*/ 0 h 46"/>
                <a:gd name="T12" fmla="*/ 24 w 21"/>
                <a:gd name="T13" fmla="*/ 3 h 46"/>
                <a:gd name="T14" fmla="*/ 19 w 21"/>
                <a:gd name="T15" fmla="*/ 22 h 46"/>
                <a:gd name="T16" fmla="*/ 15 w 21"/>
                <a:gd name="T17" fmla="*/ 42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 h="46">
                  <a:moveTo>
                    <a:pt x="13" y="38"/>
                  </a:moveTo>
                  <a:lnTo>
                    <a:pt x="5" y="46"/>
                  </a:lnTo>
                  <a:lnTo>
                    <a:pt x="0" y="46"/>
                  </a:lnTo>
                  <a:lnTo>
                    <a:pt x="2" y="30"/>
                  </a:lnTo>
                  <a:lnTo>
                    <a:pt x="6" y="12"/>
                  </a:lnTo>
                  <a:lnTo>
                    <a:pt x="20" y="0"/>
                  </a:lnTo>
                  <a:lnTo>
                    <a:pt x="21" y="3"/>
                  </a:lnTo>
                  <a:lnTo>
                    <a:pt x="17" y="20"/>
                  </a:lnTo>
                  <a:lnTo>
                    <a:pt x="13" y="38"/>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91" name="Freeform 168"/>
            <p:cNvSpPr>
              <a:spLocks/>
            </p:cNvSpPr>
            <p:nvPr/>
          </p:nvSpPr>
          <p:spPr bwMode="auto">
            <a:xfrm>
              <a:off x="920" y="2350"/>
              <a:ext cx="74" cy="80"/>
            </a:xfrm>
            <a:custGeom>
              <a:avLst/>
              <a:gdLst>
                <a:gd name="T0" fmla="*/ 7 w 66"/>
                <a:gd name="T1" fmla="*/ 70 h 73"/>
                <a:gd name="T2" fmla="*/ 0 w 66"/>
                <a:gd name="T3" fmla="*/ 64 h 73"/>
                <a:gd name="T4" fmla="*/ 3 w 66"/>
                <a:gd name="T5" fmla="*/ 50 h 73"/>
                <a:gd name="T6" fmla="*/ 12 w 66"/>
                <a:gd name="T7" fmla="*/ 35 h 73"/>
                <a:gd name="T8" fmla="*/ 37 w 66"/>
                <a:gd name="T9" fmla="*/ 31 h 73"/>
                <a:gd name="T10" fmla="*/ 24 w 66"/>
                <a:gd name="T11" fmla="*/ 13 h 73"/>
                <a:gd name="T12" fmla="*/ 29 w 66"/>
                <a:gd name="T13" fmla="*/ 11 h 73"/>
                <a:gd name="T14" fmla="*/ 30 w 66"/>
                <a:gd name="T15" fmla="*/ 0 h 73"/>
                <a:gd name="T16" fmla="*/ 47 w 66"/>
                <a:gd name="T17" fmla="*/ 0 h 73"/>
                <a:gd name="T18" fmla="*/ 64 w 66"/>
                <a:gd name="T19" fmla="*/ 0 h 73"/>
                <a:gd name="T20" fmla="*/ 59 w 66"/>
                <a:gd name="T21" fmla="*/ 20 h 73"/>
                <a:gd name="T22" fmla="*/ 57 w 66"/>
                <a:gd name="T23" fmla="*/ 37 h 73"/>
                <a:gd name="T24" fmla="*/ 63 w 66"/>
                <a:gd name="T25" fmla="*/ 37 h 73"/>
                <a:gd name="T26" fmla="*/ 70 w 66"/>
                <a:gd name="T27" fmla="*/ 39 h 73"/>
                <a:gd name="T28" fmla="*/ 74 w 66"/>
                <a:gd name="T29" fmla="*/ 42 h 73"/>
                <a:gd name="T30" fmla="*/ 63 w 66"/>
                <a:gd name="T31" fmla="*/ 50 h 73"/>
                <a:gd name="T32" fmla="*/ 52 w 66"/>
                <a:gd name="T33" fmla="*/ 67 h 73"/>
                <a:gd name="T34" fmla="*/ 37 w 66"/>
                <a:gd name="T35" fmla="*/ 80 h 73"/>
                <a:gd name="T36" fmla="*/ 22 w 66"/>
                <a:gd name="T37" fmla="*/ 76 h 73"/>
                <a:gd name="T38" fmla="*/ 7 w 66"/>
                <a:gd name="T39" fmla="*/ 70 h 7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6" h="73">
                  <a:moveTo>
                    <a:pt x="6" y="64"/>
                  </a:moveTo>
                  <a:lnTo>
                    <a:pt x="0" y="58"/>
                  </a:lnTo>
                  <a:lnTo>
                    <a:pt x="3" y="46"/>
                  </a:lnTo>
                  <a:lnTo>
                    <a:pt x="11" y="32"/>
                  </a:lnTo>
                  <a:lnTo>
                    <a:pt x="33" y="28"/>
                  </a:lnTo>
                  <a:lnTo>
                    <a:pt x="21" y="12"/>
                  </a:lnTo>
                  <a:lnTo>
                    <a:pt x="26" y="10"/>
                  </a:lnTo>
                  <a:lnTo>
                    <a:pt x="27" y="0"/>
                  </a:lnTo>
                  <a:lnTo>
                    <a:pt x="42" y="0"/>
                  </a:lnTo>
                  <a:lnTo>
                    <a:pt x="57" y="0"/>
                  </a:lnTo>
                  <a:lnTo>
                    <a:pt x="53" y="18"/>
                  </a:lnTo>
                  <a:lnTo>
                    <a:pt x="51" y="34"/>
                  </a:lnTo>
                  <a:lnTo>
                    <a:pt x="56" y="34"/>
                  </a:lnTo>
                  <a:lnTo>
                    <a:pt x="62" y="36"/>
                  </a:lnTo>
                  <a:lnTo>
                    <a:pt x="66" y="38"/>
                  </a:lnTo>
                  <a:lnTo>
                    <a:pt x="56" y="46"/>
                  </a:lnTo>
                  <a:lnTo>
                    <a:pt x="46" y="61"/>
                  </a:lnTo>
                  <a:lnTo>
                    <a:pt x="33" y="73"/>
                  </a:lnTo>
                  <a:lnTo>
                    <a:pt x="20" y="69"/>
                  </a:lnTo>
                  <a:lnTo>
                    <a:pt x="6" y="6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92" name="Freeform 169"/>
            <p:cNvSpPr>
              <a:spLocks/>
            </p:cNvSpPr>
            <p:nvPr/>
          </p:nvSpPr>
          <p:spPr bwMode="auto">
            <a:xfrm>
              <a:off x="1171" y="2336"/>
              <a:ext cx="36" cy="14"/>
            </a:xfrm>
            <a:custGeom>
              <a:avLst/>
              <a:gdLst>
                <a:gd name="T0" fmla="*/ 14 w 32"/>
                <a:gd name="T1" fmla="*/ 0 h 13"/>
                <a:gd name="T2" fmla="*/ 0 w 32"/>
                <a:gd name="T3" fmla="*/ 4 h 13"/>
                <a:gd name="T4" fmla="*/ 20 w 32"/>
                <a:gd name="T5" fmla="*/ 14 h 13"/>
                <a:gd name="T6" fmla="*/ 36 w 32"/>
                <a:gd name="T7" fmla="*/ 11 h 13"/>
                <a:gd name="T8" fmla="*/ 14 w 32"/>
                <a:gd name="T9" fmla="*/ 0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13">
                  <a:moveTo>
                    <a:pt x="12" y="0"/>
                  </a:moveTo>
                  <a:lnTo>
                    <a:pt x="0" y="4"/>
                  </a:lnTo>
                  <a:lnTo>
                    <a:pt x="18" y="13"/>
                  </a:lnTo>
                  <a:lnTo>
                    <a:pt x="32" y="10"/>
                  </a:lnTo>
                  <a:lnTo>
                    <a:pt x="12"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93" name="Freeform 170"/>
            <p:cNvSpPr>
              <a:spLocks/>
            </p:cNvSpPr>
            <p:nvPr/>
          </p:nvSpPr>
          <p:spPr bwMode="auto">
            <a:xfrm>
              <a:off x="1365" y="2336"/>
              <a:ext cx="29" cy="11"/>
            </a:xfrm>
            <a:custGeom>
              <a:avLst/>
              <a:gdLst>
                <a:gd name="T0" fmla="*/ 29 w 25"/>
                <a:gd name="T1" fmla="*/ 5 h 9"/>
                <a:gd name="T2" fmla="*/ 27 w 25"/>
                <a:gd name="T3" fmla="*/ 7 h 9"/>
                <a:gd name="T4" fmla="*/ 8 w 25"/>
                <a:gd name="T5" fmla="*/ 11 h 9"/>
                <a:gd name="T6" fmla="*/ 0 w 25"/>
                <a:gd name="T7" fmla="*/ 9 h 9"/>
                <a:gd name="T8" fmla="*/ 2 w 25"/>
                <a:gd name="T9" fmla="*/ 0 h 9"/>
                <a:gd name="T10" fmla="*/ 29 w 25"/>
                <a:gd name="T11" fmla="*/ 5 h 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 h="9">
                  <a:moveTo>
                    <a:pt x="25" y="4"/>
                  </a:moveTo>
                  <a:lnTo>
                    <a:pt x="23" y="6"/>
                  </a:lnTo>
                  <a:lnTo>
                    <a:pt x="7" y="9"/>
                  </a:lnTo>
                  <a:lnTo>
                    <a:pt x="0" y="7"/>
                  </a:lnTo>
                  <a:lnTo>
                    <a:pt x="2" y="0"/>
                  </a:lnTo>
                  <a:lnTo>
                    <a:pt x="25" y="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94" name="Freeform 171"/>
            <p:cNvSpPr>
              <a:spLocks/>
            </p:cNvSpPr>
            <p:nvPr/>
          </p:nvSpPr>
          <p:spPr bwMode="auto">
            <a:xfrm>
              <a:off x="1402" y="2350"/>
              <a:ext cx="7" cy="2"/>
            </a:xfrm>
            <a:custGeom>
              <a:avLst/>
              <a:gdLst>
                <a:gd name="T0" fmla="*/ 7 w 6"/>
                <a:gd name="T1" fmla="*/ 0 h 1"/>
                <a:gd name="T2" fmla="*/ 2 w 6"/>
                <a:gd name="T3" fmla="*/ 0 h 1"/>
                <a:gd name="T4" fmla="*/ 0 w 6"/>
                <a:gd name="T5" fmla="*/ 2 h 1"/>
                <a:gd name="T6" fmla="*/ 7 w 6"/>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1">
                  <a:moveTo>
                    <a:pt x="6" y="0"/>
                  </a:moveTo>
                  <a:lnTo>
                    <a:pt x="2" y="0"/>
                  </a:lnTo>
                  <a:lnTo>
                    <a:pt x="0" y="1"/>
                  </a:lnTo>
                  <a:lnTo>
                    <a:pt x="6"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95" name="Freeform 172"/>
            <p:cNvSpPr>
              <a:spLocks/>
            </p:cNvSpPr>
            <p:nvPr/>
          </p:nvSpPr>
          <p:spPr bwMode="auto">
            <a:xfrm>
              <a:off x="567" y="2054"/>
              <a:ext cx="467" cy="360"/>
            </a:xfrm>
            <a:custGeom>
              <a:avLst/>
              <a:gdLst>
                <a:gd name="T0" fmla="*/ 59 w 419"/>
                <a:gd name="T1" fmla="*/ 174 h 325"/>
                <a:gd name="T2" fmla="*/ 39 w 419"/>
                <a:gd name="T3" fmla="*/ 126 h 325"/>
                <a:gd name="T4" fmla="*/ 16 w 419"/>
                <a:gd name="T5" fmla="*/ 105 h 325"/>
                <a:gd name="T6" fmla="*/ 25 w 419"/>
                <a:gd name="T7" fmla="*/ 79 h 325"/>
                <a:gd name="T8" fmla="*/ 3 w 419"/>
                <a:gd name="T9" fmla="*/ 28 h 325"/>
                <a:gd name="T10" fmla="*/ 42 w 419"/>
                <a:gd name="T11" fmla="*/ 0 h 325"/>
                <a:gd name="T12" fmla="*/ 80 w 419"/>
                <a:gd name="T13" fmla="*/ 20 h 325"/>
                <a:gd name="T14" fmla="*/ 143 w 419"/>
                <a:gd name="T15" fmla="*/ 27 h 325"/>
                <a:gd name="T16" fmla="*/ 189 w 419"/>
                <a:gd name="T17" fmla="*/ 38 h 325"/>
                <a:gd name="T18" fmla="*/ 214 w 419"/>
                <a:gd name="T19" fmla="*/ 73 h 325"/>
                <a:gd name="T20" fmla="*/ 259 w 419"/>
                <a:gd name="T21" fmla="*/ 79 h 325"/>
                <a:gd name="T22" fmla="*/ 283 w 419"/>
                <a:gd name="T23" fmla="*/ 131 h 325"/>
                <a:gd name="T24" fmla="*/ 283 w 419"/>
                <a:gd name="T25" fmla="*/ 186 h 325"/>
                <a:gd name="T26" fmla="*/ 292 w 419"/>
                <a:gd name="T27" fmla="*/ 250 h 325"/>
                <a:gd name="T28" fmla="*/ 304 w 419"/>
                <a:gd name="T29" fmla="*/ 277 h 325"/>
                <a:gd name="T30" fmla="*/ 358 w 419"/>
                <a:gd name="T31" fmla="*/ 280 h 325"/>
                <a:gd name="T32" fmla="*/ 383 w 419"/>
                <a:gd name="T33" fmla="*/ 278 h 325"/>
                <a:gd name="T34" fmla="*/ 403 w 419"/>
                <a:gd name="T35" fmla="*/ 236 h 325"/>
                <a:gd name="T36" fmla="*/ 455 w 419"/>
                <a:gd name="T37" fmla="*/ 223 h 325"/>
                <a:gd name="T38" fmla="*/ 467 w 419"/>
                <a:gd name="T39" fmla="*/ 229 h 325"/>
                <a:gd name="T40" fmla="*/ 448 w 419"/>
                <a:gd name="T41" fmla="*/ 264 h 325"/>
                <a:gd name="T42" fmla="*/ 437 w 419"/>
                <a:gd name="T43" fmla="*/ 278 h 325"/>
                <a:gd name="T44" fmla="*/ 401 w 419"/>
                <a:gd name="T45" fmla="*/ 296 h 325"/>
                <a:gd name="T46" fmla="*/ 378 w 419"/>
                <a:gd name="T47" fmla="*/ 309 h 325"/>
                <a:gd name="T48" fmla="*/ 358 w 419"/>
                <a:gd name="T49" fmla="*/ 347 h 325"/>
                <a:gd name="T50" fmla="*/ 321 w 419"/>
                <a:gd name="T51" fmla="*/ 326 h 325"/>
                <a:gd name="T52" fmla="*/ 310 w 419"/>
                <a:gd name="T53" fmla="*/ 327 h 325"/>
                <a:gd name="T54" fmla="*/ 279 w 419"/>
                <a:gd name="T55" fmla="*/ 338 h 325"/>
                <a:gd name="T56" fmla="*/ 221 w 419"/>
                <a:gd name="T57" fmla="*/ 310 h 325"/>
                <a:gd name="T58" fmla="*/ 178 w 419"/>
                <a:gd name="T59" fmla="*/ 287 h 325"/>
                <a:gd name="T60" fmla="*/ 140 w 419"/>
                <a:gd name="T61" fmla="*/ 257 h 325"/>
                <a:gd name="T62" fmla="*/ 143 w 419"/>
                <a:gd name="T63" fmla="*/ 234 h 325"/>
                <a:gd name="T64" fmla="*/ 136 w 419"/>
                <a:gd name="T65" fmla="*/ 192 h 325"/>
                <a:gd name="T66" fmla="*/ 119 w 419"/>
                <a:gd name="T67" fmla="*/ 165 h 325"/>
                <a:gd name="T68" fmla="*/ 110 w 419"/>
                <a:gd name="T69" fmla="*/ 151 h 325"/>
                <a:gd name="T70" fmla="*/ 94 w 419"/>
                <a:gd name="T71" fmla="*/ 138 h 325"/>
                <a:gd name="T72" fmla="*/ 80 w 419"/>
                <a:gd name="T73" fmla="*/ 100 h 325"/>
                <a:gd name="T74" fmla="*/ 64 w 419"/>
                <a:gd name="T75" fmla="*/ 70 h 325"/>
                <a:gd name="T76" fmla="*/ 46 w 419"/>
                <a:gd name="T77" fmla="*/ 24 h 325"/>
                <a:gd name="T78" fmla="*/ 29 w 419"/>
                <a:gd name="T79" fmla="*/ 58 h 325"/>
                <a:gd name="T80" fmla="*/ 51 w 419"/>
                <a:gd name="T81" fmla="*/ 105 h 325"/>
                <a:gd name="T82" fmla="*/ 60 w 419"/>
                <a:gd name="T83" fmla="*/ 140 h 325"/>
                <a:gd name="T84" fmla="*/ 78 w 419"/>
                <a:gd name="T85" fmla="*/ 178 h 32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19" h="325">
                  <a:moveTo>
                    <a:pt x="74" y="169"/>
                  </a:moveTo>
                  <a:lnTo>
                    <a:pt x="63" y="174"/>
                  </a:lnTo>
                  <a:lnTo>
                    <a:pt x="53" y="157"/>
                  </a:lnTo>
                  <a:lnTo>
                    <a:pt x="39" y="142"/>
                  </a:lnTo>
                  <a:lnTo>
                    <a:pt x="40" y="127"/>
                  </a:lnTo>
                  <a:lnTo>
                    <a:pt x="35" y="114"/>
                  </a:lnTo>
                  <a:lnTo>
                    <a:pt x="30" y="105"/>
                  </a:lnTo>
                  <a:lnTo>
                    <a:pt x="21" y="103"/>
                  </a:lnTo>
                  <a:lnTo>
                    <a:pt x="14" y="95"/>
                  </a:lnTo>
                  <a:lnTo>
                    <a:pt x="6" y="87"/>
                  </a:lnTo>
                  <a:lnTo>
                    <a:pt x="18" y="89"/>
                  </a:lnTo>
                  <a:lnTo>
                    <a:pt x="22" y="71"/>
                  </a:lnTo>
                  <a:lnTo>
                    <a:pt x="14" y="59"/>
                  </a:lnTo>
                  <a:lnTo>
                    <a:pt x="5" y="47"/>
                  </a:lnTo>
                  <a:lnTo>
                    <a:pt x="3" y="25"/>
                  </a:lnTo>
                  <a:lnTo>
                    <a:pt x="0" y="3"/>
                  </a:lnTo>
                  <a:lnTo>
                    <a:pt x="18" y="1"/>
                  </a:lnTo>
                  <a:lnTo>
                    <a:pt x="38" y="0"/>
                  </a:lnTo>
                  <a:lnTo>
                    <a:pt x="48" y="6"/>
                  </a:lnTo>
                  <a:lnTo>
                    <a:pt x="60" y="12"/>
                  </a:lnTo>
                  <a:lnTo>
                    <a:pt x="72" y="18"/>
                  </a:lnTo>
                  <a:lnTo>
                    <a:pt x="84" y="24"/>
                  </a:lnTo>
                  <a:lnTo>
                    <a:pt x="106" y="24"/>
                  </a:lnTo>
                  <a:lnTo>
                    <a:pt x="128" y="24"/>
                  </a:lnTo>
                  <a:lnTo>
                    <a:pt x="131" y="16"/>
                  </a:lnTo>
                  <a:lnTo>
                    <a:pt x="156" y="16"/>
                  </a:lnTo>
                  <a:lnTo>
                    <a:pt x="170" y="34"/>
                  </a:lnTo>
                  <a:lnTo>
                    <a:pt x="174" y="52"/>
                  </a:lnTo>
                  <a:lnTo>
                    <a:pt x="183" y="59"/>
                  </a:lnTo>
                  <a:lnTo>
                    <a:pt x="192" y="66"/>
                  </a:lnTo>
                  <a:lnTo>
                    <a:pt x="203" y="53"/>
                  </a:lnTo>
                  <a:lnTo>
                    <a:pt x="225" y="55"/>
                  </a:lnTo>
                  <a:lnTo>
                    <a:pt x="232" y="71"/>
                  </a:lnTo>
                  <a:lnTo>
                    <a:pt x="238" y="88"/>
                  </a:lnTo>
                  <a:lnTo>
                    <a:pt x="244" y="109"/>
                  </a:lnTo>
                  <a:lnTo>
                    <a:pt x="254" y="118"/>
                  </a:lnTo>
                  <a:lnTo>
                    <a:pt x="273" y="120"/>
                  </a:lnTo>
                  <a:lnTo>
                    <a:pt x="263" y="144"/>
                  </a:lnTo>
                  <a:lnTo>
                    <a:pt x="254" y="168"/>
                  </a:lnTo>
                  <a:lnTo>
                    <a:pt x="251" y="192"/>
                  </a:lnTo>
                  <a:lnTo>
                    <a:pt x="256" y="210"/>
                  </a:lnTo>
                  <a:lnTo>
                    <a:pt x="262" y="226"/>
                  </a:lnTo>
                  <a:lnTo>
                    <a:pt x="267" y="238"/>
                  </a:lnTo>
                  <a:lnTo>
                    <a:pt x="272" y="249"/>
                  </a:lnTo>
                  <a:lnTo>
                    <a:pt x="273" y="250"/>
                  </a:lnTo>
                  <a:lnTo>
                    <a:pt x="290" y="258"/>
                  </a:lnTo>
                  <a:lnTo>
                    <a:pt x="304" y="257"/>
                  </a:lnTo>
                  <a:lnTo>
                    <a:pt x="321" y="253"/>
                  </a:lnTo>
                  <a:lnTo>
                    <a:pt x="332" y="253"/>
                  </a:lnTo>
                  <a:lnTo>
                    <a:pt x="339" y="255"/>
                  </a:lnTo>
                  <a:lnTo>
                    <a:pt x="344" y="251"/>
                  </a:lnTo>
                  <a:lnTo>
                    <a:pt x="341" y="247"/>
                  </a:lnTo>
                  <a:lnTo>
                    <a:pt x="354" y="234"/>
                  </a:lnTo>
                  <a:lnTo>
                    <a:pt x="362" y="213"/>
                  </a:lnTo>
                  <a:lnTo>
                    <a:pt x="378" y="204"/>
                  </a:lnTo>
                  <a:lnTo>
                    <a:pt x="393" y="202"/>
                  </a:lnTo>
                  <a:lnTo>
                    <a:pt x="408" y="201"/>
                  </a:lnTo>
                  <a:lnTo>
                    <a:pt x="412" y="201"/>
                  </a:lnTo>
                  <a:lnTo>
                    <a:pt x="418" y="204"/>
                  </a:lnTo>
                  <a:lnTo>
                    <a:pt x="419" y="207"/>
                  </a:lnTo>
                  <a:lnTo>
                    <a:pt x="405" y="229"/>
                  </a:lnTo>
                  <a:lnTo>
                    <a:pt x="402" y="235"/>
                  </a:lnTo>
                  <a:lnTo>
                    <a:pt x="402" y="238"/>
                  </a:lnTo>
                  <a:lnTo>
                    <a:pt x="402" y="240"/>
                  </a:lnTo>
                  <a:lnTo>
                    <a:pt x="395" y="257"/>
                  </a:lnTo>
                  <a:lnTo>
                    <a:pt x="392" y="251"/>
                  </a:lnTo>
                  <a:lnTo>
                    <a:pt x="389" y="255"/>
                  </a:lnTo>
                  <a:lnTo>
                    <a:pt x="375" y="267"/>
                  </a:lnTo>
                  <a:lnTo>
                    <a:pt x="360" y="267"/>
                  </a:lnTo>
                  <a:lnTo>
                    <a:pt x="345" y="267"/>
                  </a:lnTo>
                  <a:lnTo>
                    <a:pt x="344" y="277"/>
                  </a:lnTo>
                  <a:lnTo>
                    <a:pt x="339" y="279"/>
                  </a:lnTo>
                  <a:lnTo>
                    <a:pt x="351" y="295"/>
                  </a:lnTo>
                  <a:lnTo>
                    <a:pt x="329" y="299"/>
                  </a:lnTo>
                  <a:lnTo>
                    <a:pt x="321" y="313"/>
                  </a:lnTo>
                  <a:lnTo>
                    <a:pt x="318" y="325"/>
                  </a:lnTo>
                  <a:lnTo>
                    <a:pt x="303" y="310"/>
                  </a:lnTo>
                  <a:lnTo>
                    <a:pt x="288" y="294"/>
                  </a:lnTo>
                  <a:lnTo>
                    <a:pt x="294" y="300"/>
                  </a:lnTo>
                  <a:lnTo>
                    <a:pt x="286" y="294"/>
                  </a:lnTo>
                  <a:lnTo>
                    <a:pt x="278" y="295"/>
                  </a:lnTo>
                  <a:lnTo>
                    <a:pt x="281" y="295"/>
                  </a:lnTo>
                  <a:lnTo>
                    <a:pt x="266" y="300"/>
                  </a:lnTo>
                  <a:lnTo>
                    <a:pt x="250" y="305"/>
                  </a:lnTo>
                  <a:lnTo>
                    <a:pt x="233" y="297"/>
                  </a:lnTo>
                  <a:lnTo>
                    <a:pt x="215" y="288"/>
                  </a:lnTo>
                  <a:lnTo>
                    <a:pt x="198" y="280"/>
                  </a:lnTo>
                  <a:lnTo>
                    <a:pt x="180" y="273"/>
                  </a:lnTo>
                  <a:lnTo>
                    <a:pt x="171" y="265"/>
                  </a:lnTo>
                  <a:lnTo>
                    <a:pt x="160" y="259"/>
                  </a:lnTo>
                  <a:lnTo>
                    <a:pt x="148" y="253"/>
                  </a:lnTo>
                  <a:lnTo>
                    <a:pt x="137" y="243"/>
                  </a:lnTo>
                  <a:lnTo>
                    <a:pt x="126" y="232"/>
                  </a:lnTo>
                  <a:lnTo>
                    <a:pt x="124" y="219"/>
                  </a:lnTo>
                  <a:lnTo>
                    <a:pt x="130" y="216"/>
                  </a:lnTo>
                  <a:lnTo>
                    <a:pt x="128" y="211"/>
                  </a:lnTo>
                  <a:lnTo>
                    <a:pt x="132" y="201"/>
                  </a:lnTo>
                  <a:lnTo>
                    <a:pt x="126" y="186"/>
                  </a:lnTo>
                  <a:lnTo>
                    <a:pt x="122" y="173"/>
                  </a:lnTo>
                  <a:lnTo>
                    <a:pt x="112" y="160"/>
                  </a:lnTo>
                  <a:lnTo>
                    <a:pt x="102" y="148"/>
                  </a:lnTo>
                  <a:lnTo>
                    <a:pt x="107" y="149"/>
                  </a:lnTo>
                  <a:lnTo>
                    <a:pt x="100" y="139"/>
                  </a:lnTo>
                  <a:lnTo>
                    <a:pt x="98" y="137"/>
                  </a:lnTo>
                  <a:lnTo>
                    <a:pt x="99" y="136"/>
                  </a:lnTo>
                  <a:lnTo>
                    <a:pt x="88" y="130"/>
                  </a:lnTo>
                  <a:lnTo>
                    <a:pt x="90" y="125"/>
                  </a:lnTo>
                  <a:lnTo>
                    <a:pt x="84" y="125"/>
                  </a:lnTo>
                  <a:lnTo>
                    <a:pt x="89" y="114"/>
                  </a:lnTo>
                  <a:lnTo>
                    <a:pt x="83" y="108"/>
                  </a:lnTo>
                  <a:lnTo>
                    <a:pt x="72" y="90"/>
                  </a:lnTo>
                  <a:lnTo>
                    <a:pt x="72" y="85"/>
                  </a:lnTo>
                  <a:lnTo>
                    <a:pt x="63" y="78"/>
                  </a:lnTo>
                  <a:lnTo>
                    <a:pt x="57" y="63"/>
                  </a:lnTo>
                  <a:lnTo>
                    <a:pt x="51" y="47"/>
                  </a:lnTo>
                  <a:lnTo>
                    <a:pt x="51" y="27"/>
                  </a:lnTo>
                  <a:lnTo>
                    <a:pt x="41" y="22"/>
                  </a:lnTo>
                  <a:lnTo>
                    <a:pt x="29" y="15"/>
                  </a:lnTo>
                  <a:lnTo>
                    <a:pt x="27" y="33"/>
                  </a:lnTo>
                  <a:lnTo>
                    <a:pt x="26" y="52"/>
                  </a:lnTo>
                  <a:lnTo>
                    <a:pt x="33" y="66"/>
                  </a:lnTo>
                  <a:lnTo>
                    <a:pt x="41" y="82"/>
                  </a:lnTo>
                  <a:lnTo>
                    <a:pt x="46" y="95"/>
                  </a:lnTo>
                  <a:lnTo>
                    <a:pt x="50" y="107"/>
                  </a:lnTo>
                  <a:lnTo>
                    <a:pt x="52" y="106"/>
                  </a:lnTo>
                  <a:lnTo>
                    <a:pt x="54" y="126"/>
                  </a:lnTo>
                  <a:lnTo>
                    <a:pt x="58" y="148"/>
                  </a:lnTo>
                  <a:lnTo>
                    <a:pt x="63" y="151"/>
                  </a:lnTo>
                  <a:lnTo>
                    <a:pt x="70" y="161"/>
                  </a:lnTo>
                  <a:lnTo>
                    <a:pt x="74" y="169"/>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96" name="Freeform 173"/>
            <p:cNvSpPr>
              <a:spLocks/>
            </p:cNvSpPr>
            <p:nvPr/>
          </p:nvSpPr>
          <p:spPr bwMode="auto">
            <a:xfrm>
              <a:off x="1187" y="2203"/>
              <a:ext cx="9" cy="16"/>
            </a:xfrm>
            <a:custGeom>
              <a:avLst/>
              <a:gdLst>
                <a:gd name="T0" fmla="*/ 9 w 9"/>
                <a:gd name="T1" fmla="*/ 15 h 14"/>
                <a:gd name="T2" fmla="*/ 6 w 9"/>
                <a:gd name="T3" fmla="*/ 0 h 14"/>
                <a:gd name="T4" fmla="*/ 0 w 9"/>
                <a:gd name="T5" fmla="*/ 11 h 14"/>
                <a:gd name="T6" fmla="*/ 3 w 9"/>
                <a:gd name="T7" fmla="*/ 16 h 14"/>
                <a:gd name="T8" fmla="*/ 9 w 9"/>
                <a:gd name="T9" fmla="*/ 15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14">
                  <a:moveTo>
                    <a:pt x="9" y="13"/>
                  </a:moveTo>
                  <a:lnTo>
                    <a:pt x="6" y="0"/>
                  </a:lnTo>
                  <a:lnTo>
                    <a:pt x="0" y="10"/>
                  </a:lnTo>
                  <a:lnTo>
                    <a:pt x="3" y="14"/>
                  </a:lnTo>
                  <a:lnTo>
                    <a:pt x="9" y="1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97" name="Freeform 174"/>
            <p:cNvSpPr>
              <a:spLocks/>
            </p:cNvSpPr>
            <p:nvPr/>
          </p:nvSpPr>
          <p:spPr bwMode="auto">
            <a:xfrm>
              <a:off x="1202" y="2167"/>
              <a:ext cx="14" cy="20"/>
            </a:xfrm>
            <a:custGeom>
              <a:avLst/>
              <a:gdLst>
                <a:gd name="T0" fmla="*/ 6 w 11"/>
                <a:gd name="T1" fmla="*/ 20 h 17"/>
                <a:gd name="T2" fmla="*/ 9 w 11"/>
                <a:gd name="T3" fmla="*/ 12 h 17"/>
                <a:gd name="T4" fmla="*/ 0 w 11"/>
                <a:gd name="T5" fmla="*/ 0 h 17"/>
                <a:gd name="T6" fmla="*/ 14 w 11"/>
                <a:gd name="T7" fmla="*/ 13 h 17"/>
                <a:gd name="T8" fmla="*/ 6 w 11"/>
                <a:gd name="T9" fmla="*/ 2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7">
                  <a:moveTo>
                    <a:pt x="5" y="17"/>
                  </a:moveTo>
                  <a:lnTo>
                    <a:pt x="7" y="10"/>
                  </a:lnTo>
                  <a:lnTo>
                    <a:pt x="0" y="0"/>
                  </a:lnTo>
                  <a:lnTo>
                    <a:pt x="11" y="11"/>
                  </a:lnTo>
                  <a:lnTo>
                    <a:pt x="5" y="1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98" name="Freeform 175"/>
            <p:cNvSpPr>
              <a:spLocks/>
            </p:cNvSpPr>
            <p:nvPr/>
          </p:nvSpPr>
          <p:spPr bwMode="auto">
            <a:xfrm>
              <a:off x="1218" y="2196"/>
              <a:ext cx="9" cy="16"/>
            </a:xfrm>
            <a:custGeom>
              <a:avLst/>
              <a:gdLst>
                <a:gd name="T0" fmla="*/ 6 w 7"/>
                <a:gd name="T1" fmla="*/ 16 h 13"/>
                <a:gd name="T2" fmla="*/ 9 w 7"/>
                <a:gd name="T3" fmla="*/ 9 h 13"/>
                <a:gd name="T4" fmla="*/ 0 w 7"/>
                <a:gd name="T5" fmla="*/ 0 h 13"/>
                <a:gd name="T6" fmla="*/ 5 w 7"/>
                <a:gd name="T7" fmla="*/ 6 h 13"/>
                <a:gd name="T8" fmla="*/ 8 w 7"/>
                <a:gd name="T9" fmla="*/ 9 h 13"/>
                <a:gd name="T10" fmla="*/ 5 w 7"/>
                <a:gd name="T11" fmla="*/ 15 h 13"/>
                <a:gd name="T12" fmla="*/ 6 w 7"/>
                <a:gd name="T13" fmla="*/ 16 h 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 h="13">
                  <a:moveTo>
                    <a:pt x="5" y="13"/>
                  </a:moveTo>
                  <a:lnTo>
                    <a:pt x="7" y="7"/>
                  </a:lnTo>
                  <a:lnTo>
                    <a:pt x="0" y="0"/>
                  </a:lnTo>
                  <a:lnTo>
                    <a:pt x="4" y="5"/>
                  </a:lnTo>
                  <a:lnTo>
                    <a:pt x="6" y="7"/>
                  </a:lnTo>
                  <a:lnTo>
                    <a:pt x="4" y="12"/>
                  </a:lnTo>
                  <a:lnTo>
                    <a:pt x="5" y="1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99" name="Freeform 176"/>
            <p:cNvSpPr>
              <a:spLocks/>
            </p:cNvSpPr>
            <p:nvPr/>
          </p:nvSpPr>
          <p:spPr bwMode="auto">
            <a:xfrm>
              <a:off x="1260" y="2281"/>
              <a:ext cx="9" cy="6"/>
            </a:xfrm>
            <a:custGeom>
              <a:avLst/>
              <a:gdLst>
                <a:gd name="T0" fmla="*/ 9 w 10"/>
                <a:gd name="T1" fmla="*/ 0 h 6"/>
                <a:gd name="T2" fmla="*/ 9 w 10"/>
                <a:gd name="T3" fmla="*/ 3 h 6"/>
                <a:gd name="T4" fmla="*/ 0 w 10"/>
                <a:gd name="T5" fmla="*/ 6 h 6"/>
                <a:gd name="T6" fmla="*/ 9 w 10"/>
                <a:gd name="T7" fmla="*/ 0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 h="6">
                  <a:moveTo>
                    <a:pt x="10" y="0"/>
                  </a:moveTo>
                  <a:lnTo>
                    <a:pt x="10" y="3"/>
                  </a:lnTo>
                  <a:lnTo>
                    <a:pt x="0" y="6"/>
                  </a:lnTo>
                  <a:lnTo>
                    <a:pt x="10"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00" name="Freeform 177"/>
            <p:cNvSpPr>
              <a:spLocks/>
            </p:cNvSpPr>
            <p:nvPr/>
          </p:nvSpPr>
          <p:spPr bwMode="auto">
            <a:xfrm>
              <a:off x="1254" y="2254"/>
              <a:ext cx="6" cy="7"/>
            </a:xfrm>
            <a:custGeom>
              <a:avLst/>
              <a:gdLst>
                <a:gd name="T0" fmla="*/ 6 w 6"/>
                <a:gd name="T1" fmla="*/ 3 h 5"/>
                <a:gd name="T2" fmla="*/ 4 w 6"/>
                <a:gd name="T3" fmla="*/ 0 h 5"/>
                <a:gd name="T4" fmla="*/ 0 w 6"/>
                <a:gd name="T5" fmla="*/ 7 h 5"/>
                <a:gd name="T6" fmla="*/ 6 w 6"/>
                <a:gd name="T7" fmla="*/ 3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5">
                  <a:moveTo>
                    <a:pt x="6" y="2"/>
                  </a:moveTo>
                  <a:lnTo>
                    <a:pt x="4" y="0"/>
                  </a:lnTo>
                  <a:lnTo>
                    <a:pt x="0" y="5"/>
                  </a:lnTo>
                  <a:lnTo>
                    <a:pt x="6" y="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01" name="Freeform 178"/>
            <p:cNvSpPr>
              <a:spLocks/>
            </p:cNvSpPr>
            <p:nvPr/>
          </p:nvSpPr>
          <p:spPr bwMode="auto">
            <a:xfrm>
              <a:off x="1182" y="2174"/>
              <a:ext cx="18" cy="2"/>
            </a:xfrm>
            <a:custGeom>
              <a:avLst/>
              <a:gdLst>
                <a:gd name="T0" fmla="*/ 6 w 15"/>
                <a:gd name="T1" fmla="*/ 0 h 1"/>
                <a:gd name="T2" fmla="*/ 18 w 15"/>
                <a:gd name="T3" fmla="*/ 0 h 1"/>
                <a:gd name="T4" fmla="*/ 11 w 15"/>
                <a:gd name="T5" fmla="*/ 2 h 1"/>
                <a:gd name="T6" fmla="*/ 0 w 15"/>
                <a:gd name="T7" fmla="*/ 0 h 1"/>
                <a:gd name="T8" fmla="*/ 6 w 15"/>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
                  <a:moveTo>
                    <a:pt x="5" y="0"/>
                  </a:moveTo>
                  <a:lnTo>
                    <a:pt x="15" y="0"/>
                  </a:lnTo>
                  <a:lnTo>
                    <a:pt x="9" y="1"/>
                  </a:lnTo>
                  <a:lnTo>
                    <a:pt x="0" y="0"/>
                  </a:lnTo>
                  <a:lnTo>
                    <a:pt x="5"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02" name="Freeform 179"/>
            <p:cNvSpPr>
              <a:spLocks/>
            </p:cNvSpPr>
            <p:nvPr/>
          </p:nvSpPr>
          <p:spPr bwMode="auto">
            <a:xfrm>
              <a:off x="1194" y="2223"/>
              <a:ext cx="6" cy="7"/>
            </a:xfrm>
            <a:custGeom>
              <a:avLst/>
              <a:gdLst>
                <a:gd name="T0" fmla="*/ 6 w 5"/>
                <a:gd name="T1" fmla="*/ 5 h 6"/>
                <a:gd name="T2" fmla="*/ 4 w 5"/>
                <a:gd name="T3" fmla="*/ 1 h 6"/>
                <a:gd name="T4" fmla="*/ 0 w 5"/>
                <a:gd name="T5" fmla="*/ 0 h 6"/>
                <a:gd name="T6" fmla="*/ 4 w 5"/>
                <a:gd name="T7" fmla="*/ 7 h 6"/>
                <a:gd name="T8" fmla="*/ 6 w 5"/>
                <a:gd name="T9" fmla="*/ 5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6">
                  <a:moveTo>
                    <a:pt x="5" y="4"/>
                  </a:moveTo>
                  <a:lnTo>
                    <a:pt x="3" y="1"/>
                  </a:lnTo>
                  <a:lnTo>
                    <a:pt x="0" y="0"/>
                  </a:lnTo>
                  <a:lnTo>
                    <a:pt x="3" y="6"/>
                  </a:lnTo>
                  <a:lnTo>
                    <a:pt x="5" y="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03" name="Freeform 180"/>
            <p:cNvSpPr>
              <a:spLocks/>
            </p:cNvSpPr>
            <p:nvPr/>
          </p:nvSpPr>
          <p:spPr bwMode="auto">
            <a:xfrm>
              <a:off x="4449" y="2921"/>
              <a:ext cx="700" cy="562"/>
            </a:xfrm>
            <a:custGeom>
              <a:avLst/>
              <a:gdLst>
                <a:gd name="T0" fmla="*/ 396 w 630"/>
                <a:gd name="T1" fmla="*/ 13 h 508"/>
                <a:gd name="T2" fmla="*/ 401 w 630"/>
                <a:gd name="T3" fmla="*/ 28 h 508"/>
                <a:gd name="T4" fmla="*/ 370 w 630"/>
                <a:gd name="T5" fmla="*/ 38 h 508"/>
                <a:gd name="T6" fmla="*/ 356 w 630"/>
                <a:gd name="T7" fmla="*/ 53 h 508"/>
                <a:gd name="T8" fmla="*/ 349 w 630"/>
                <a:gd name="T9" fmla="*/ 80 h 508"/>
                <a:gd name="T10" fmla="*/ 334 w 630"/>
                <a:gd name="T11" fmla="*/ 86 h 508"/>
                <a:gd name="T12" fmla="*/ 313 w 630"/>
                <a:gd name="T13" fmla="*/ 94 h 508"/>
                <a:gd name="T14" fmla="*/ 299 w 630"/>
                <a:gd name="T15" fmla="*/ 64 h 508"/>
                <a:gd name="T16" fmla="*/ 282 w 630"/>
                <a:gd name="T17" fmla="*/ 66 h 508"/>
                <a:gd name="T18" fmla="*/ 268 w 630"/>
                <a:gd name="T19" fmla="*/ 87 h 508"/>
                <a:gd name="T20" fmla="*/ 250 w 630"/>
                <a:gd name="T21" fmla="*/ 100 h 508"/>
                <a:gd name="T22" fmla="*/ 249 w 630"/>
                <a:gd name="T23" fmla="*/ 111 h 508"/>
                <a:gd name="T24" fmla="*/ 236 w 630"/>
                <a:gd name="T25" fmla="*/ 111 h 508"/>
                <a:gd name="T26" fmla="*/ 232 w 630"/>
                <a:gd name="T27" fmla="*/ 143 h 508"/>
                <a:gd name="T28" fmla="*/ 203 w 630"/>
                <a:gd name="T29" fmla="*/ 134 h 508"/>
                <a:gd name="T30" fmla="*/ 160 w 630"/>
                <a:gd name="T31" fmla="*/ 183 h 508"/>
                <a:gd name="T32" fmla="*/ 102 w 630"/>
                <a:gd name="T33" fmla="*/ 194 h 508"/>
                <a:gd name="T34" fmla="*/ 49 w 630"/>
                <a:gd name="T35" fmla="*/ 220 h 508"/>
                <a:gd name="T36" fmla="*/ 32 w 630"/>
                <a:gd name="T37" fmla="*/ 292 h 508"/>
                <a:gd name="T38" fmla="*/ 23 w 630"/>
                <a:gd name="T39" fmla="*/ 295 h 508"/>
                <a:gd name="T40" fmla="*/ 21 w 630"/>
                <a:gd name="T41" fmla="*/ 324 h 508"/>
                <a:gd name="T42" fmla="*/ 27 w 630"/>
                <a:gd name="T43" fmla="*/ 392 h 508"/>
                <a:gd name="T44" fmla="*/ 9 w 630"/>
                <a:gd name="T45" fmla="*/ 455 h 508"/>
                <a:gd name="T46" fmla="*/ 23 w 630"/>
                <a:gd name="T47" fmla="*/ 483 h 508"/>
                <a:gd name="T48" fmla="*/ 80 w 630"/>
                <a:gd name="T49" fmla="*/ 462 h 508"/>
                <a:gd name="T50" fmla="*/ 157 w 630"/>
                <a:gd name="T51" fmla="*/ 445 h 508"/>
                <a:gd name="T52" fmla="*/ 243 w 630"/>
                <a:gd name="T53" fmla="*/ 419 h 508"/>
                <a:gd name="T54" fmla="*/ 322 w 630"/>
                <a:gd name="T55" fmla="*/ 426 h 508"/>
                <a:gd name="T56" fmla="*/ 333 w 630"/>
                <a:gd name="T57" fmla="*/ 458 h 508"/>
                <a:gd name="T58" fmla="*/ 342 w 630"/>
                <a:gd name="T59" fmla="*/ 477 h 508"/>
                <a:gd name="T60" fmla="*/ 387 w 630"/>
                <a:gd name="T61" fmla="*/ 449 h 508"/>
                <a:gd name="T62" fmla="*/ 367 w 630"/>
                <a:gd name="T63" fmla="*/ 486 h 508"/>
                <a:gd name="T64" fmla="*/ 381 w 630"/>
                <a:gd name="T65" fmla="*/ 492 h 508"/>
                <a:gd name="T66" fmla="*/ 383 w 630"/>
                <a:gd name="T67" fmla="*/ 541 h 508"/>
                <a:gd name="T68" fmla="*/ 448 w 630"/>
                <a:gd name="T69" fmla="*/ 548 h 508"/>
                <a:gd name="T70" fmla="*/ 456 w 630"/>
                <a:gd name="T71" fmla="*/ 550 h 508"/>
                <a:gd name="T72" fmla="*/ 473 w 630"/>
                <a:gd name="T73" fmla="*/ 555 h 508"/>
                <a:gd name="T74" fmla="*/ 550 w 630"/>
                <a:gd name="T75" fmla="*/ 521 h 508"/>
                <a:gd name="T76" fmla="*/ 610 w 630"/>
                <a:gd name="T77" fmla="*/ 452 h 508"/>
                <a:gd name="T78" fmla="*/ 666 w 630"/>
                <a:gd name="T79" fmla="*/ 396 h 508"/>
                <a:gd name="T80" fmla="*/ 690 w 630"/>
                <a:gd name="T81" fmla="*/ 331 h 508"/>
                <a:gd name="T82" fmla="*/ 692 w 630"/>
                <a:gd name="T83" fmla="*/ 277 h 508"/>
                <a:gd name="T84" fmla="*/ 676 w 630"/>
                <a:gd name="T85" fmla="*/ 236 h 508"/>
                <a:gd name="T86" fmla="*/ 660 w 630"/>
                <a:gd name="T87" fmla="*/ 214 h 508"/>
                <a:gd name="T88" fmla="*/ 639 w 630"/>
                <a:gd name="T89" fmla="*/ 174 h 508"/>
                <a:gd name="T90" fmla="*/ 614 w 630"/>
                <a:gd name="T91" fmla="*/ 107 h 508"/>
                <a:gd name="T92" fmla="*/ 592 w 630"/>
                <a:gd name="T93" fmla="*/ 72 h 508"/>
                <a:gd name="T94" fmla="*/ 583 w 630"/>
                <a:gd name="T95" fmla="*/ 14 h 508"/>
                <a:gd name="T96" fmla="*/ 566 w 630"/>
                <a:gd name="T97" fmla="*/ 25 h 508"/>
                <a:gd name="T98" fmla="*/ 559 w 630"/>
                <a:gd name="T99" fmla="*/ 48 h 508"/>
                <a:gd name="T100" fmla="*/ 552 w 630"/>
                <a:gd name="T101" fmla="*/ 90 h 508"/>
                <a:gd name="T102" fmla="*/ 501 w 630"/>
                <a:gd name="T103" fmla="*/ 126 h 508"/>
                <a:gd name="T104" fmla="*/ 446 w 630"/>
                <a:gd name="T105" fmla="*/ 80 h 508"/>
                <a:gd name="T106" fmla="*/ 469 w 630"/>
                <a:gd name="T107" fmla="*/ 44 h 508"/>
                <a:gd name="T108" fmla="*/ 461 w 630"/>
                <a:gd name="T109" fmla="*/ 30 h 508"/>
                <a:gd name="T110" fmla="*/ 430 w 630"/>
                <a:gd name="T111" fmla="*/ 27 h 5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30" h="508">
                  <a:moveTo>
                    <a:pt x="369" y="12"/>
                  </a:moveTo>
                  <a:lnTo>
                    <a:pt x="362" y="11"/>
                  </a:lnTo>
                  <a:lnTo>
                    <a:pt x="357" y="10"/>
                  </a:lnTo>
                  <a:lnTo>
                    <a:pt x="356" y="12"/>
                  </a:lnTo>
                  <a:lnTo>
                    <a:pt x="351" y="10"/>
                  </a:lnTo>
                  <a:lnTo>
                    <a:pt x="357" y="13"/>
                  </a:lnTo>
                  <a:lnTo>
                    <a:pt x="365" y="18"/>
                  </a:lnTo>
                  <a:lnTo>
                    <a:pt x="361" y="25"/>
                  </a:lnTo>
                  <a:lnTo>
                    <a:pt x="356" y="28"/>
                  </a:lnTo>
                  <a:lnTo>
                    <a:pt x="343" y="25"/>
                  </a:lnTo>
                  <a:lnTo>
                    <a:pt x="337" y="28"/>
                  </a:lnTo>
                  <a:lnTo>
                    <a:pt x="333" y="34"/>
                  </a:lnTo>
                  <a:lnTo>
                    <a:pt x="330" y="31"/>
                  </a:lnTo>
                  <a:lnTo>
                    <a:pt x="327" y="35"/>
                  </a:lnTo>
                  <a:lnTo>
                    <a:pt x="321" y="45"/>
                  </a:lnTo>
                  <a:lnTo>
                    <a:pt x="320" y="48"/>
                  </a:lnTo>
                  <a:lnTo>
                    <a:pt x="314" y="54"/>
                  </a:lnTo>
                  <a:lnTo>
                    <a:pt x="307" y="67"/>
                  </a:lnTo>
                  <a:lnTo>
                    <a:pt x="312" y="70"/>
                  </a:lnTo>
                  <a:lnTo>
                    <a:pt x="314" y="72"/>
                  </a:lnTo>
                  <a:lnTo>
                    <a:pt x="309" y="78"/>
                  </a:lnTo>
                  <a:lnTo>
                    <a:pt x="315" y="84"/>
                  </a:lnTo>
                  <a:lnTo>
                    <a:pt x="303" y="75"/>
                  </a:lnTo>
                  <a:lnTo>
                    <a:pt x="301" y="78"/>
                  </a:lnTo>
                  <a:lnTo>
                    <a:pt x="290" y="73"/>
                  </a:lnTo>
                  <a:lnTo>
                    <a:pt x="288" y="82"/>
                  </a:lnTo>
                  <a:lnTo>
                    <a:pt x="284" y="82"/>
                  </a:lnTo>
                  <a:lnTo>
                    <a:pt x="282" y="85"/>
                  </a:lnTo>
                  <a:lnTo>
                    <a:pt x="282" y="81"/>
                  </a:lnTo>
                  <a:lnTo>
                    <a:pt x="285" y="70"/>
                  </a:lnTo>
                  <a:lnTo>
                    <a:pt x="270" y="54"/>
                  </a:lnTo>
                  <a:lnTo>
                    <a:pt x="269" y="58"/>
                  </a:lnTo>
                  <a:lnTo>
                    <a:pt x="261" y="60"/>
                  </a:lnTo>
                  <a:lnTo>
                    <a:pt x="260" y="58"/>
                  </a:lnTo>
                  <a:lnTo>
                    <a:pt x="258" y="60"/>
                  </a:lnTo>
                  <a:lnTo>
                    <a:pt x="254" y="60"/>
                  </a:lnTo>
                  <a:lnTo>
                    <a:pt x="251" y="70"/>
                  </a:lnTo>
                  <a:lnTo>
                    <a:pt x="248" y="65"/>
                  </a:lnTo>
                  <a:lnTo>
                    <a:pt x="240" y="73"/>
                  </a:lnTo>
                  <a:lnTo>
                    <a:pt x="241" y="79"/>
                  </a:lnTo>
                  <a:lnTo>
                    <a:pt x="235" y="78"/>
                  </a:lnTo>
                  <a:lnTo>
                    <a:pt x="237" y="87"/>
                  </a:lnTo>
                  <a:lnTo>
                    <a:pt x="230" y="83"/>
                  </a:lnTo>
                  <a:lnTo>
                    <a:pt x="225" y="90"/>
                  </a:lnTo>
                  <a:lnTo>
                    <a:pt x="227" y="91"/>
                  </a:lnTo>
                  <a:lnTo>
                    <a:pt x="229" y="91"/>
                  </a:lnTo>
                  <a:lnTo>
                    <a:pt x="224" y="95"/>
                  </a:lnTo>
                  <a:lnTo>
                    <a:pt x="224" y="100"/>
                  </a:lnTo>
                  <a:lnTo>
                    <a:pt x="228" y="101"/>
                  </a:lnTo>
                  <a:lnTo>
                    <a:pt x="219" y="101"/>
                  </a:lnTo>
                  <a:lnTo>
                    <a:pt x="216" y="101"/>
                  </a:lnTo>
                  <a:lnTo>
                    <a:pt x="212" y="100"/>
                  </a:lnTo>
                  <a:lnTo>
                    <a:pt x="210" y="103"/>
                  </a:lnTo>
                  <a:lnTo>
                    <a:pt x="212" y="112"/>
                  </a:lnTo>
                  <a:lnTo>
                    <a:pt x="209" y="114"/>
                  </a:lnTo>
                  <a:lnTo>
                    <a:pt x="209" y="129"/>
                  </a:lnTo>
                  <a:lnTo>
                    <a:pt x="204" y="115"/>
                  </a:lnTo>
                  <a:lnTo>
                    <a:pt x="199" y="102"/>
                  </a:lnTo>
                  <a:lnTo>
                    <a:pt x="194" y="107"/>
                  </a:lnTo>
                  <a:lnTo>
                    <a:pt x="183" y="121"/>
                  </a:lnTo>
                  <a:lnTo>
                    <a:pt x="183" y="133"/>
                  </a:lnTo>
                  <a:lnTo>
                    <a:pt x="168" y="150"/>
                  </a:lnTo>
                  <a:lnTo>
                    <a:pt x="156" y="157"/>
                  </a:lnTo>
                  <a:lnTo>
                    <a:pt x="144" y="165"/>
                  </a:lnTo>
                  <a:lnTo>
                    <a:pt x="126" y="168"/>
                  </a:lnTo>
                  <a:lnTo>
                    <a:pt x="111" y="173"/>
                  </a:lnTo>
                  <a:lnTo>
                    <a:pt x="97" y="178"/>
                  </a:lnTo>
                  <a:lnTo>
                    <a:pt x="92" y="175"/>
                  </a:lnTo>
                  <a:lnTo>
                    <a:pt x="71" y="190"/>
                  </a:lnTo>
                  <a:lnTo>
                    <a:pt x="50" y="204"/>
                  </a:lnTo>
                  <a:lnTo>
                    <a:pt x="43" y="210"/>
                  </a:lnTo>
                  <a:lnTo>
                    <a:pt x="44" y="199"/>
                  </a:lnTo>
                  <a:lnTo>
                    <a:pt x="37" y="216"/>
                  </a:lnTo>
                  <a:lnTo>
                    <a:pt x="29" y="235"/>
                  </a:lnTo>
                  <a:lnTo>
                    <a:pt x="27" y="251"/>
                  </a:lnTo>
                  <a:lnTo>
                    <a:pt x="29" y="264"/>
                  </a:lnTo>
                  <a:lnTo>
                    <a:pt x="30" y="276"/>
                  </a:lnTo>
                  <a:lnTo>
                    <a:pt x="26" y="280"/>
                  </a:lnTo>
                  <a:lnTo>
                    <a:pt x="26" y="275"/>
                  </a:lnTo>
                  <a:lnTo>
                    <a:pt x="21" y="267"/>
                  </a:lnTo>
                  <a:lnTo>
                    <a:pt x="21" y="285"/>
                  </a:lnTo>
                  <a:lnTo>
                    <a:pt x="18" y="277"/>
                  </a:lnTo>
                  <a:lnTo>
                    <a:pt x="17" y="276"/>
                  </a:lnTo>
                  <a:lnTo>
                    <a:pt x="19" y="293"/>
                  </a:lnTo>
                  <a:lnTo>
                    <a:pt x="21" y="310"/>
                  </a:lnTo>
                  <a:lnTo>
                    <a:pt x="23" y="325"/>
                  </a:lnTo>
                  <a:lnTo>
                    <a:pt x="25" y="341"/>
                  </a:lnTo>
                  <a:lnTo>
                    <a:pt x="24" y="354"/>
                  </a:lnTo>
                  <a:lnTo>
                    <a:pt x="23" y="367"/>
                  </a:lnTo>
                  <a:lnTo>
                    <a:pt x="20" y="381"/>
                  </a:lnTo>
                  <a:lnTo>
                    <a:pt x="19" y="393"/>
                  </a:lnTo>
                  <a:lnTo>
                    <a:pt x="8" y="411"/>
                  </a:lnTo>
                  <a:lnTo>
                    <a:pt x="1" y="413"/>
                  </a:lnTo>
                  <a:lnTo>
                    <a:pt x="0" y="424"/>
                  </a:lnTo>
                  <a:lnTo>
                    <a:pt x="11" y="430"/>
                  </a:lnTo>
                  <a:lnTo>
                    <a:pt x="21" y="437"/>
                  </a:lnTo>
                  <a:lnTo>
                    <a:pt x="41" y="435"/>
                  </a:lnTo>
                  <a:lnTo>
                    <a:pt x="60" y="427"/>
                  </a:lnTo>
                  <a:lnTo>
                    <a:pt x="62" y="425"/>
                  </a:lnTo>
                  <a:lnTo>
                    <a:pt x="72" y="418"/>
                  </a:lnTo>
                  <a:lnTo>
                    <a:pt x="89" y="418"/>
                  </a:lnTo>
                  <a:lnTo>
                    <a:pt x="105" y="418"/>
                  </a:lnTo>
                  <a:lnTo>
                    <a:pt x="127" y="417"/>
                  </a:lnTo>
                  <a:lnTo>
                    <a:pt x="141" y="402"/>
                  </a:lnTo>
                  <a:lnTo>
                    <a:pt x="162" y="395"/>
                  </a:lnTo>
                  <a:lnTo>
                    <a:pt x="181" y="387"/>
                  </a:lnTo>
                  <a:lnTo>
                    <a:pt x="200" y="383"/>
                  </a:lnTo>
                  <a:lnTo>
                    <a:pt x="219" y="379"/>
                  </a:lnTo>
                  <a:lnTo>
                    <a:pt x="239" y="377"/>
                  </a:lnTo>
                  <a:lnTo>
                    <a:pt x="258" y="373"/>
                  </a:lnTo>
                  <a:lnTo>
                    <a:pt x="269" y="377"/>
                  </a:lnTo>
                  <a:lnTo>
                    <a:pt x="290" y="385"/>
                  </a:lnTo>
                  <a:lnTo>
                    <a:pt x="294" y="390"/>
                  </a:lnTo>
                  <a:lnTo>
                    <a:pt x="296" y="395"/>
                  </a:lnTo>
                  <a:lnTo>
                    <a:pt x="299" y="402"/>
                  </a:lnTo>
                  <a:lnTo>
                    <a:pt x="300" y="414"/>
                  </a:lnTo>
                  <a:lnTo>
                    <a:pt x="301" y="426"/>
                  </a:lnTo>
                  <a:lnTo>
                    <a:pt x="299" y="426"/>
                  </a:lnTo>
                  <a:lnTo>
                    <a:pt x="306" y="433"/>
                  </a:lnTo>
                  <a:lnTo>
                    <a:pt x="308" y="431"/>
                  </a:lnTo>
                  <a:lnTo>
                    <a:pt x="326" y="415"/>
                  </a:lnTo>
                  <a:lnTo>
                    <a:pt x="344" y="401"/>
                  </a:lnTo>
                  <a:lnTo>
                    <a:pt x="351" y="393"/>
                  </a:lnTo>
                  <a:lnTo>
                    <a:pt x="348" y="406"/>
                  </a:lnTo>
                  <a:lnTo>
                    <a:pt x="337" y="420"/>
                  </a:lnTo>
                  <a:lnTo>
                    <a:pt x="326" y="435"/>
                  </a:lnTo>
                  <a:lnTo>
                    <a:pt x="319" y="439"/>
                  </a:lnTo>
                  <a:lnTo>
                    <a:pt x="330" y="439"/>
                  </a:lnTo>
                  <a:lnTo>
                    <a:pt x="343" y="423"/>
                  </a:lnTo>
                  <a:lnTo>
                    <a:pt x="347" y="431"/>
                  </a:lnTo>
                  <a:lnTo>
                    <a:pt x="335" y="445"/>
                  </a:lnTo>
                  <a:lnTo>
                    <a:pt x="343" y="445"/>
                  </a:lnTo>
                  <a:lnTo>
                    <a:pt x="347" y="447"/>
                  </a:lnTo>
                  <a:lnTo>
                    <a:pt x="350" y="454"/>
                  </a:lnTo>
                  <a:lnTo>
                    <a:pt x="344" y="471"/>
                  </a:lnTo>
                  <a:lnTo>
                    <a:pt x="345" y="489"/>
                  </a:lnTo>
                  <a:lnTo>
                    <a:pt x="360" y="495"/>
                  </a:lnTo>
                  <a:lnTo>
                    <a:pt x="371" y="499"/>
                  </a:lnTo>
                  <a:lnTo>
                    <a:pt x="381" y="503"/>
                  </a:lnTo>
                  <a:lnTo>
                    <a:pt x="403" y="495"/>
                  </a:lnTo>
                  <a:lnTo>
                    <a:pt x="403" y="492"/>
                  </a:lnTo>
                  <a:lnTo>
                    <a:pt x="413" y="489"/>
                  </a:lnTo>
                  <a:lnTo>
                    <a:pt x="407" y="496"/>
                  </a:lnTo>
                  <a:lnTo>
                    <a:pt x="410" y="497"/>
                  </a:lnTo>
                  <a:lnTo>
                    <a:pt x="416" y="497"/>
                  </a:lnTo>
                  <a:lnTo>
                    <a:pt x="419" y="505"/>
                  </a:lnTo>
                  <a:lnTo>
                    <a:pt x="422" y="508"/>
                  </a:lnTo>
                  <a:lnTo>
                    <a:pt x="426" y="502"/>
                  </a:lnTo>
                  <a:lnTo>
                    <a:pt x="455" y="487"/>
                  </a:lnTo>
                  <a:lnTo>
                    <a:pt x="469" y="486"/>
                  </a:lnTo>
                  <a:lnTo>
                    <a:pt x="488" y="480"/>
                  </a:lnTo>
                  <a:lnTo>
                    <a:pt x="495" y="471"/>
                  </a:lnTo>
                  <a:lnTo>
                    <a:pt x="512" y="453"/>
                  </a:lnTo>
                  <a:lnTo>
                    <a:pt x="529" y="435"/>
                  </a:lnTo>
                  <a:lnTo>
                    <a:pt x="543" y="415"/>
                  </a:lnTo>
                  <a:lnTo>
                    <a:pt x="549" y="409"/>
                  </a:lnTo>
                  <a:lnTo>
                    <a:pt x="567" y="395"/>
                  </a:lnTo>
                  <a:lnTo>
                    <a:pt x="573" y="390"/>
                  </a:lnTo>
                  <a:lnTo>
                    <a:pt x="587" y="375"/>
                  </a:lnTo>
                  <a:lnTo>
                    <a:pt x="599" y="358"/>
                  </a:lnTo>
                  <a:lnTo>
                    <a:pt x="611" y="341"/>
                  </a:lnTo>
                  <a:lnTo>
                    <a:pt x="620" y="324"/>
                  </a:lnTo>
                  <a:lnTo>
                    <a:pt x="621" y="311"/>
                  </a:lnTo>
                  <a:lnTo>
                    <a:pt x="621" y="299"/>
                  </a:lnTo>
                  <a:lnTo>
                    <a:pt x="626" y="285"/>
                  </a:lnTo>
                  <a:lnTo>
                    <a:pt x="630" y="270"/>
                  </a:lnTo>
                  <a:lnTo>
                    <a:pt x="629" y="259"/>
                  </a:lnTo>
                  <a:lnTo>
                    <a:pt x="623" y="250"/>
                  </a:lnTo>
                  <a:lnTo>
                    <a:pt x="617" y="240"/>
                  </a:lnTo>
                  <a:lnTo>
                    <a:pt x="607" y="229"/>
                  </a:lnTo>
                  <a:lnTo>
                    <a:pt x="611" y="208"/>
                  </a:lnTo>
                  <a:lnTo>
                    <a:pt x="608" y="213"/>
                  </a:lnTo>
                  <a:lnTo>
                    <a:pt x="601" y="205"/>
                  </a:lnTo>
                  <a:lnTo>
                    <a:pt x="599" y="213"/>
                  </a:lnTo>
                  <a:lnTo>
                    <a:pt x="594" y="208"/>
                  </a:lnTo>
                  <a:lnTo>
                    <a:pt x="594" y="193"/>
                  </a:lnTo>
                  <a:lnTo>
                    <a:pt x="588" y="179"/>
                  </a:lnTo>
                  <a:lnTo>
                    <a:pt x="590" y="174"/>
                  </a:lnTo>
                  <a:lnTo>
                    <a:pt x="585" y="169"/>
                  </a:lnTo>
                  <a:lnTo>
                    <a:pt x="575" y="157"/>
                  </a:lnTo>
                  <a:lnTo>
                    <a:pt x="557" y="144"/>
                  </a:lnTo>
                  <a:lnTo>
                    <a:pt x="557" y="127"/>
                  </a:lnTo>
                  <a:lnTo>
                    <a:pt x="557" y="111"/>
                  </a:lnTo>
                  <a:lnTo>
                    <a:pt x="553" y="97"/>
                  </a:lnTo>
                  <a:lnTo>
                    <a:pt x="555" y="81"/>
                  </a:lnTo>
                  <a:lnTo>
                    <a:pt x="552" y="73"/>
                  </a:lnTo>
                  <a:lnTo>
                    <a:pt x="543" y="64"/>
                  </a:lnTo>
                  <a:lnTo>
                    <a:pt x="533" y="65"/>
                  </a:lnTo>
                  <a:lnTo>
                    <a:pt x="531" y="53"/>
                  </a:lnTo>
                  <a:lnTo>
                    <a:pt x="530" y="40"/>
                  </a:lnTo>
                  <a:lnTo>
                    <a:pt x="529" y="24"/>
                  </a:lnTo>
                  <a:lnTo>
                    <a:pt x="525" y="13"/>
                  </a:lnTo>
                  <a:lnTo>
                    <a:pt x="522" y="5"/>
                  </a:lnTo>
                  <a:lnTo>
                    <a:pt x="521" y="0"/>
                  </a:lnTo>
                  <a:lnTo>
                    <a:pt x="512" y="16"/>
                  </a:lnTo>
                  <a:lnTo>
                    <a:pt x="509" y="23"/>
                  </a:lnTo>
                  <a:lnTo>
                    <a:pt x="505" y="33"/>
                  </a:lnTo>
                  <a:lnTo>
                    <a:pt x="507" y="34"/>
                  </a:lnTo>
                  <a:lnTo>
                    <a:pt x="507" y="36"/>
                  </a:lnTo>
                  <a:lnTo>
                    <a:pt x="503" y="43"/>
                  </a:lnTo>
                  <a:lnTo>
                    <a:pt x="501" y="51"/>
                  </a:lnTo>
                  <a:lnTo>
                    <a:pt x="499" y="51"/>
                  </a:lnTo>
                  <a:lnTo>
                    <a:pt x="498" y="66"/>
                  </a:lnTo>
                  <a:lnTo>
                    <a:pt x="497" y="81"/>
                  </a:lnTo>
                  <a:lnTo>
                    <a:pt x="485" y="101"/>
                  </a:lnTo>
                  <a:lnTo>
                    <a:pt x="474" y="121"/>
                  </a:lnTo>
                  <a:lnTo>
                    <a:pt x="462" y="124"/>
                  </a:lnTo>
                  <a:lnTo>
                    <a:pt x="451" y="114"/>
                  </a:lnTo>
                  <a:lnTo>
                    <a:pt x="435" y="103"/>
                  </a:lnTo>
                  <a:lnTo>
                    <a:pt x="419" y="93"/>
                  </a:lnTo>
                  <a:lnTo>
                    <a:pt x="410" y="82"/>
                  </a:lnTo>
                  <a:lnTo>
                    <a:pt x="401" y="72"/>
                  </a:lnTo>
                  <a:lnTo>
                    <a:pt x="411" y="54"/>
                  </a:lnTo>
                  <a:lnTo>
                    <a:pt x="416" y="43"/>
                  </a:lnTo>
                  <a:lnTo>
                    <a:pt x="419" y="46"/>
                  </a:lnTo>
                  <a:lnTo>
                    <a:pt x="422" y="40"/>
                  </a:lnTo>
                  <a:lnTo>
                    <a:pt x="429" y="29"/>
                  </a:lnTo>
                  <a:lnTo>
                    <a:pt x="422" y="23"/>
                  </a:lnTo>
                  <a:lnTo>
                    <a:pt x="416" y="31"/>
                  </a:lnTo>
                  <a:lnTo>
                    <a:pt x="415" y="27"/>
                  </a:lnTo>
                  <a:lnTo>
                    <a:pt x="410" y="27"/>
                  </a:lnTo>
                  <a:lnTo>
                    <a:pt x="413" y="23"/>
                  </a:lnTo>
                  <a:lnTo>
                    <a:pt x="398" y="27"/>
                  </a:lnTo>
                  <a:lnTo>
                    <a:pt x="387" y="24"/>
                  </a:lnTo>
                  <a:lnTo>
                    <a:pt x="380" y="19"/>
                  </a:lnTo>
                  <a:lnTo>
                    <a:pt x="369" y="1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04" name="Freeform 181"/>
            <p:cNvSpPr>
              <a:spLocks/>
            </p:cNvSpPr>
            <p:nvPr/>
          </p:nvSpPr>
          <p:spPr bwMode="auto">
            <a:xfrm>
              <a:off x="4860" y="3518"/>
              <a:ext cx="69" cy="56"/>
            </a:xfrm>
            <a:custGeom>
              <a:avLst/>
              <a:gdLst>
                <a:gd name="T0" fmla="*/ 27 w 63"/>
                <a:gd name="T1" fmla="*/ 43 h 50"/>
                <a:gd name="T2" fmla="*/ 8 w 63"/>
                <a:gd name="T3" fmla="*/ 56 h 50"/>
                <a:gd name="T4" fmla="*/ 0 w 63"/>
                <a:gd name="T5" fmla="*/ 52 h 50"/>
                <a:gd name="T6" fmla="*/ 1 w 63"/>
                <a:gd name="T7" fmla="*/ 49 h 50"/>
                <a:gd name="T8" fmla="*/ 1 w 63"/>
                <a:gd name="T9" fmla="*/ 32 h 50"/>
                <a:gd name="T10" fmla="*/ 4 w 63"/>
                <a:gd name="T11" fmla="*/ 29 h 50"/>
                <a:gd name="T12" fmla="*/ 5 w 63"/>
                <a:gd name="T13" fmla="*/ 31 h 50"/>
                <a:gd name="T14" fmla="*/ 8 w 63"/>
                <a:gd name="T15" fmla="*/ 18 h 50"/>
                <a:gd name="T16" fmla="*/ 10 w 63"/>
                <a:gd name="T17" fmla="*/ 2 h 50"/>
                <a:gd name="T18" fmla="*/ 14 w 63"/>
                <a:gd name="T19" fmla="*/ 0 h 50"/>
                <a:gd name="T20" fmla="*/ 30 w 63"/>
                <a:gd name="T21" fmla="*/ 6 h 50"/>
                <a:gd name="T22" fmla="*/ 44 w 63"/>
                <a:gd name="T23" fmla="*/ 12 h 50"/>
                <a:gd name="T24" fmla="*/ 47 w 63"/>
                <a:gd name="T25" fmla="*/ 4 h 50"/>
                <a:gd name="T26" fmla="*/ 69 w 63"/>
                <a:gd name="T27" fmla="*/ 2 h 50"/>
                <a:gd name="T28" fmla="*/ 53 w 63"/>
                <a:gd name="T29" fmla="*/ 28 h 50"/>
                <a:gd name="T30" fmla="*/ 50 w 63"/>
                <a:gd name="T31" fmla="*/ 27 h 50"/>
                <a:gd name="T32" fmla="*/ 31 w 63"/>
                <a:gd name="T33" fmla="*/ 48 h 50"/>
                <a:gd name="T34" fmla="*/ 33 w 63"/>
                <a:gd name="T35" fmla="*/ 45 h 50"/>
                <a:gd name="T36" fmla="*/ 30 w 63"/>
                <a:gd name="T37" fmla="*/ 45 h 50"/>
                <a:gd name="T38" fmla="*/ 27 w 63"/>
                <a:gd name="T39" fmla="*/ 43 h 5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3" h="50">
                  <a:moveTo>
                    <a:pt x="25" y="38"/>
                  </a:moveTo>
                  <a:lnTo>
                    <a:pt x="7" y="50"/>
                  </a:lnTo>
                  <a:lnTo>
                    <a:pt x="0" y="46"/>
                  </a:lnTo>
                  <a:lnTo>
                    <a:pt x="1" y="44"/>
                  </a:lnTo>
                  <a:lnTo>
                    <a:pt x="1" y="29"/>
                  </a:lnTo>
                  <a:lnTo>
                    <a:pt x="4" y="26"/>
                  </a:lnTo>
                  <a:lnTo>
                    <a:pt x="5" y="28"/>
                  </a:lnTo>
                  <a:lnTo>
                    <a:pt x="7" y="16"/>
                  </a:lnTo>
                  <a:lnTo>
                    <a:pt x="9" y="2"/>
                  </a:lnTo>
                  <a:lnTo>
                    <a:pt x="13" y="0"/>
                  </a:lnTo>
                  <a:lnTo>
                    <a:pt x="27" y="5"/>
                  </a:lnTo>
                  <a:lnTo>
                    <a:pt x="40" y="11"/>
                  </a:lnTo>
                  <a:lnTo>
                    <a:pt x="43" y="4"/>
                  </a:lnTo>
                  <a:lnTo>
                    <a:pt x="63" y="2"/>
                  </a:lnTo>
                  <a:lnTo>
                    <a:pt x="48" y="25"/>
                  </a:lnTo>
                  <a:lnTo>
                    <a:pt x="46" y="24"/>
                  </a:lnTo>
                  <a:lnTo>
                    <a:pt x="28" y="43"/>
                  </a:lnTo>
                  <a:lnTo>
                    <a:pt x="30" y="40"/>
                  </a:lnTo>
                  <a:lnTo>
                    <a:pt x="27" y="40"/>
                  </a:lnTo>
                  <a:lnTo>
                    <a:pt x="25" y="38"/>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05" name="Freeform 182"/>
            <p:cNvSpPr>
              <a:spLocks/>
            </p:cNvSpPr>
            <p:nvPr/>
          </p:nvSpPr>
          <p:spPr bwMode="auto">
            <a:xfrm>
              <a:off x="5613" y="3052"/>
              <a:ext cx="22" cy="15"/>
            </a:xfrm>
            <a:custGeom>
              <a:avLst/>
              <a:gdLst>
                <a:gd name="T0" fmla="*/ 22 w 21"/>
                <a:gd name="T1" fmla="*/ 14 h 14"/>
                <a:gd name="T2" fmla="*/ 0 w 21"/>
                <a:gd name="T3" fmla="*/ 15 h 14"/>
                <a:gd name="T4" fmla="*/ 1 w 21"/>
                <a:gd name="T5" fmla="*/ 8 h 14"/>
                <a:gd name="T6" fmla="*/ 17 w 21"/>
                <a:gd name="T7" fmla="*/ 0 h 14"/>
                <a:gd name="T8" fmla="*/ 22 w 21"/>
                <a:gd name="T9" fmla="*/ 13 h 14"/>
                <a:gd name="T10" fmla="*/ 22 w 21"/>
                <a:gd name="T11" fmla="*/ 14 h 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 h="14">
                  <a:moveTo>
                    <a:pt x="21" y="13"/>
                  </a:moveTo>
                  <a:lnTo>
                    <a:pt x="0" y="14"/>
                  </a:lnTo>
                  <a:lnTo>
                    <a:pt x="1" y="7"/>
                  </a:lnTo>
                  <a:lnTo>
                    <a:pt x="16" y="0"/>
                  </a:lnTo>
                  <a:lnTo>
                    <a:pt x="21" y="12"/>
                  </a:lnTo>
                  <a:lnTo>
                    <a:pt x="21" y="1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06" name="Freeform 183"/>
            <p:cNvSpPr>
              <a:spLocks/>
            </p:cNvSpPr>
            <p:nvPr/>
          </p:nvSpPr>
          <p:spPr bwMode="auto">
            <a:xfrm>
              <a:off x="5640" y="3030"/>
              <a:ext cx="24" cy="13"/>
            </a:xfrm>
            <a:custGeom>
              <a:avLst/>
              <a:gdLst>
                <a:gd name="T0" fmla="*/ 17 w 22"/>
                <a:gd name="T1" fmla="*/ 9 h 12"/>
                <a:gd name="T2" fmla="*/ 24 w 22"/>
                <a:gd name="T3" fmla="*/ 0 h 12"/>
                <a:gd name="T4" fmla="*/ 0 w 22"/>
                <a:gd name="T5" fmla="*/ 8 h 12"/>
                <a:gd name="T6" fmla="*/ 0 w 22"/>
                <a:gd name="T7" fmla="*/ 13 h 12"/>
                <a:gd name="T8" fmla="*/ 17 w 22"/>
                <a:gd name="T9" fmla="*/ 9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12">
                  <a:moveTo>
                    <a:pt x="16" y="8"/>
                  </a:moveTo>
                  <a:lnTo>
                    <a:pt x="22" y="0"/>
                  </a:lnTo>
                  <a:lnTo>
                    <a:pt x="0" y="7"/>
                  </a:lnTo>
                  <a:lnTo>
                    <a:pt x="0" y="12"/>
                  </a:lnTo>
                  <a:lnTo>
                    <a:pt x="16" y="8"/>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07" name="Freeform 184"/>
            <p:cNvSpPr>
              <a:spLocks/>
            </p:cNvSpPr>
            <p:nvPr/>
          </p:nvSpPr>
          <p:spPr bwMode="auto">
            <a:xfrm>
              <a:off x="5373" y="3107"/>
              <a:ext cx="38" cy="43"/>
            </a:xfrm>
            <a:custGeom>
              <a:avLst/>
              <a:gdLst>
                <a:gd name="T0" fmla="*/ 38 w 35"/>
                <a:gd name="T1" fmla="*/ 43 h 38"/>
                <a:gd name="T2" fmla="*/ 29 w 35"/>
                <a:gd name="T3" fmla="*/ 41 h 38"/>
                <a:gd name="T4" fmla="*/ 14 w 35"/>
                <a:gd name="T5" fmla="*/ 27 h 38"/>
                <a:gd name="T6" fmla="*/ 1 w 35"/>
                <a:gd name="T7" fmla="*/ 12 h 38"/>
                <a:gd name="T8" fmla="*/ 0 w 35"/>
                <a:gd name="T9" fmla="*/ 0 h 38"/>
                <a:gd name="T10" fmla="*/ 10 w 35"/>
                <a:gd name="T11" fmla="*/ 11 h 38"/>
                <a:gd name="T12" fmla="*/ 20 w 35"/>
                <a:gd name="T13" fmla="*/ 20 h 38"/>
                <a:gd name="T14" fmla="*/ 29 w 35"/>
                <a:gd name="T15" fmla="*/ 32 h 38"/>
                <a:gd name="T16" fmla="*/ 38 w 35"/>
                <a:gd name="T17" fmla="*/ 43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5" h="38">
                  <a:moveTo>
                    <a:pt x="35" y="38"/>
                  </a:moveTo>
                  <a:lnTo>
                    <a:pt x="27" y="36"/>
                  </a:lnTo>
                  <a:lnTo>
                    <a:pt x="13" y="24"/>
                  </a:lnTo>
                  <a:lnTo>
                    <a:pt x="1" y="11"/>
                  </a:lnTo>
                  <a:lnTo>
                    <a:pt x="0" y="0"/>
                  </a:lnTo>
                  <a:lnTo>
                    <a:pt x="9" y="10"/>
                  </a:lnTo>
                  <a:lnTo>
                    <a:pt x="18" y="18"/>
                  </a:lnTo>
                  <a:lnTo>
                    <a:pt x="27" y="28"/>
                  </a:lnTo>
                  <a:lnTo>
                    <a:pt x="35" y="38"/>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08" name="Freeform 185"/>
            <p:cNvSpPr>
              <a:spLocks/>
            </p:cNvSpPr>
            <p:nvPr/>
          </p:nvSpPr>
          <p:spPr bwMode="auto">
            <a:xfrm>
              <a:off x="5146" y="3514"/>
              <a:ext cx="198" cy="120"/>
            </a:xfrm>
            <a:custGeom>
              <a:avLst/>
              <a:gdLst>
                <a:gd name="T0" fmla="*/ 129 w 179"/>
                <a:gd name="T1" fmla="*/ 65 h 109"/>
                <a:gd name="T2" fmla="*/ 123 w 179"/>
                <a:gd name="T3" fmla="*/ 53 h 109"/>
                <a:gd name="T4" fmla="*/ 121 w 179"/>
                <a:gd name="T5" fmla="*/ 53 h 109"/>
                <a:gd name="T6" fmla="*/ 116 w 179"/>
                <a:gd name="T7" fmla="*/ 56 h 109"/>
                <a:gd name="T8" fmla="*/ 123 w 179"/>
                <a:gd name="T9" fmla="*/ 66 h 109"/>
                <a:gd name="T10" fmla="*/ 110 w 179"/>
                <a:gd name="T11" fmla="*/ 70 h 109"/>
                <a:gd name="T12" fmla="*/ 100 w 179"/>
                <a:gd name="T13" fmla="*/ 72 h 109"/>
                <a:gd name="T14" fmla="*/ 97 w 179"/>
                <a:gd name="T15" fmla="*/ 79 h 109"/>
                <a:gd name="T16" fmla="*/ 91 w 179"/>
                <a:gd name="T17" fmla="*/ 86 h 109"/>
                <a:gd name="T18" fmla="*/ 91 w 179"/>
                <a:gd name="T19" fmla="*/ 87 h 109"/>
                <a:gd name="T20" fmla="*/ 67 w 179"/>
                <a:gd name="T21" fmla="*/ 105 h 109"/>
                <a:gd name="T22" fmla="*/ 30 w 179"/>
                <a:gd name="T23" fmla="*/ 120 h 109"/>
                <a:gd name="T24" fmla="*/ 21 w 179"/>
                <a:gd name="T25" fmla="*/ 117 h 109"/>
                <a:gd name="T26" fmla="*/ 7 w 179"/>
                <a:gd name="T27" fmla="*/ 112 h 109"/>
                <a:gd name="T28" fmla="*/ 1 w 179"/>
                <a:gd name="T29" fmla="*/ 110 h 109"/>
                <a:gd name="T30" fmla="*/ 3 w 179"/>
                <a:gd name="T31" fmla="*/ 109 h 109"/>
                <a:gd name="T32" fmla="*/ 0 w 179"/>
                <a:gd name="T33" fmla="*/ 107 h 109"/>
                <a:gd name="T34" fmla="*/ 10 w 179"/>
                <a:gd name="T35" fmla="*/ 100 h 109"/>
                <a:gd name="T36" fmla="*/ 13 w 179"/>
                <a:gd name="T37" fmla="*/ 98 h 109"/>
                <a:gd name="T38" fmla="*/ 19 w 179"/>
                <a:gd name="T39" fmla="*/ 94 h 109"/>
                <a:gd name="T40" fmla="*/ 20 w 179"/>
                <a:gd name="T41" fmla="*/ 96 h 109"/>
                <a:gd name="T42" fmla="*/ 27 w 179"/>
                <a:gd name="T43" fmla="*/ 87 h 109"/>
                <a:gd name="T44" fmla="*/ 33 w 179"/>
                <a:gd name="T45" fmla="*/ 85 h 109"/>
                <a:gd name="T46" fmla="*/ 44 w 179"/>
                <a:gd name="T47" fmla="*/ 80 h 109"/>
                <a:gd name="T48" fmla="*/ 65 w 179"/>
                <a:gd name="T49" fmla="*/ 69 h 109"/>
                <a:gd name="T50" fmla="*/ 74 w 179"/>
                <a:gd name="T51" fmla="*/ 66 h 109"/>
                <a:gd name="T52" fmla="*/ 105 w 179"/>
                <a:gd name="T53" fmla="*/ 52 h 109"/>
                <a:gd name="T54" fmla="*/ 119 w 179"/>
                <a:gd name="T55" fmla="*/ 45 h 109"/>
                <a:gd name="T56" fmla="*/ 138 w 179"/>
                <a:gd name="T57" fmla="*/ 34 h 109"/>
                <a:gd name="T58" fmla="*/ 133 w 179"/>
                <a:gd name="T59" fmla="*/ 34 h 109"/>
                <a:gd name="T60" fmla="*/ 146 w 179"/>
                <a:gd name="T61" fmla="*/ 25 h 109"/>
                <a:gd name="T62" fmla="*/ 179 w 179"/>
                <a:gd name="T63" fmla="*/ 3 h 109"/>
                <a:gd name="T64" fmla="*/ 187 w 179"/>
                <a:gd name="T65" fmla="*/ 0 h 109"/>
                <a:gd name="T66" fmla="*/ 179 w 179"/>
                <a:gd name="T67" fmla="*/ 4 h 109"/>
                <a:gd name="T68" fmla="*/ 178 w 179"/>
                <a:gd name="T69" fmla="*/ 13 h 109"/>
                <a:gd name="T70" fmla="*/ 194 w 179"/>
                <a:gd name="T71" fmla="*/ 8 h 109"/>
                <a:gd name="T72" fmla="*/ 191 w 179"/>
                <a:gd name="T73" fmla="*/ 12 h 109"/>
                <a:gd name="T74" fmla="*/ 194 w 179"/>
                <a:gd name="T75" fmla="*/ 13 h 109"/>
                <a:gd name="T76" fmla="*/ 192 w 179"/>
                <a:gd name="T77" fmla="*/ 14 h 109"/>
                <a:gd name="T78" fmla="*/ 198 w 179"/>
                <a:gd name="T79" fmla="*/ 13 h 109"/>
                <a:gd name="T80" fmla="*/ 189 w 179"/>
                <a:gd name="T81" fmla="*/ 23 h 109"/>
                <a:gd name="T82" fmla="*/ 167 w 179"/>
                <a:gd name="T83" fmla="*/ 37 h 109"/>
                <a:gd name="T84" fmla="*/ 146 w 179"/>
                <a:gd name="T85" fmla="*/ 51 h 109"/>
                <a:gd name="T86" fmla="*/ 137 w 179"/>
                <a:gd name="T87" fmla="*/ 54 h 109"/>
                <a:gd name="T88" fmla="*/ 136 w 179"/>
                <a:gd name="T89" fmla="*/ 57 h 109"/>
                <a:gd name="T90" fmla="*/ 129 w 179"/>
                <a:gd name="T91" fmla="*/ 57 h 109"/>
                <a:gd name="T92" fmla="*/ 136 w 179"/>
                <a:gd name="T93" fmla="*/ 61 h 109"/>
                <a:gd name="T94" fmla="*/ 137 w 179"/>
                <a:gd name="T95" fmla="*/ 66 h 109"/>
                <a:gd name="T96" fmla="*/ 129 w 179"/>
                <a:gd name="T97" fmla="*/ 65 h 10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79" h="109">
                  <a:moveTo>
                    <a:pt x="117" y="59"/>
                  </a:moveTo>
                  <a:lnTo>
                    <a:pt x="111" y="48"/>
                  </a:lnTo>
                  <a:lnTo>
                    <a:pt x="109" y="48"/>
                  </a:lnTo>
                  <a:lnTo>
                    <a:pt x="105" y="51"/>
                  </a:lnTo>
                  <a:lnTo>
                    <a:pt x="111" y="60"/>
                  </a:lnTo>
                  <a:lnTo>
                    <a:pt x="99" y="64"/>
                  </a:lnTo>
                  <a:lnTo>
                    <a:pt x="90" y="65"/>
                  </a:lnTo>
                  <a:lnTo>
                    <a:pt x="88" y="72"/>
                  </a:lnTo>
                  <a:lnTo>
                    <a:pt x="82" y="78"/>
                  </a:lnTo>
                  <a:lnTo>
                    <a:pt x="82" y="79"/>
                  </a:lnTo>
                  <a:lnTo>
                    <a:pt x="61" y="95"/>
                  </a:lnTo>
                  <a:lnTo>
                    <a:pt x="27" y="109"/>
                  </a:lnTo>
                  <a:lnTo>
                    <a:pt x="19" y="106"/>
                  </a:lnTo>
                  <a:lnTo>
                    <a:pt x="6" y="102"/>
                  </a:lnTo>
                  <a:lnTo>
                    <a:pt x="1" y="100"/>
                  </a:lnTo>
                  <a:lnTo>
                    <a:pt x="3" y="99"/>
                  </a:lnTo>
                  <a:lnTo>
                    <a:pt x="0" y="97"/>
                  </a:lnTo>
                  <a:lnTo>
                    <a:pt x="9" y="91"/>
                  </a:lnTo>
                  <a:lnTo>
                    <a:pt x="12" y="89"/>
                  </a:lnTo>
                  <a:lnTo>
                    <a:pt x="17" y="85"/>
                  </a:lnTo>
                  <a:lnTo>
                    <a:pt x="18" y="87"/>
                  </a:lnTo>
                  <a:lnTo>
                    <a:pt x="24" y="79"/>
                  </a:lnTo>
                  <a:lnTo>
                    <a:pt x="30" y="77"/>
                  </a:lnTo>
                  <a:lnTo>
                    <a:pt x="40" y="73"/>
                  </a:lnTo>
                  <a:lnTo>
                    <a:pt x="59" y="63"/>
                  </a:lnTo>
                  <a:lnTo>
                    <a:pt x="67" y="60"/>
                  </a:lnTo>
                  <a:lnTo>
                    <a:pt x="95" y="47"/>
                  </a:lnTo>
                  <a:lnTo>
                    <a:pt x="108" y="41"/>
                  </a:lnTo>
                  <a:lnTo>
                    <a:pt x="125" y="31"/>
                  </a:lnTo>
                  <a:lnTo>
                    <a:pt x="120" y="31"/>
                  </a:lnTo>
                  <a:lnTo>
                    <a:pt x="132" y="23"/>
                  </a:lnTo>
                  <a:lnTo>
                    <a:pt x="162" y="3"/>
                  </a:lnTo>
                  <a:lnTo>
                    <a:pt x="169" y="0"/>
                  </a:lnTo>
                  <a:lnTo>
                    <a:pt x="162" y="4"/>
                  </a:lnTo>
                  <a:lnTo>
                    <a:pt x="161" y="12"/>
                  </a:lnTo>
                  <a:lnTo>
                    <a:pt x="175" y="7"/>
                  </a:lnTo>
                  <a:lnTo>
                    <a:pt x="173" y="11"/>
                  </a:lnTo>
                  <a:lnTo>
                    <a:pt x="175" y="12"/>
                  </a:lnTo>
                  <a:lnTo>
                    <a:pt x="174" y="13"/>
                  </a:lnTo>
                  <a:lnTo>
                    <a:pt x="179" y="12"/>
                  </a:lnTo>
                  <a:lnTo>
                    <a:pt x="171" y="21"/>
                  </a:lnTo>
                  <a:lnTo>
                    <a:pt x="151" y="34"/>
                  </a:lnTo>
                  <a:lnTo>
                    <a:pt x="132" y="46"/>
                  </a:lnTo>
                  <a:lnTo>
                    <a:pt x="124" y="49"/>
                  </a:lnTo>
                  <a:lnTo>
                    <a:pt x="123" y="52"/>
                  </a:lnTo>
                  <a:lnTo>
                    <a:pt x="117" y="52"/>
                  </a:lnTo>
                  <a:lnTo>
                    <a:pt x="123" y="55"/>
                  </a:lnTo>
                  <a:lnTo>
                    <a:pt x="124" y="60"/>
                  </a:lnTo>
                  <a:lnTo>
                    <a:pt x="117" y="59"/>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09" name="Freeform 186"/>
            <p:cNvSpPr>
              <a:spLocks/>
            </p:cNvSpPr>
            <p:nvPr/>
          </p:nvSpPr>
          <p:spPr bwMode="auto">
            <a:xfrm>
              <a:off x="5348" y="3394"/>
              <a:ext cx="114" cy="140"/>
            </a:xfrm>
            <a:custGeom>
              <a:avLst/>
              <a:gdLst>
                <a:gd name="T0" fmla="*/ 13 w 102"/>
                <a:gd name="T1" fmla="*/ 94 h 127"/>
                <a:gd name="T2" fmla="*/ 20 w 102"/>
                <a:gd name="T3" fmla="*/ 104 h 127"/>
                <a:gd name="T4" fmla="*/ 26 w 102"/>
                <a:gd name="T5" fmla="*/ 112 h 127"/>
                <a:gd name="T6" fmla="*/ 0 w 102"/>
                <a:gd name="T7" fmla="*/ 136 h 127"/>
                <a:gd name="T8" fmla="*/ 3 w 102"/>
                <a:gd name="T9" fmla="*/ 140 h 127"/>
                <a:gd name="T10" fmla="*/ 28 w 102"/>
                <a:gd name="T11" fmla="*/ 126 h 127"/>
                <a:gd name="T12" fmla="*/ 54 w 102"/>
                <a:gd name="T13" fmla="*/ 111 h 127"/>
                <a:gd name="T14" fmla="*/ 66 w 102"/>
                <a:gd name="T15" fmla="*/ 97 h 127"/>
                <a:gd name="T16" fmla="*/ 83 w 102"/>
                <a:gd name="T17" fmla="*/ 91 h 127"/>
                <a:gd name="T18" fmla="*/ 91 w 102"/>
                <a:gd name="T19" fmla="*/ 84 h 127"/>
                <a:gd name="T20" fmla="*/ 114 w 102"/>
                <a:gd name="T21" fmla="*/ 64 h 127"/>
                <a:gd name="T22" fmla="*/ 111 w 102"/>
                <a:gd name="T23" fmla="*/ 63 h 127"/>
                <a:gd name="T24" fmla="*/ 93 w 102"/>
                <a:gd name="T25" fmla="*/ 69 h 127"/>
                <a:gd name="T26" fmla="*/ 74 w 102"/>
                <a:gd name="T27" fmla="*/ 60 h 127"/>
                <a:gd name="T28" fmla="*/ 79 w 102"/>
                <a:gd name="T29" fmla="*/ 40 h 127"/>
                <a:gd name="T30" fmla="*/ 73 w 102"/>
                <a:gd name="T31" fmla="*/ 52 h 127"/>
                <a:gd name="T32" fmla="*/ 63 w 102"/>
                <a:gd name="T33" fmla="*/ 46 h 127"/>
                <a:gd name="T34" fmla="*/ 66 w 102"/>
                <a:gd name="T35" fmla="*/ 40 h 127"/>
                <a:gd name="T36" fmla="*/ 70 w 102"/>
                <a:gd name="T37" fmla="*/ 25 h 127"/>
                <a:gd name="T38" fmla="*/ 75 w 102"/>
                <a:gd name="T39" fmla="*/ 18 h 127"/>
                <a:gd name="T40" fmla="*/ 73 w 102"/>
                <a:gd name="T41" fmla="*/ 18 h 127"/>
                <a:gd name="T42" fmla="*/ 64 w 102"/>
                <a:gd name="T43" fmla="*/ 8 h 127"/>
                <a:gd name="T44" fmla="*/ 60 w 102"/>
                <a:gd name="T45" fmla="*/ 1 h 127"/>
                <a:gd name="T46" fmla="*/ 60 w 102"/>
                <a:gd name="T47" fmla="*/ 0 h 127"/>
                <a:gd name="T48" fmla="*/ 57 w 102"/>
                <a:gd name="T49" fmla="*/ 13 h 127"/>
                <a:gd name="T50" fmla="*/ 60 w 102"/>
                <a:gd name="T51" fmla="*/ 19 h 127"/>
                <a:gd name="T52" fmla="*/ 56 w 102"/>
                <a:gd name="T53" fmla="*/ 37 h 127"/>
                <a:gd name="T54" fmla="*/ 59 w 102"/>
                <a:gd name="T55" fmla="*/ 30 h 127"/>
                <a:gd name="T56" fmla="*/ 61 w 102"/>
                <a:gd name="T57" fmla="*/ 33 h 127"/>
                <a:gd name="T58" fmla="*/ 61 w 102"/>
                <a:gd name="T59" fmla="*/ 36 h 127"/>
                <a:gd name="T60" fmla="*/ 59 w 102"/>
                <a:gd name="T61" fmla="*/ 41 h 127"/>
                <a:gd name="T62" fmla="*/ 55 w 102"/>
                <a:gd name="T63" fmla="*/ 51 h 127"/>
                <a:gd name="T64" fmla="*/ 61 w 102"/>
                <a:gd name="T65" fmla="*/ 50 h 127"/>
                <a:gd name="T66" fmla="*/ 57 w 102"/>
                <a:gd name="T67" fmla="*/ 53 h 127"/>
                <a:gd name="T68" fmla="*/ 53 w 102"/>
                <a:gd name="T69" fmla="*/ 63 h 127"/>
                <a:gd name="T70" fmla="*/ 36 w 102"/>
                <a:gd name="T71" fmla="*/ 84 h 127"/>
                <a:gd name="T72" fmla="*/ 13 w 102"/>
                <a:gd name="T73" fmla="*/ 94 h 12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2" h="127">
                  <a:moveTo>
                    <a:pt x="12" y="85"/>
                  </a:moveTo>
                  <a:lnTo>
                    <a:pt x="18" y="94"/>
                  </a:lnTo>
                  <a:lnTo>
                    <a:pt x="23" y="102"/>
                  </a:lnTo>
                  <a:lnTo>
                    <a:pt x="0" y="123"/>
                  </a:lnTo>
                  <a:lnTo>
                    <a:pt x="3" y="127"/>
                  </a:lnTo>
                  <a:lnTo>
                    <a:pt x="25" y="114"/>
                  </a:lnTo>
                  <a:lnTo>
                    <a:pt x="48" y="101"/>
                  </a:lnTo>
                  <a:lnTo>
                    <a:pt x="59" y="88"/>
                  </a:lnTo>
                  <a:lnTo>
                    <a:pt x="74" y="83"/>
                  </a:lnTo>
                  <a:lnTo>
                    <a:pt x="81" y="76"/>
                  </a:lnTo>
                  <a:lnTo>
                    <a:pt x="102" y="58"/>
                  </a:lnTo>
                  <a:lnTo>
                    <a:pt x="99" y="57"/>
                  </a:lnTo>
                  <a:lnTo>
                    <a:pt x="83" y="63"/>
                  </a:lnTo>
                  <a:lnTo>
                    <a:pt x="66" y="54"/>
                  </a:lnTo>
                  <a:lnTo>
                    <a:pt x="71" y="36"/>
                  </a:lnTo>
                  <a:lnTo>
                    <a:pt x="65" y="47"/>
                  </a:lnTo>
                  <a:lnTo>
                    <a:pt x="56" y="42"/>
                  </a:lnTo>
                  <a:lnTo>
                    <a:pt x="59" y="36"/>
                  </a:lnTo>
                  <a:lnTo>
                    <a:pt x="63" y="23"/>
                  </a:lnTo>
                  <a:lnTo>
                    <a:pt x="67" y="16"/>
                  </a:lnTo>
                  <a:lnTo>
                    <a:pt x="65" y="16"/>
                  </a:lnTo>
                  <a:lnTo>
                    <a:pt x="57" y="7"/>
                  </a:lnTo>
                  <a:lnTo>
                    <a:pt x="54" y="1"/>
                  </a:lnTo>
                  <a:lnTo>
                    <a:pt x="54" y="0"/>
                  </a:lnTo>
                  <a:lnTo>
                    <a:pt x="51" y="12"/>
                  </a:lnTo>
                  <a:lnTo>
                    <a:pt x="54" y="17"/>
                  </a:lnTo>
                  <a:lnTo>
                    <a:pt x="50" y="34"/>
                  </a:lnTo>
                  <a:lnTo>
                    <a:pt x="53" y="27"/>
                  </a:lnTo>
                  <a:lnTo>
                    <a:pt x="55" y="30"/>
                  </a:lnTo>
                  <a:lnTo>
                    <a:pt x="55" y="33"/>
                  </a:lnTo>
                  <a:lnTo>
                    <a:pt x="53" y="37"/>
                  </a:lnTo>
                  <a:lnTo>
                    <a:pt x="49" y="46"/>
                  </a:lnTo>
                  <a:lnTo>
                    <a:pt x="55" y="45"/>
                  </a:lnTo>
                  <a:lnTo>
                    <a:pt x="51" y="48"/>
                  </a:lnTo>
                  <a:lnTo>
                    <a:pt x="47" y="57"/>
                  </a:lnTo>
                  <a:lnTo>
                    <a:pt x="32" y="76"/>
                  </a:lnTo>
                  <a:lnTo>
                    <a:pt x="12" y="85"/>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0" name="Freeform 187"/>
            <p:cNvSpPr>
              <a:spLocks/>
            </p:cNvSpPr>
            <p:nvPr/>
          </p:nvSpPr>
          <p:spPr bwMode="auto">
            <a:xfrm>
              <a:off x="5144" y="3636"/>
              <a:ext cx="11" cy="7"/>
            </a:xfrm>
            <a:custGeom>
              <a:avLst/>
              <a:gdLst>
                <a:gd name="T0" fmla="*/ 11 w 11"/>
                <a:gd name="T1" fmla="*/ 4 h 6"/>
                <a:gd name="T2" fmla="*/ 11 w 11"/>
                <a:gd name="T3" fmla="*/ 1 h 6"/>
                <a:gd name="T4" fmla="*/ 6 w 11"/>
                <a:gd name="T5" fmla="*/ 0 h 6"/>
                <a:gd name="T6" fmla="*/ 0 w 11"/>
                <a:gd name="T7" fmla="*/ 7 h 6"/>
                <a:gd name="T8" fmla="*/ 11 w 11"/>
                <a:gd name="T9" fmla="*/ 4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6">
                  <a:moveTo>
                    <a:pt x="11" y="3"/>
                  </a:moveTo>
                  <a:lnTo>
                    <a:pt x="11" y="1"/>
                  </a:lnTo>
                  <a:lnTo>
                    <a:pt x="6" y="0"/>
                  </a:lnTo>
                  <a:lnTo>
                    <a:pt x="0" y="6"/>
                  </a:lnTo>
                  <a:lnTo>
                    <a:pt x="11" y="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1" name="Freeform 188"/>
            <p:cNvSpPr>
              <a:spLocks/>
            </p:cNvSpPr>
            <p:nvPr/>
          </p:nvSpPr>
          <p:spPr bwMode="auto">
            <a:xfrm>
              <a:off x="5333" y="2890"/>
              <a:ext cx="20" cy="13"/>
            </a:xfrm>
            <a:custGeom>
              <a:avLst/>
              <a:gdLst>
                <a:gd name="T0" fmla="*/ 19 w 18"/>
                <a:gd name="T1" fmla="*/ 13 h 11"/>
                <a:gd name="T2" fmla="*/ 20 w 18"/>
                <a:gd name="T3" fmla="*/ 11 h 11"/>
                <a:gd name="T4" fmla="*/ 3 w 18"/>
                <a:gd name="T5" fmla="*/ 0 h 11"/>
                <a:gd name="T6" fmla="*/ 0 w 18"/>
                <a:gd name="T7" fmla="*/ 6 h 11"/>
                <a:gd name="T8" fmla="*/ 19 w 18"/>
                <a:gd name="T9" fmla="*/ 13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1">
                  <a:moveTo>
                    <a:pt x="17" y="11"/>
                  </a:moveTo>
                  <a:lnTo>
                    <a:pt x="18" y="9"/>
                  </a:lnTo>
                  <a:lnTo>
                    <a:pt x="3" y="0"/>
                  </a:lnTo>
                  <a:lnTo>
                    <a:pt x="0" y="5"/>
                  </a:lnTo>
                  <a:lnTo>
                    <a:pt x="17" y="1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2" name="Freeform 189"/>
            <p:cNvSpPr>
              <a:spLocks/>
            </p:cNvSpPr>
            <p:nvPr/>
          </p:nvSpPr>
          <p:spPr bwMode="auto">
            <a:xfrm>
              <a:off x="5284" y="2839"/>
              <a:ext cx="16" cy="15"/>
            </a:xfrm>
            <a:custGeom>
              <a:avLst/>
              <a:gdLst>
                <a:gd name="T0" fmla="*/ 0 w 14"/>
                <a:gd name="T1" fmla="*/ 0 h 13"/>
                <a:gd name="T2" fmla="*/ 16 w 14"/>
                <a:gd name="T3" fmla="*/ 15 h 13"/>
                <a:gd name="T4" fmla="*/ 6 w 14"/>
                <a:gd name="T5" fmla="*/ 12 h 13"/>
                <a:gd name="T6" fmla="*/ 0 w 14"/>
                <a:gd name="T7" fmla="*/ 0 h 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 h="13">
                  <a:moveTo>
                    <a:pt x="0" y="0"/>
                  </a:moveTo>
                  <a:lnTo>
                    <a:pt x="14" y="13"/>
                  </a:lnTo>
                  <a:lnTo>
                    <a:pt x="5" y="10"/>
                  </a:lnTo>
                  <a:lnTo>
                    <a:pt x="0"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3" name="Freeform 190"/>
            <p:cNvSpPr>
              <a:spLocks/>
            </p:cNvSpPr>
            <p:nvPr/>
          </p:nvSpPr>
          <p:spPr bwMode="auto">
            <a:xfrm>
              <a:off x="5362" y="2910"/>
              <a:ext cx="13" cy="11"/>
            </a:xfrm>
            <a:custGeom>
              <a:avLst/>
              <a:gdLst>
                <a:gd name="T0" fmla="*/ 13 w 13"/>
                <a:gd name="T1" fmla="*/ 11 h 10"/>
                <a:gd name="T2" fmla="*/ 1 w 13"/>
                <a:gd name="T3" fmla="*/ 3 h 10"/>
                <a:gd name="T4" fmla="*/ 0 w 13"/>
                <a:gd name="T5" fmla="*/ 0 h 10"/>
                <a:gd name="T6" fmla="*/ 13 w 13"/>
                <a:gd name="T7" fmla="*/ 9 h 10"/>
                <a:gd name="T8" fmla="*/ 13 w 13"/>
                <a:gd name="T9" fmla="*/ 11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10">
                  <a:moveTo>
                    <a:pt x="13" y="10"/>
                  </a:moveTo>
                  <a:lnTo>
                    <a:pt x="1" y="3"/>
                  </a:lnTo>
                  <a:lnTo>
                    <a:pt x="0" y="0"/>
                  </a:lnTo>
                  <a:lnTo>
                    <a:pt x="13" y="8"/>
                  </a:lnTo>
                  <a:lnTo>
                    <a:pt x="13" y="1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4" name="Freeform 191"/>
            <p:cNvSpPr>
              <a:spLocks/>
            </p:cNvSpPr>
            <p:nvPr/>
          </p:nvSpPr>
          <p:spPr bwMode="auto">
            <a:xfrm>
              <a:off x="5295" y="2865"/>
              <a:ext cx="9" cy="11"/>
            </a:xfrm>
            <a:custGeom>
              <a:avLst/>
              <a:gdLst>
                <a:gd name="T0" fmla="*/ 9 w 8"/>
                <a:gd name="T1" fmla="*/ 11 h 10"/>
                <a:gd name="T2" fmla="*/ 5 w 8"/>
                <a:gd name="T3" fmla="*/ 0 h 10"/>
                <a:gd name="T4" fmla="*/ 0 w 8"/>
                <a:gd name="T5" fmla="*/ 4 h 10"/>
                <a:gd name="T6" fmla="*/ 3 w 8"/>
                <a:gd name="T7" fmla="*/ 4 h 10"/>
                <a:gd name="T8" fmla="*/ 9 w 8"/>
                <a:gd name="T9" fmla="*/ 11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0">
                  <a:moveTo>
                    <a:pt x="8" y="10"/>
                  </a:moveTo>
                  <a:lnTo>
                    <a:pt x="4" y="0"/>
                  </a:lnTo>
                  <a:lnTo>
                    <a:pt x="0" y="4"/>
                  </a:lnTo>
                  <a:lnTo>
                    <a:pt x="3" y="4"/>
                  </a:lnTo>
                  <a:lnTo>
                    <a:pt x="8" y="1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5" name="Freeform 192"/>
            <p:cNvSpPr>
              <a:spLocks/>
            </p:cNvSpPr>
            <p:nvPr/>
          </p:nvSpPr>
          <p:spPr bwMode="auto">
            <a:xfrm>
              <a:off x="5353" y="2870"/>
              <a:ext cx="9" cy="26"/>
            </a:xfrm>
            <a:custGeom>
              <a:avLst/>
              <a:gdLst>
                <a:gd name="T0" fmla="*/ 2 w 9"/>
                <a:gd name="T1" fmla="*/ 0 h 23"/>
                <a:gd name="T2" fmla="*/ 9 w 9"/>
                <a:gd name="T3" fmla="*/ 26 h 23"/>
                <a:gd name="T4" fmla="*/ 0 w 9"/>
                <a:gd name="T5" fmla="*/ 6 h 23"/>
                <a:gd name="T6" fmla="*/ 2 w 9"/>
                <a:gd name="T7" fmla="*/ 0 h 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23">
                  <a:moveTo>
                    <a:pt x="2" y="0"/>
                  </a:moveTo>
                  <a:lnTo>
                    <a:pt x="9" y="23"/>
                  </a:lnTo>
                  <a:lnTo>
                    <a:pt x="0" y="5"/>
                  </a:lnTo>
                  <a:lnTo>
                    <a:pt x="2"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6" name="Freeform 193"/>
            <p:cNvSpPr>
              <a:spLocks/>
            </p:cNvSpPr>
            <p:nvPr/>
          </p:nvSpPr>
          <p:spPr bwMode="auto">
            <a:xfrm>
              <a:off x="5320" y="2856"/>
              <a:ext cx="20" cy="20"/>
            </a:xfrm>
            <a:custGeom>
              <a:avLst/>
              <a:gdLst>
                <a:gd name="T0" fmla="*/ 18 w 19"/>
                <a:gd name="T1" fmla="*/ 20 h 18"/>
                <a:gd name="T2" fmla="*/ 20 w 19"/>
                <a:gd name="T3" fmla="*/ 20 h 18"/>
                <a:gd name="T4" fmla="*/ 11 w 19"/>
                <a:gd name="T5" fmla="*/ 10 h 18"/>
                <a:gd name="T6" fmla="*/ 0 w 19"/>
                <a:gd name="T7" fmla="*/ 0 h 18"/>
                <a:gd name="T8" fmla="*/ 9 w 19"/>
                <a:gd name="T9" fmla="*/ 10 h 18"/>
                <a:gd name="T10" fmla="*/ 18 w 19"/>
                <a:gd name="T11" fmla="*/ 20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 h="18">
                  <a:moveTo>
                    <a:pt x="17" y="18"/>
                  </a:moveTo>
                  <a:lnTo>
                    <a:pt x="19" y="18"/>
                  </a:lnTo>
                  <a:lnTo>
                    <a:pt x="10" y="9"/>
                  </a:lnTo>
                  <a:lnTo>
                    <a:pt x="0" y="0"/>
                  </a:lnTo>
                  <a:lnTo>
                    <a:pt x="9" y="9"/>
                  </a:lnTo>
                  <a:lnTo>
                    <a:pt x="17" y="18"/>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7" name="Freeform 194"/>
            <p:cNvSpPr>
              <a:spLocks/>
            </p:cNvSpPr>
            <p:nvPr/>
          </p:nvSpPr>
          <p:spPr bwMode="auto">
            <a:xfrm>
              <a:off x="5628" y="2954"/>
              <a:ext cx="3" cy="2"/>
            </a:xfrm>
            <a:custGeom>
              <a:avLst/>
              <a:gdLst>
                <a:gd name="T0" fmla="*/ 3 w 2"/>
                <a:gd name="T1" fmla="*/ 0 h 2"/>
                <a:gd name="T2" fmla="*/ 2 w 2"/>
                <a:gd name="T3" fmla="*/ 0 h 2"/>
                <a:gd name="T4" fmla="*/ 0 w 2"/>
                <a:gd name="T5" fmla="*/ 0 h 2"/>
                <a:gd name="T6" fmla="*/ 3 w 2"/>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2">
                  <a:moveTo>
                    <a:pt x="2" y="0"/>
                  </a:moveTo>
                  <a:lnTo>
                    <a:pt x="1" y="0"/>
                  </a:lnTo>
                  <a:lnTo>
                    <a:pt x="0" y="0"/>
                  </a:lnTo>
                  <a:lnTo>
                    <a:pt x="2"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8" name="Freeform 195"/>
            <p:cNvSpPr>
              <a:spLocks/>
            </p:cNvSpPr>
            <p:nvPr/>
          </p:nvSpPr>
          <p:spPr bwMode="auto">
            <a:xfrm>
              <a:off x="5437" y="3001"/>
              <a:ext cx="9" cy="13"/>
            </a:xfrm>
            <a:custGeom>
              <a:avLst/>
              <a:gdLst>
                <a:gd name="T0" fmla="*/ 8 w 8"/>
                <a:gd name="T1" fmla="*/ 13 h 13"/>
                <a:gd name="T2" fmla="*/ 9 w 8"/>
                <a:gd name="T3" fmla="*/ 5 h 13"/>
                <a:gd name="T4" fmla="*/ 7 w 8"/>
                <a:gd name="T5" fmla="*/ 6 h 13"/>
                <a:gd name="T6" fmla="*/ 2 w 8"/>
                <a:gd name="T7" fmla="*/ 0 h 13"/>
                <a:gd name="T8" fmla="*/ 0 w 8"/>
                <a:gd name="T9" fmla="*/ 13 h 13"/>
                <a:gd name="T10" fmla="*/ 8 w 8"/>
                <a:gd name="T11" fmla="*/ 13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13">
                  <a:moveTo>
                    <a:pt x="7" y="13"/>
                  </a:moveTo>
                  <a:lnTo>
                    <a:pt x="8" y="5"/>
                  </a:lnTo>
                  <a:lnTo>
                    <a:pt x="6" y="6"/>
                  </a:lnTo>
                  <a:lnTo>
                    <a:pt x="2" y="0"/>
                  </a:lnTo>
                  <a:lnTo>
                    <a:pt x="0" y="13"/>
                  </a:lnTo>
                  <a:lnTo>
                    <a:pt x="7" y="1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9" name="Freeform 196"/>
            <p:cNvSpPr>
              <a:spLocks/>
            </p:cNvSpPr>
            <p:nvPr/>
          </p:nvSpPr>
          <p:spPr bwMode="auto">
            <a:xfrm>
              <a:off x="5446" y="3021"/>
              <a:ext cx="7" cy="13"/>
            </a:xfrm>
            <a:custGeom>
              <a:avLst/>
              <a:gdLst>
                <a:gd name="T0" fmla="*/ 7 w 6"/>
                <a:gd name="T1" fmla="*/ 13 h 12"/>
                <a:gd name="T2" fmla="*/ 0 w 6"/>
                <a:gd name="T3" fmla="*/ 12 h 12"/>
                <a:gd name="T4" fmla="*/ 0 w 6"/>
                <a:gd name="T5" fmla="*/ 0 h 12"/>
                <a:gd name="T6" fmla="*/ 7 w 6"/>
                <a:gd name="T7" fmla="*/ 13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12">
                  <a:moveTo>
                    <a:pt x="6" y="12"/>
                  </a:moveTo>
                  <a:lnTo>
                    <a:pt x="0" y="11"/>
                  </a:lnTo>
                  <a:lnTo>
                    <a:pt x="0" y="0"/>
                  </a:lnTo>
                  <a:lnTo>
                    <a:pt x="6" y="1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20" name="Freeform 197"/>
            <p:cNvSpPr>
              <a:spLocks/>
            </p:cNvSpPr>
            <p:nvPr/>
          </p:nvSpPr>
          <p:spPr bwMode="auto">
            <a:xfrm>
              <a:off x="5457" y="3027"/>
              <a:ext cx="5" cy="5"/>
            </a:xfrm>
            <a:custGeom>
              <a:avLst/>
              <a:gdLst>
                <a:gd name="T0" fmla="*/ 5 w 4"/>
                <a:gd name="T1" fmla="*/ 0 h 5"/>
                <a:gd name="T2" fmla="*/ 1 w 4"/>
                <a:gd name="T3" fmla="*/ 5 h 5"/>
                <a:gd name="T4" fmla="*/ 0 w 4"/>
                <a:gd name="T5" fmla="*/ 4 h 5"/>
                <a:gd name="T6" fmla="*/ 5 w 4"/>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5">
                  <a:moveTo>
                    <a:pt x="4" y="0"/>
                  </a:moveTo>
                  <a:lnTo>
                    <a:pt x="1" y="5"/>
                  </a:lnTo>
                  <a:lnTo>
                    <a:pt x="0" y="4"/>
                  </a:lnTo>
                  <a:lnTo>
                    <a:pt x="4"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21" name="Freeform 198"/>
            <p:cNvSpPr>
              <a:spLocks/>
            </p:cNvSpPr>
            <p:nvPr/>
          </p:nvSpPr>
          <p:spPr bwMode="auto">
            <a:xfrm>
              <a:off x="5464" y="3079"/>
              <a:ext cx="2" cy="4"/>
            </a:xfrm>
            <a:custGeom>
              <a:avLst/>
              <a:gdLst>
                <a:gd name="T0" fmla="*/ 2 w 2"/>
                <a:gd name="T1" fmla="*/ 1 h 5"/>
                <a:gd name="T2" fmla="*/ 2 w 2"/>
                <a:gd name="T3" fmla="*/ 0 h 5"/>
                <a:gd name="T4" fmla="*/ 0 w 2"/>
                <a:gd name="T5" fmla="*/ 4 h 5"/>
                <a:gd name="T6" fmla="*/ 2 w 2"/>
                <a:gd name="T7" fmla="*/ 1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5">
                  <a:moveTo>
                    <a:pt x="2" y="1"/>
                  </a:moveTo>
                  <a:lnTo>
                    <a:pt x="2" y="0"/>
                  </a:lnTo>
                  <a:lnTo>
                    <a:pt x="0" y="5"/>
                  </a:lnTo>
                  <a:lnTo>
                    <a:pt x="2" y="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22" name="Freeform 199"/>
            <p:cNvSpPr>
              <a:spLocks/>
            </p:cNvSpPr>
            <p:nvPr/>
          </p:nvSpPr>
          <p:spPr bwMode="auto">
            <a:xfrm>
              <a:off x="2736" y="3043"/>
              <a:ext cx="233" cy="238"/>
            </a:xfrm>
            <a:custGeom>
              <a:avLst/>
              <a:gdLst>
                <a:gd name="T0" fmla="*/ 137 w 211"/>
                <a:gd name="T1" fmla="*/ 156 h 213"/>
                <a:gd name="T2" fmla="*/ 139 w 211"/>
                <a:gd name="T3" fmla="*/ 128 h 213"/>
                <a:gd name="T4" fmla="*/ 140 w 211"/>
                <a:gd name="T5" fmla="*/ 101 h 213"/>
                <a:gd name="T6" fmla="*/ 157 w 211"/>
                <a:gd name="T7" fmla="*/ 101 h 213"/>
                <a:gd name="T8" fmla="*/ 157 w 211"/>
                <a:gd name="T9" fmla="*/ 82 h 213"/>
                <a:gd name="T10" fmla="*/ 159 w 211"/>
                <a:gd name="T11" fmla="*/ 64 h 213"/>
                <a:gd name="T12" fmla="*/ 159 w 211"/>
                <a:gd name="T13" fmla="*/ 46 h 213"/>
                <a:gd name="T14" fmla="*/ 160 w 211"/>
                <a:gd name="T15" fmla="*/ 27 h 213"/>
                <a:gd name="T16" fmla="*/ 180 w 211"/>
                <a:gd name="T17" fmla="*/ 23 h 213"/>
                <a:gd name="T18" fmla="*/ 200 w 211"/>
                <a:gd name="T19" fmla="*/ 22 h 213"/>
                <a:gd name="T20" fmla="*/ 206 w 211"/>
                <a:gd name="T21" fmla="*/ 29 h 213"/>
                <a:gd name="T22" fmla="*/ 220 w 211"/>
                <a:gd name="T23" fmla="*/ 21 h 213"/>
                <a:gd name="T24" fmla="*/ 233 w 211"/>
                <a:gd name="T25" fmla="*/ 16 h 213"/>
                <a:gd name="T26" fmla="*/ 214 w 211"/>
                <a:gd name="T27" fmla="*/ 10 h 213"/>
                <a:gd name="T28" fmla="*/ 202 w 211"/>
                <a:gd name="T29" fmla="*/ 13 h 213"/>
                <a:gd name="T30" fmla="*/ 176 w 211"/>
                <a:gd name="T31" fmla="*/ 16 h 213"/>
                <a:gd name="T32" fmla="*/ 150 w 211"/>
                <a:gd name="T33" fmla="*/ 20 h 213"/>
                <a:gd name="T34" fmla="*/ 134 w 211"/>
                <a:gd name="T35" fmla="*/ 16 h 213"/>
                <a:gd name="T36" fmla="*/ 117 w 211"/>
                <a:gd name="T37" fmla="*/ 12 h 213"/>
                <a:gd name="T38" fmla="*/ 115 w 211"/>
                <a:gd name="T39" fmla="*/ 8 h 213"/>
                <a:gd name="T40" fmla="*/ 95 w 211"/>
                <a:gd name="T41" fmla="*/ 8 h 213"/>
                <a:gd name="T42" fmla="*/ 75 w 211"/>
                <a:gd name="T43" fmla="*/ 7 h 213"/>
                <a:gd name="T44" fmla="*/ 55 w 211"/>
                <a:gd name="T45" fmla="*/ 7 h 213"/>
                <a:gd name="T46" fmla="*/ 34 w 211"/>
                <a:gd name="T47" fmla="*/ 6 h 213"/>
                <a:gd name="T48" fmla="*/ 22 w 211"/>
                <a:gd name="T49" fmla="*/ 0 h 213"/>
                <a:gd name="T50" fmla="*/ 1 w 211"/>
                <a:gd name="T51" fmla="*/ 6 h 213"/>
                <a:gd name="T52" fmla="*/ 0 w 211"/>
                <a:gd name="T53" fmla="*/ 17 h 213"/>
                <a:gd name="T54" fmla="*/ 11 w 211"/>
                <a:gd name="T55" fmla="*/ 41 h 213"/>
                <a:gd name="T56" fmla="*/ 23 w 211"/>
                <a:gd name="T57" fmla="*/ 66 h 213"/>
                <a:gd name="T58" fmla="*/ 34 w 211"/>
                <a:gd name="T59" fmla="*/ 89 h 213"/>
                <a:gd name="T60" fmla="*/ 46 w 211"/>
                <a:gd name="T61" fmla="*/ 114 h 213"/>
                <a:gd name="T62" fmla="*/ 47 w 211"/>
                <a:gd name="T63" fmla="*/ 124 h 213"/>
                <a:gd name="T64" fmla="*/ 44 w 211"/>
                <a:gd name="T65" fmla="*/ 123 h 213"/>
                <a:gd name="T66" fmla="*/ 47 w 211"/>
                <a:gd name="T67" fmla="*/ 144 h 213"/>
                <a:gd name="T68" fmla="*/ 50 w 211"/>
                <a:gd name="T69" fmla="*/ 164 h 213"/>
                <a:gd name="T70" fmla="*/ 53 w 211"/>
                <a:gd name="T71" fmla="*/ 184 h 213"/>
                <a:gd name="T72" fmla="*/ 55 w 211"/>
                <a:gd name="T73" fmla="*/ 204 h 213"/>
                <a:gd name="T74" fmla="*/ 66 w 211"/>
                <a:gd name="T75" fmla="*/ 220 h 213"/>
                <a:gd name="T76" fmla="*/ 75 w 211"/>
                <a:gd name="T77" fmla="*/ 234 h 213"/>
                <a:gd name="T78" fmla="*/ 84 w 211"/>
                <a:gd name="T79" fmla="*/ 222 h 213"/>
                <a:gd name="T80" fmla="*/ 91 w 211"/>
                <a:gd name="T81" fmla="*/ 235 h 213"/>
                <a:gd name="T82" fmla="*/ 116 w 211"/>
                <a:gd name="T83" fmla="*/ 238 h 213"/>
                <a:gd name="T84" fmla="*/ 130 w 211"/>
                <a:gd name="T85" fmla="*/ 231 h 213"/>
                <a:gd name="T86" fmla="*/ 134 w 211"/>
                <a:gd name="T87" fmla="*/ 213 h 213"/>
                <a:gd name="T88" fmla="*/ 135 w 211"/>
                <a:gd name="T89" fmla="*/ 194 h 213"/>
                <a:gd name="T90" fmla="*/ 136 w 211"/>
                <a:gd name="T91" fmla="*/ 175 h 213"/>
                <a:gd name="T92" fmla="*/ 137 w 211"/>
                <a:gd name="T93" fmla="*/ 156 h 2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11" h="213">
                  <a:moveTo>
                    <a:pt x="124" y="140"/>
                  </a:moveTo>
                  <a:lnTo>
                    <a:pt x="126" y="115"/>
                  </a:lnTo>
                  <a:lnTo>
                    <a:pt x="127" y="90"/>
                  </a:lnTo>
                  <a:lnTo>
                    <a:pt x="142" y="90"/>
                  </a:lnTo>
                  <a:lnTo>
                    <a:pt x="142" y="73"/>
                  </a:lnTo>
                  <a:lnTo>
                    <a:pt x="144" y="57"/>
                  </a:lnTo>
                  <a:lnTo>
                    <a:pt x="144" y="41"/>
                  </a:lnTo>
                  <a:lnTo>
                    <a:pt x="145" y="24"/>
                  </a:lnTo>
                  <a:lnTo>
                    <a:pt x="163" y="21"/>
                  </a:lnTo>
                  <a:lnTo>
                    <a:pt x="181" y="20"/>
                  </a:lnTo>
                  <a:lnTo>
                    <a:pt x="187" y="26"/>
                  </a:lnTo>
                  <a:lnTo>
                    <a:pt x="199" y="19"/>
                  </a:lnTo>
                  <a:lnTo>
                    <a:pt x="211" y="14"/>
                  </a:lnTo>
                  <a:lnTo>
                    <a:pt x="194" y="9"/>
                  </a:lnTo>
                  <a:lnTo>
                    <a:pt x="183" y="12"/>
                  </a:lnTo>
                  <a:lnTo>
                    <a:pt x="159" y="14"/>
                  </a:lnTo>
                  <a:lnTo>
                    <a:pt x="136" y="18"/>
                  </a:lnTo>
                  <a:lnTo>
                    <a:pt x="121" y="14"/>
                  </a:lnTo>
                  <a:lnTo>
                    <a:pt x="106" y="11"/>
                  </a:lnTo>
                  <a:lnTo>
                    <a:pt x="104" y="7"/>
                  </a:lnTo>
                  <a:lnTo>
                    <a:pt x="86" y="7"/>
                  </a:lnTo>
                  <a:lnTo>
                    <a:pt x="68" y="6"/>
                  </a:lnTo>
                  <a:lnTo>
                    <a:pt x="50" y="6"/>
                  </a:lnTo>
                  <a:lnTo>
                    <a:pt x="31" y="5"/>
                  </a:lnTo>
                  <a:lnTo>
                    <a:pt x="20" y="0"/>
                  </a:lnTo>
                  <a:lnTo>
                    <a:pt x="1" y="5"/>
                  </a:lnTo>
                  <a:lnTo>
                    <a:pt x="0" y="15"/>
                  </a:lnTo>
                  <a:lnTo>
                    <a:pt x="10" y="37"/>
                  </a:lnTo>
                  <a:lnTo>
                    <a:pt x="21" y="59"/>
                  </a:lnTo>
                  <a:lnTo>
                    <a:pt x="31" y="80"/>
                  </a:lnTo>
                  <a:lnTo>
                    <a:pt x="42" y="102"/>
                  </a:lnTo>
                  <a:lnTo>
                    <a:pt x="43" y="111"/>
                  </a:lnTo>
                  <a:lnTo>
                    <a:pt x="40" y="110"/>
                  </a:lnTo>
                  <a:lnTo>
                    <a:pt x="43" y="129"/>
                  </a:lnTo>
                  <a:lnTo>
                    <a:pt x="45" y="147"/>
                  </a:lnTo>
                  <a:lnTo>
                    <a:pt x="48" y="165"/>
                  </a:lnTo>
                  <a:lnTo>
                    <a:pt x="50" y="183"/>
                  </a:lnTo>
                  <a:lnTo>
                    <a:pt x="60" y="197"/>
                  </a:lnTo>
                  <a:lnTo>
                    <a:pt x="68" y="209"/>
                  </a:lnTo>
                  <a:lnTo>
                    <a:pt x="76" y="199"/>
                  </a:lnTo>
                  <a:lnTo>
                    <a:pt x="82" y="210"/>
                  </a:lnTo>
                  <a:lnTo>
                    <a:pt x="105" y="213"/>
                  </a:lnTo>
                  <a:lnTo>
                    <a:pt x="118" y="207"/>
                  </a:lnTo>
                  <a:lnTo>
                    <a:pt x="121" y="191"/>
                  </a:lnTo>
                  <a:lnTo>
                    <a:pt x="122" y="174"/>
                  </a:lnTo>
                  <a:lnTo>
                    <a:pt x="123" y="157"/>
                  </a:lnTo>
                  <a:lnTo>
                    <a:pt x="124" y="14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23" name="Freeform 200"/>
            <p:cNvSpPr>
              <a:spLocks/>
            </p:cNvSpPr>
            <p:nvPr/>
          </p:nvSpPr>
          <p:spPr bwMode="auto">
            <a:xfrm>
              <a:off x="2873" y="3061"/>
              <a:ext cx="163" cy="180"/>
            </a:xfrm>
            <a:custGeom>
              <a:avLst/>
              <a:gdLst>
                <a:gd name="T0" fmla="*/ 0 w 147"/>
                <a:gd name="T1" fmla="*/ 140 h 162"/>
                <a:gd name="T2" fmla="*/ 2 w 147"/>
                <a:gd name="T3" fmla="*/ 112 h 162"/>
                <a:gd name="T4" fmla="*/ 3 w 147"/>
                <a:gd name="T5" fmla="*/ 84 h 162"/>
                <a:gd name="T6" fmla="*/ 20 w 147"/>
                <a:gd name="T7" fmla="*/ 84 h 162"/>
                <a:gd name="T8" fmla="*/ 20 w 147"/>
                <a:gd name="T9" fmla="*/ 66 h 162"/>
                <a:gd name="T10" fmla="*/ 22 w 147"/>
                <a:gd name="T11" fmla="*/ 48 h 162"/>
                <a:gd name="T12" fmla="*/ 22 w 147"/>
                <a:gd name="T13" fmla="*/ 30 h 162"/>
                <a:gd name="T14" fmla="*/ 23 w 147"/>
                <a:gd name="T15" fmla="*/ 11 h 162"/>
                <a:gd name="T16" fmla="*/ 43 w 147"/>
                <a:gd name="T17" fmla="*/ 8 h 162"/>
                <a:gd name="T18" fmla="*/ 63 w 147"/>
                <a:gd name="T19" fmla="*/ 7 h 162"/>
                <a:gd name="T20" fmla="*/ 70 w 147"/>
                <a:gd name="T21" fmla="*/ 13 h 162"/>
                <a:gd name="T22" fmla="*/ 83 w 147"/>
                <a:gd name="T23" fmla="*/ 6 h 162"/>
                <a:gd name="T24" fmla="*/ 96 w 147"/>
                <a:gd name="T25" fmla="*/ 0 h 162"/>
                <a:gd name="T26" fmla="*/ 106 w 147"/>
                <a:gd name="T27" fmla="*/ 20 h 162"/>
                <a:gd name="T28" fmla="*/ 118 w 147"/>
                <a:gd name="T29" fmla="*/ 40 h 162"/>
                <a:gd name="T30" fmla="*/ 130 w 147"/>
                <a:gd name="T31" fmla="*/ 50 h 162"/>
                <a:gd name="T32" fmla="*/ 133 w 147"/>
                <a:gd name="T33" fmla="*/ 53 h 162"/>
                <a:gd name="T34" fmla="*/ 137 w 147"/>
                <a:gd name="T35" fmla="*/ 60 h 162"/>
                <a:gd name="T36" fmla="*/ 143 w 147"/>
                <a:gd name="T37" fmla="*/ 77 h 162"/>
                <a:gd name="T38" fmla="*/ 159 w 147"/>
                <a:gd name="T39" fmla="*/ 83 h 162"/>
                <a:gd name="T40" fmla="*/ 163 w 147"/>
                <a:gd name="T41" fmla="*/ 87 h 162"/>
                <a:gd name="T42" fmla="*/ 162 w 147"/>
                <a:gd name="T43" fmla="*/ 88 h 162"/>
                <a:gd name="T44" fmla="*/ 139 w 147"/>
                <a:gd name="T45" fmla="*/ 103 h 162"/>
                <a:gd name="T46" fmla="*/ 122 w 147"/>
                <a:gd name="T47" fmla="*/ 119 h 162"/>
                <a:gd name="T48" fmla="*/ 112 w 147"/>
                <a:gd name="T49" fmla="*/ 137 h 162"/>
                <a:gd name="T50" fmla="*/ 102 w 147"/>
                <a:gd name="T51" fmla="*/ 143 h 162"/>
                <a:gd name="T52" fmla="*/ 92 w 147"/>
                <a:gd name="T53" fmla="*/ 159 h 162"/>
                <a:gd name="T54" fmla="*/ 65 w 147"/>
                <a:gd name="T55" fmla="*/ 157 h 162"/>
                <a:gd name="T56" fmla="*/ 52 w 147"/>
                <a:gd name="T57" fmla="*/ 151 h 162"/>
                <a:gd name="T58" fmla="*/ 43 w 147"/>
                <a:gd name="T59" fmla="*/ 164 h 162"/>
                <a:gd name="T60" fmla="*/ 35 w 147"/>
                <a:gd name="T61" fmla="*/ 178 h 162"/>
                <a:gd name="T62" fmla="*/ 17 w 147"/>
                <a:gd name="T63" fmla="*/ 180 h 162"/>
                <a:gd name="T64" fmla="*/ 10 w 147"/>
                <a:gd name="T65" fmla="*/ 178 h 162"/>
                <a:gd name="T66" fmla="*/ 12 w 147"/>
                <a:gd name="T67" fmla="*/ 159 h 162"/>
                <a:gd name="T68" fmla="*/ 0 w 147"/>
                <a:gd name="T69" fmla="*/ 140 h 1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47" h="162">
                  <a:moveTo>
                    <a:pt x="0" y="126"/>
                  </a:moveTo>
                  <a:lnTo>
                    <a:pt x="2" y="101"/>
                  </a:lnTo>
                  <a:lnTo>
                    <a:pt x="3" y="76"/>
                  </a:lnTo>
                  <a:lnTo>
                    <a:pt x="18" y="76"/>
                  </a:lnTo>
                  <a:lnTo>
                    <a:pt x="18" y="59"/>
                  </a:lnTo>
                  <a:lnTo>
                    <a:pt x="20" y="43"/>
                  </a:lnTo>
                  <a:lnTo>
                    <a:pt x="20" y="27"/>
                  </a:lnTo>
                  <a:lnTo>
                    <a:pt x="21" y="10"/>
                  </a:lnTo>
                  <a:lnTo>
                    <a:pt x="39" y="7"/>
                  </a:lnTo>
                  <a:lnTo>
                    <a:pt x="57" y="6"/>
                  </a:lnTo>
                  <a:lnTo>
                    <a:pt x="63" y="12"/>
                  </a:lnTo>
                  <a:lnTo>
                    <a:pt x="75" y="5"/>
                  </a:lnTo>
                  <a:lnTo>
                    <a:pt x="87" y="0"/>
                  </a:lnTo>
                  <a:lnTo>
                    <a:pt x="96" y="18"/>
                  </a:lnTo>
                  <a:lnTo>
                    <a:pt x="106" y="36"/>
                  </a:lnTo>
                  <a:lnTo>
                    <a:pt x="117" y="45"/>
                  </a:lnTo>
                  <a:lnTo>
                    <a:pt x="120" y="48"/>
                  </a:lnTo>
                  <a:lnTo>
                    <a:pt x="124" y="54"/>
                  </a:lnTo>
                  <a:lnTo>
                    <a:pt x="129" y="69"/>
                  </a:lnTo>
                  <a:lnTo>
                    <a:pt x="143" y="75"/>
                  </a:lnTo>
                  <a:lnTo>
                    <a:pt x="147" y="78"/>
                  </a:lnTo>
                  <a:lnTo>
                    <a:pt x="146" y="79"/>
                  </a:lnTo>
                  <a:lnTo>
                    <a:pt x="125" y="93"/>
                  </a:lnTo>
                  <a:lnTo>
                    <a:pt x="110" y="107"/>
                  </a:lnTo>
                  <a:lnTo>
                    <a:pt x="101" y="123"/>
                  </a:lnTo>
                  <a:lnTo>
                    <a:pt x="92" y="129"/>
                  </a:lnTo>
                  <a:lnTo>
                    <a:pt x="83" y="143"/>
                  </a:lnTo>
                  <a:lnTo>
                    <a:pt x="59" y="141"/>
                  </a:lnTo>
                  <a:lnTo>
                    <a:pt x="47" y="136"/>
                  </a:lnTo>
                  <a:lnTo>
                    <a:pt x="39" y="148"/>
                  </a:lnTo>
                  <a:lnTo>
                    <a:pt x="32" y="160"/>
                  </a:lnTo>
                  <a:lnTo>
                    <a:pt x="15" y="162"/>
                  </a:lnTo>
                  <a:lnTo>
                    <a:pt x="9" y="160"/>
                  </a:lnTo>
                  <a:lnTo>
                    <a:pt x="11" y="143"/>
                  </a:lnTo>
                  <a:lnTo>
                    <a:pt x="0" y="12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24" name="Freeform 201"/>
            <p:cNvSpPr>
              <a:spLocks/>
            </p:cNvSpPr>
            <p:nvPr/>
          </p:nvSpPr>
          <p:spPr bwMode="auto">
            <a:xfrm>
              <a:off x="3289" y="2934"/>
              <a:ext cx="4" cy="9"/>
            </a:xfrm>
            <a:custGeom>
              <a:avLst/>
              <a:gdLst>
                <a:gd name="T0" fmla="*/ 4 w 3"/>
                <a:gd name="T1" fmla="*/ 9 h 9"/>
                <a:gd name="T2" fmla="*/ 4 w 3"/>
                <a:gd name="T3" fmla="*/ 7 h 9"/>
                <a:gd name="T4" fmla="*/ 0 w 3"/>
                <a:gd name="T5" fmla="*/ 0 h 9"/>
                <a:gd name="T6" fmla="*/ 4 w 3"/>
                <a:gd name="T7" fmla="*/ 9 h 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9">
                  <a:moveTo>
                    <a:pt x="3" y="9"/>
                  </a:moveTo>
                  <a:lnTo>
                    <a:pt x="3" y="7"/>
                  </a:lnTo>
                  <a:lnTo>
                    <a:pt x="0" y="0"/>
                  </a:lnTo>
                  <a:lnTo>
                    <a:pt x="3" y="9"/>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25" name="Freeform 202"/>
            <p:cNvSpPr>
              <a:spLocks/>
            </p:cNvSpPr>
            <p:nvPr/>
          </p:nvSpPr>
          <p:spPr bwMode="auto">
            <a:xfrm>
              <a:off x="2989" y="3276"/>
              <a:ext cx="40" cy="40"/>
            </a:xfrm>
            <a:custGeom>
              <a:avLst/>
              <a:gdLst>
                <a:gd name="T0" fmla="*/ 17 w 35"/>
                <a:gd name="T1" fmla="*/ 3 h 35"/>
                <a:gd name="T2" fmla="*/ 0 w 35"/>
                <a:gd name="T3" fmla="*/ 22 h 35"/>
                <a:gd name="T4" fmla="*/ 13 w 35"/>
                <a:gd name="T5" fmla="*/ 40 h 35"/>
                <a:gd name="T6" fmla="*/ 19 w 35"/>
                <a:gd name="T7" fmla="*/ 34 h 35"/>
                <a:gd name="T8" fmla="*/ 37 w 35"/>
                <a:gd name="T9" fmla="*/ 22 h 35"/>
                <a:gd name="T10" fmla="*/ 40 w 35"/>
                <a:gd name="T11" fmla="*/ 8 h 35"/>
                <a:gd name="T12" fmla="*/ 24 w 35"/>
                <a:gd name="T13" fmla="*/ 0 h 35"/>
                <a:gd name="T14" fmla="*/ 17 w 35"/>
                <a:gd name="T15" fmla="*/ 3 h 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5" h="35">
                  <a:moveTo>
                    <a:pt x="15" y="3"/>
                  </a:moveTo>
                  <a:lnTo>
                    <a:pt x="0" y="19"/>
                  </a:lnTo>
                  <a:lnTo>
                    <a:pt x="11" y="35"/>
                  </a:lnTo>
                  <a:lnTo>
                    <a:pt x="17" y="30"/>
                  </a:lnTo>
                  <a:lnTo>
                    <a:pt x="32" y="19"/>
                  </a:lnTo>
                  <a:lnTo>
                    <a:pt x="35" y="7"/>
                  </a:lnTo>
                  <a:lnTo>
                    <a:pt x="21" y="0"/>
                  </a:lnTo>
                  <a:lnTo>
                    <a:pt x="15" y="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26" name="Freeform 203"/>
            <p:cNvSpPr>
              <a:spLocks/>
            </p:cNvSpPr>
            <p:nvPr/>
          </p:nvSpPr>
          <p:spPr bwMode="auto">
            <a:xfrm>
              <a:off x="3278" y="2947"/>
              <a:ext cx="135" cy="267"/>
            </a:xfrm>
            <a:custGeom>
              <a:avLst/>
              <a:gdLst>
                <a:gd name="T0" fmla="*/ 49 w 121"/>
                <a:gd name="T1" fmla="*/ 76 h 241"/>
                <a:gd name="T2" fmla="*/ 42 w 121"/>
                <a:gd name="T3" fmla="*/ 78 h 241"/>
                <a:gd name="T4" fmla="*/ 27 w 121"/>
                <a:gd name="T5" fmla="*/ 85 h 241"/>
                <a:gd name="T6" fmla="*/ 22 w 121"/>
                <a:gd name="T7" fmla="*/ 101 h 241"/>
                <a:gd name="T8" fmla="*/ 19 w 121"/>
                <a:gd name="T9" fmla="*/ 117 h 241"/>
                <a:gd name="T10" fmla="*/ 21 w 121"/>
                <a:gd name="T11" fmla="*/ 137 h 241"/>
                <a:gd name="T12" fmla="*/ 25 w 121"/>
                <a:gd name="T13" fmla="*/ 157 h 241"/>
                <a:gd name="T14" fmla="*/ 15 w 121"/>
                <a:gd name="T15" fmla="*/ 171 h 241"/>
                <a:gd name="T16" fmla="*/ 6 w 121"/>
                <a:gd name="T17" fmla="*/ 184 h 241"/>
                <a:gd name="T18" fmla="*/ 0 w 121"/>
                <a:gd name="T19" fmla="*/ 210 h 241"/>
                <a:gd name="T20" fmla="*/ 4 w 121"/>
                <a:gd name="T21" fmla="*/ 233 h 241"/>
                <a:gd name="T22" fmla="*/ 11 w 121"/>
                <a:gd name="T23" fmla="*/ 258 h 241"/>
                <a:gd name="T24" fmla="*/ 33 w 121"/>
                <a:gd name="T25" fmla="*/ 267 h 241"/>
                <a:gd name="T26" fmla="*/ 48 w 121"/>
                <a:gd name="T27" fmla="*/ 260 h 241"/>
                <a:gd name="T28" fmla="*/ 65 w 121"/>
                <a:gd name="T29" fmla="*/ 253 h 241"/>
                <a:gd name="T30" fmla="*/ 69 w 121"/>
                <a:gd name="T31" fmla="*/ 234 h 241"/>
                <a:gd name="T32" fmla="*/ 76 w 121"/>
                <a:gd name="T33" fmla="*/ 216 h 241"/>
                <a:gd name="T34" fmla="*/ 83 w 121"/>
                <a:gd name="T35" fmla="*/ 198 h 241"/>
                <a:gd name="T36" fmla="*/ 89 w 121"/>
                <a:gd name="T37" fmla="*/ 179 h 241"/>
                <a:gd name="T38" fmla="*/ 95 w 121"/>
                <a:gd name="T39" fmla="*/ 163 h 241"/>
                <a:gd name="T40" fmla="*/ 102 w 121"/>
                <a:gd name="T41" fmla="*/ 144 h 241"/>
                <a:gd name="T42" fmla="*/ 108 w 121"/>
                <a:gd name="T43" fmla="*/ 125 h 241"/>
                <a:gd name="T44" fmla="*/ 114 w 121"/>
                <a:gd name="T45" fmla="*/ 107 h 241"/>
                <a:gd name="T46" fmla="*/ 122 w 121"/>
                <a:gd name="T47" fmla="*/ 94 h 241"/>
                <a:gd name="T48" fmla="*/ 120 w 121"/>
                <a:gd name="T49" fmla="*/ 66 h 241"/>
                <a:gd name="T50" fmla="*/ 132 w 121"/>
                <a:gd name="T51" fmla="*/ 74 h 241"/>
                <a:gd name="T52" fmla="*/ 135 w 121"/>
                <a:gd name="T53" fmla="*/ 64 h 241"/>
                <a:gd name="T54" fmla="*/ 129 w 121"/>
                <a:gd name="T55" fmla="*/ 39 h 241"/>
                <a:gd name="T56" fmla="*/ 123 w 121"/>
                <a:gd name="T57" fmla="*/ 14 h 241"/>
                <a:gd name="T58" fmla="*/ 118 w 121"/>
                <a:gd name="T59" fmla="*/ 0 h 241"/>
                <a:gd name="T60" fmla="*/ 114 w 121"/>
                <a:gd name="T61" fmla="*/ 0 h 241"/>
                <a:gd name="T62" fmla="*/ 109 w 121"/>
                <a:gd name="T63" fmla="*/ 7 h 241"/>
                <a:gd name="T64" fmla="*/ 106 w 121"/>
                <a:gd name="T65" fmla="*/ 27 h 241"/>
                <a:gd name="T66" fmla="*/ 99 w 121"/>
                <a:gd name="T67" fmla="*/ 31 h 241"/>
                <a:gd name="T68" fmla="*/ 96 w 121"/>
                <a:gd name="T69" fmla="*/ 33 h 241"/>
                <a:gd name="T70" fmla="*/ 91 w 121"/>
                <a:gd name="T71" fmla="*/ 31 h 241"/>
                <a:gd name="T72" fmla="*/ 93 w 121"/>
                <a:gd name="T73" fmla="*/ 41 h 241"/>
                <a:gd name="T74" fmla="*/ 88 w 121"/>
                <a:gd name="T75" fmla="*/ 50 h 241"/>
                <a:gd name="T76" fmla="*/ 91 w 121"/>
                <a:gd name="T77" fmla="*/ 52 h 241"/>
                <a:gd name="T78" fmla="*/ 81 w 121"/>
                <a:gd name="T79" fmla="*/ 58 h 241"/>
                <a:gd name="T80" fmla="*/ 81 w 121"/>
                <a:gd name="T81" fmla="*/ 52 h 241"/>
                <a:gd name="T82" fmla="*/ 76 w 121"/>
                <a:gd name="T83" fmla="*/ 65 h 241"/>
                <a:gd name="T84" fmla="*/ 74 w 121"/>
                <a:gd name="T85" fmla="*/ 65 h 241"/>
                <a:gd name="T86" fmla="*/ 69 w 121"/>
                <a:gd name="T87" fmla="*/ 64 h 241"/>
                <a:gd name="T88" fmla="*/ 62 w 121"/>
                <a:gd name="T89" fmla="*/ 74 h 241"/>
                <a:gd name="T90" fmla="*/ 49 w 121"/>
                <a:gd name="T91" fmla="*/ 76 h 24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21" h="241">
                  <a:moveTo>
                    <a:pt x="44" y="69"/>
                  </a:moveTo>
                  <a:lnTo>
                    <a:pt x="38" y="70"/>
                  </a:lnTo>
                  <a:lnTo>
                    <a:pt x="24" y="77"/>
                  </a:lnTo>
                  <a:lnTo>
                    <a:pt x="20" y="91"/>
                  </a:lnTo>
                  <a:lnTo>
                    <a:pt x="17" y="106"/>
                  </a:lnTo>
                  <a:lnTo>
                    <a:pt x="19" y="124"/>
                  </a:lnTo>
                  <a:lnTo>
                    <a:pt x="22" y="142"/>
                  </a:lnTo>
                  <a:lnTo>
                    <a:pt x="13" y="154"/>
                  </a:lnTo>
                  <a:lnTo>
                    <a:pt x="5" y="166"/>
                  </a:lnTo>
                  <a:lnTo>
                    <a:pt x="0" y="190"/>
                  </a:lnTo>
                  <a:lnTo>
                    <a:pt x="4" y="210"/>
                  </a:lnTo>
                  <a:lnTo>
                    <a:pt x="10" y="233"/>
                  </a:lnTo>
                  <a:lnTo>
                    <a:pt x="30" y="241"/>
                  </a:lnTo>
                  <a:lnTo>
                    <a:pt x="43" y="235"/>
                  </a:lnTo>
                  <a:lnTo>
                    <a:pt x="58" y="228"/>
                  </a:lnTo>
                  <a:lnTo>
                    <a:pt x="62" y="211"/>
                  </a:lnTo>
                  <a:lnTo>
                    <a:pt x="68" y="195"/>
                  </a:lnTo>
                  <a:lnTo>
                    <a:pt x="74" y="179"/>
                  </a:lnTo>
                  <a:lnTo>
                    <a:pt x="80" y="162"/>
                  </a:lnTo>
                  <a:lnTo>
                    <a:pt x="85" y="147"/>
                  </a:lnTo>
                  <a:lnTo>
                    <a:pt x="91" y="130"/>
                  </a:lnTo>
                  <a:lnTo>
                    <a:pt x="97" y="113"/>
                  </a:lnTo>
                  <a:lnTo>
                    <a:pt x="102" y="97"/>
                  </a:lnTo>
                  <a:lnTo>
                    <a:pt x="109" y="85"/>
                  </a:lnTo>
                  <a:lnTo>
                    <a:pt x="108" y="60"/>
                  </a:lnTo>
                  <a:lnTo>
                    <a:pt x="118" y="67"/>
                  </a:lnTo>
                  <a:lnTo>
                    <a:pt x="121" y="58"/>
                  </a:lnTo>
                  <a:lnTo>
                    <a:pt x="116" y="35"/>
                  </a:lnTo>
                  <a:lnTo>
                    <a:pt x="110" y="13"/>
                  </a:lnTo>
                  <a:lnTo>
                    <a:pt x="106" y="0"/>
                  </a:lnTo>
                  <a:lnTo>
                    <a:pt x="102" y="0"/>
                  </a:lnTo>
                  <a:lnTo>
                    <a:pt x="98" y="6"/>
                  </a:lnTo>
                  <a:lnTo>
                    <a:pt x="95" y="24"/>
                  </a:lnTo>
                  <a:lnTo>
                    <a:pt x="89" y="28"/>
                  </a:lnTo>
                  <a:lnTo>
                    <a:pt x="86" y="30"/>
                  </a:lnTo>
                  <a:lnTo>
                    <a:pt x="82" y="28"/>
                  </a:lnTo>
                  <a:lnTo>
                    <a:pt x="83" y="37"/>
                  </a:lnTo>
                  <a:lnTo>
                    <a:pt x="79" y="45"/>
                  </a:lnTo>
                  <a:lnTo>
                    <a:pt x="82" y="47"/>
                  </a:lnTo>
                  <a:lnTo>
                    <a:pt x="73" y="52"/>
                  </a:lnTo>
                  <a:lnTo>
                    <a:pt x="73" y="47"/>
                  </a:lnTo>
                  <a:lnTo>
                    <a:pt x="68" y="59"/>
                  </a:lnTo>
                  <a:lnTo>
                    <a:pt x="66" y="59"/>
                  </a:lnTo>
                  <a:lnTo>
                    <a:pt x="62" y="58"/>
                  </a:lnTo>
                  <a:lnTo>
                    <a:pt x="56" y="67"/>
                  </a:lnTo>
                  <a:lnTo>
                    <a:pt x="44" y="69"/>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27" name="Freeform 204"/>
            <p:cNvSpPr>
              <a:spLocks/>
            </p:cNvSpPr>
            <p:nvPr/>
          </p:nvSpPr>
          <p:spPr bwMode="auto">
            <a:xfrm>
              <a:off x="3102" y="2894"/>
              <a:ext cx="56" cy="153"/>
            </a:xfrm>
            <a:custGeom>
              <a:avLst/>
              <a:gdLst>
                <a:gd name="T0" fmla="*/ 33 w 49"/>
                <a:gd name="T1" fmla="*/ 108 h 138"/>
                <a:gd name="T2" fmla="*/ 26 w 49"/>
                <a:gd name="T3" fmla="*/ 128 h 138"/>
                <a:gd name="T4" fmla="*/ 34 w 49"/>
                <a:gd name="T5" fmla="*/ 141 h 138"/>
                <a:gd name="T6" fmla="*/ 42 w 49"/>
                <a:gd name="T7" fmla="*/ 153 h 138"/>
                <a:gd name="T8" fmla="*/ 41 w 49"/>
                <a:gd name="T9" fmla="*/ 143 h 138"/>
                <a:gd name="T10" fmla="*/ 50 w 49"/>
                <a:gd name="T11" fmla="*/ 133 h 138"/>
                <a:gd name="T12" fmla="*/ 54 w 49"/>
                <a:gd name="T13" fmla="*/ 119 h 138"/>
                <a:gd name="T14" fmla="*/ 56 w 49"/>
                <a:gd name="T15" fmla="*/ 104 h 138"/>
                <a:gd name="T16" fmla="*/ 45 w 49"/>
                <a:gd name="T17" fmla="*/ 93 h 138"/>
                <a:gd name="T18" fmla="*/ 34 w 49"/>
                <a:gd name="T19" fmla="*/ 81 h 138"/>
                <a:gd name="T20" fmla="*/ 31 w 49"/>
                <a:gd name="T21" fmla="*/ 61 h 138"/>
                <a:gd name="T22" fmla="*/ 35 w 49"/>
                <a:gd name="T23" fmla="*/ 47 h 138"/>
                <a:gd name="T24" fmla="*/ 41 w 49"/>
                <a:gd name="T25" fmla="*/ 43 h 138"/>
                <a:gd name="T26" fmla="*/ 42 w 49"/>
                <a:gd name="T27" fmla="*/ 43 h 138"/>
                <a:gd name="T28" fmla="*/ 37 w 49"/>
                <a:gd name="T29" fmla="*/ 27 h 138"/>
                <a:gd name="T30" fmla="*/ 31 w 49"/>
                <a:gd name="T31" fmla="*/ 7 h 138"/>
                <a:gd name="T32" fmla="*/ 24 w 49"/>
                <a:gd name="T33" fmla="*/ 3 h 138"/>
                <a:gd name="T34" fmla="*/ 7 w 49"/>
                <a:gd name="T35" fmla="*/ 0 h 138"/>
                <a:gd name="T36" fmla="*/ 8 w 49"/>
                <a:gd name="T37" fmla="*/ 4 h 138"/>
                <a:gd name="T38" fmla="*/ 19 w 49"/>
                <a:gd name="T39" fmla="*/ 20 h 138"/>
                <a:gd name="T40" fmla="*/ 15 w 49"/>
                <a:gd name="T41" fmla="*/ 28 h 138"/>
                <a:gd name="T42" fmla="*/ 14 w 49"/>
                <a:gd name="T43" fmla="*/ 43 h 138"/>
                <a:gd name="T44" fmla="*/ 13 w 49"/>
                <a:gd name="T45" fmla="*/ 59 h 138"/>
                <a:gd name="T46" fmla="*/ 9 w 49"/>
                <a:gd name="T47" fmla="*/ 64 h 138"/>
                <a:gd name="T48" fmla="*/ 0 w 49"/>
                <a:gd name="T49" fmla="*/ 83 h 138"/>
                <a:gd name="T50" fmla="*/ 8 w 49"/>
                <a:gd name="T51" fmla="*/ 92 h 138"/>
                <a:gd name="T52" fmla="*/ 15 w 49"/>
                <a:gd name="T53" fmla="*/ 100 h 138"/>
                <a:gd name="T54" fmla="*/ 26 w 49"/>
                <a:gd name="T55" fmla="*/ 100 h 138"/>
                <a:gd name="T56" fmla="*/ 33 w 49"/>
                <a:gd name="T57" fmla="*/ 108 h 13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9" h="138">
                  <a:moveTo>
                    <a:pt x="29" y="97"/>
                  </a:moveTo>
                  <a:lnTo>
                    <a:pt x="23" y="115"/>
                  </a:lnTo>
                  <a:lnTo>
                    <a:pt x="30" y="127"/>
                  </a:lnTo>
                  <a:lnTo>
                    <a:pt x="37" y="138"/>
                  </a:lnTo>
                  <a:lnTo>
                    <a:pt x="36" y="129"/>
                  </a:lnTo>
                  <a:lnTo>
                    <a:pt x="44" y="120"/>
                  </a:lnTo>
                  <a:lnTo>
                    <a:pt x="47" y="107"/>
                  </a:lnTo>
                  <a:lnTo>
                    <a:pt x="49" y="94"/>
                  </a:lnTo>
                  <a:lnTo>
                    <a:pt x="39" y="84"/>
                  </a:lnTo>
                  <a:lnTo>
                    <a:pt x="30" y="73"/>
                  </a:lnTo>
                  <a:lnTo>
                    <a:pt x="27" y="55"/>
                  </a:lnTo>
                  <a:lnTo>
                    <a:pt x="31" y="42"/>
                  </a:lnTo>
                  <a:lnTo>
                    <a:pt x="36" y="39"/>
                  </a:lnTo>
                  <a:lnTo>
                    <a:pt x="37" y="39"/>
                  </a:lnTo>
                  <a:lnTo>
                    <a:pt x="32" y="24"/>
                  </a:lnTo>
                  <a:lnTo>
                    <a:pt x="27" y="6"/>
                  </a:lnTo>
                  <a:lnTo>
                    <a:pt x="21" y="3"/>
                  </a:lnTo>
                  <a:lnTo>
                    <a:pt x="6" y="0"/>
                  </a:lnTo>
                  <a:lnTo>
                    <a:pt x="7" y="4"/>
                  </a:lnTo>
                  <a:lnTo>
                    <a:pt x="17" y="18"/>
                  </a:lnTo>
                  <a:lnTo>
                    <a:pt x="13" y="25"/>
                  </a:lnTo>
                  <a:lnTo>
                    <a:pt x="12" y="39"/>
                  </a:lnTo>
                  <a:lnTo>
                    <a:pt x="11" y="53"/>
                  </a:lnTo>
                  <a:lnTo>
                    <a:pt x="8" y="58"/>
                  </a:lnTo>
                  <a:lnTo>
                    <a:pt x="0" y="75"/>
                  </a:lnTo>
                  <a:lnTo>
                    <a:pt x="7" y="83"/>
                  </a:lnTo>
                  <a:lnTo>
                    <a:pt x="13" y="90"/>
                  </a:lnTo>
                  <a:lnTo>
                    <a:pt x="23" y="90"/>
                  </a:lnTo>
                  <a:lnTo>
                    <a:pt x="29" y="9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28" name="Freeform 205"/>
            <p:cNvSpPr>
              <a:spLocks/>
            </p:cNvSpPr>
            <p:nvPr/>
          </p:nvSpPr>
          <p:spPr bwMode="auto">
            <a:xfrm>
              <a:off x="3060" y="2914"/>
              <a:ext cx="182" cy="327"/>
            </a:xfrm>
            <a:custGeom>
              <a:avLst/>
              <a:gdLst>
                <a:gd name="T0" fmla="*/ 72 w 166"/>
                <a:gd name="T1" fmla="*/ 191 h 294"/>
                <a:gd name="T2" fmla="*/ 79 w 166"/>
                <a:gd name="T3" fmla="*/ 185 h 294"/>
                <a:gd name="T4" fmla="*/ 112 w 166"/>
                <a:gd name="T5" fmla="*/ 151 h 294"/>
                <a:gd name="T6" fmla="*/ 143 w 166"/>
                <a:gd name="T7" fmla="*/ 132 h 294"/>
                <a:gd name="T8" fmla="*/ 178 w 166"/>
                <a:gd name="T9" fmla="*/ 93 h 294"/>
                <a:gd name="T10" fmla="*/ 181 w 166"/>
                <a:gd name="T11" fmla="*/ 79 h 294"/>
                <a:gd name="T12" fmla="*/ 181 w 166"/>
                <a:gd name="T13" fmla="*/ 42 h 294"/>
                <a:gd name="T14" fmla="*/ 181 w 166"/>
                <a:gd name="T15" fmla="*/ 0 h 294"/>
                <a:gd name="T16" fmla="*/ 161 w 166"/>
                <a:gd name="T17" fmla="*/ 10 h 294"/>
                <a:gd name="T18" fmla="*/ 135 w 166"/>
                <a:gd name="T19" fmla="*/ 19 h 294"/>
                <a:gd name="T20" fmla="*/ 102 w 166"/>
                <a:gd name="T21" fmla="*/ 20 h 294"/>
                <a:gd name="T22" fmla="*/ 83 w 166"/>
                <a:gd name="T23" fmla="*/ 22 h 294"/>
                <a:gd name="T24" fmla="*/ 73 w 166"/>
                <a:gd name="T25" fmla="*/ 40 h 294"/>
                <a:gd name="T26" fmla="*/ 87 w 166"/>
                <a:gd name="T27" fmla="*/ 72 h 294"/>
                <a:gd name="T28" fmla="*/ 95 w 166"/>
                <a:gd name="T29" fmla="*/ 98 h 294"/>
                <a:gd name="T30" fmla="*/ 83 w 166"/>
                <a:gd name="T31" fmla="*/ 122 h 294"/>
                <a:gd name="T32" fmla="*/ 77 w 166"/>
                <a:gd name="T33" fmla="*/ 120 h 294"/>
                <a:gd name="T34" fmla="*/ 76 w 166"/>
                <a:gd name="T35" fmla="*/ 87 h 294"/>
                <a:gd name="T36" fmla="*/ 58 w 166"/>
                <a:gd name="T37" fmla="*/ 79 h 294"/>
                <a:gd name="T38" fmla="*/ 38 w 166"/>
                <a:gd name="T39" fmla="*/ 77 h 294"/>
                <a:gd name="T40" fmla="*/ 13 w 166"/>
                <a:gd name="T41" fmla="*/ 87 h 294"/>
                <a:gd name="T42" fmla="*/ 3 w 166"/>
                <a:gd name="T43" fmla="*/ 103 h 294"/>
                <a:gd name="T44" fmla="*/ 11 w 166"/>
                <a:gd name="T45" fmla="*/ 110 h 294"/>
                <a:gd name="T46" fmla="*/ 45 w 166"/>
                <a:gd name="T47" fmla="*/ 125 h 294"/>
                <a:gd name="T48" fmla="*/ 41 w 166"/>
                <a:gd name="T49" fmla="*/ 166 h 294"/>
                <a:gd name="T50" fmla="*/ 37 w 166"/>
                <a:gd name="T51" fmla="*/ 202 h 294"/>
                <a:gd name="T52" fmla="*/ 23 w 166"/>
                <a:gd name="T53" fmla="*/ 229 h 294"/>
                <a:gd name="T54" fmla="*/ 14 w 166"/>
                <a:gd name="T55" fmla="*/ 252 h 294"/>
                <a:gd name="T56" fmla="*/ 19 w 166"/>
                <a:gd name="T57" fmla="*/ 289 h 294"/>
                <a:gd name="T58" fmla="*/ 21 w 166"/>
                <a:gd name="T59" fmla="*/ 327 h 294"/>
                <a:gd name="T60" fmla="*/ 34 w 166"/>
                <a:gd name="T61" fmla="*/ 314 h 294"/>
                <a:gd name="T62" fmla="*/ 50 w 166"/>
                <a:gd name="T63" fmla="*/ 293 h 294"/>
                <a:gd name="T64" fmla="*/ 79 w 166"/>
                <a:gd name="T65" fmla="*/ 276 h 294"/>
                <a:gd name="T66" fmla="*/ 82 w 166"/>
                <a:gd name="T67" fmla="*/ 250 h 294"/>
                <a:gd name="T68" fmla="*/ 80 w 166"/>
                <a:gd name="T69" fmla="*/ 238 h 294"/>
                <a:gd name="T70" fmla="*/ 76 w 166"/>
                <a:gd name="T71" fmla="*/ 205 h 29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66" h="294">
                  <a:moveTo>
                    <a:pt x="69" y="184"/>
                  </a:moveTo>
                  <a:lnTo>
                    <a:pt x="66" y="172"/>
                  </a:lnTo>
                  <a:lnTo>
                    <a:pt x="66" y="166"/>
                  </a:lnTo>
                  <a:lnTo>
                    <a:pt x="72" y="166"/>
                  </a:lnTo>
                  <a:lnTo>
                    <a:pt x="90" y="152"/>
                  </a:lnTo>
                  <a:lnTo>
                    <a:pt x="102" y="136"/>
                  </a:lnTo>
                  <a:lnTo>
                    <a:pt x="115" y="128"/>
                  </a:lnTo>
                  <a:lnTo>
                    <a:pt x="130" y="119"/>
                  </a:lnTo>
                  <a:lnTo>
                    <a:pt x="149" y="107"/>
                  </a:lnTo>
                  <a:lnTo>
                    <a:pt x="162" y="84"/>
                  </a:lnTo>
                  <a:lnTo>
                    <a:pt x="166" y="71"/>
                  </a:lnTo>
                  <a:lnTo>
                    <a:pt x="165" y="71"/>
                  </a:lnTo>
                  <a:lnTo>
                    <a:pt x="162" y="46"/>
                  </a:lnTo>
                  <a:lnTo>
                    <a:pt x="165" y="38"/>
                  </a:lnTo>
                  <a:lnTo>
                    <a:pt x="163" y="12"/>
                  </a:lnTo>
                  <a:lnTo>
                    <a:pt x="165" y="0"/>
                  </a:lnTo>
                  <a:lnTo>
                    <a:pt x="163" y="0"/>
                  </a:lnTo>
                  <a:lnTo>
                    <a:pt x="147" y="9"/>
                  </a:lnTo>
                  <a:lnTo>
                    <a:pt x="131" y="16"/>
                  </a:lnTo>
                  <a:lnTo>
                    <a:pt x="123" y="17"/>
                  </a:lnTo>
                  <a:lnTo>
                    <a:pt x="111" y="22"/>
                  </a:lnTo>
                  <a:lnTo>
                    <a:pt x="93" y="18"/>
                  </a:lnTo>
                  <a:lnTo>
                    <a:pt x="83" y="20"/>
                  </a:lnTo>
                  <a:lnTo>
                    <a:pt x="76" y="20"/>
                  </a:lnTo>
                  <a:lnTo>
                    <a:pt x="71" y="23"/>
                  </a:lnTo>
                  <a:lnTo>
                    <a:pt x="67" y="36"/>
                  </a:lnTo>
                  <a:lnTo>
                    <a:pt x="70" y="54"/>
                  </a:lnTo>
                  <a:lnTo>
                    <a:pt x="79" y="65"/>
                  </a:lnTo>
                  <a:lnTo>
                    <a:pt x="89" y="75"/>
                  </a:lnTo>
                  <a:lnTo>
                    <a:pt x="87" y="88"/>
                  </a:lnTo>
                  <a:lnTo>
                    <a:pt x="84" y="101"/>
                  </a:lnTo>
                  <a:lnTo>
                    <a:pt x="76" y="110"/>
                  </a:lnTo>
                  <a:lnTo>
                    <a:pt x="77" y="119"/>
                  </a:lnTo>
                  <a:lnTo>
                    <a:pt x="70" y="108"/>
                  </a:lnTo>
                  <a:lnTo>
                    <a:pt x="63" y="96"/>
                  </a:lnTo>
                  <a:lnTo>
                    <a:pt x="69" y="78"/>
                  </a:lnTo>
                  <a:lnTo>
                    <a:pt x="63" y="71"/>
                  </a:lnTo>
                  <a:lnTo>
                    <a:pt x="53" y="71"/>
                  </a:lnTo>
                  <a:lnTo>
                    <a:pt x="47" y="64"/>
                  </a:lnTo>
                  <a:lnTo>
                    <a:pt x="35" y="69"/>
                  </a:lnTo>
                  <a:lnTo>
                    <a:pt x="23" y="74"/>
                  </a:lnTo>
                  <a:lnTo>
                    <a:pt x="12" y="78"/>
                  </a:lnTo>
                  <a:lnTo>
                    <a:pt x="0" y="83"/>
                  </a:lnTo>
                  <a:lnTo>
                    <a:pt x="3" y="93"/>
                  </a:lnTo>
                  <a:lnTo>
                    <a:pt x="3" y="100"/>
                  </a:lnTo>
                  <a:lnTo>
                    <a:pt x="10" y="99"/>
                  </a:lnTo>
                  <a:lnTo>
                    <a:pt x="25" y="106"/>
                  </a:lnTo>
                  <a:lnTo>
                    <a:pt x="41" y="112"/>
                  </a:lnTo>
                  <a:lnTo>
                    <a:pt x="41" y="134"/>
                  </a:lnTo>
                  <a:lnTo>
                    <a:pt x="37" y="149"/>
                  </a:lnTo>
                  <a:lnTo>
                    <a:pt x="40" y="166"/>
                  </a:lnTo>
                  <a:lnTo>
                    <a:pt x="34" y="182"/>
                  </a:lnTo>
                  <a:lnTo>
                    <a:pt x="30" y="196"/>
                  </a:lnTo>
                  <a:lnTo>
                    <a:pt x="21" y="206"/>
                  </a:lnTo>
                  <a:lnTo>
                    <a:pt x="11" y="215"/>
                  </a:lnTo>
                  <a:lnTo>
                    <a:pt x="13" y="227"/>
                  </a:lnTo>
                  <a:lnTo>
                    <a:pt x="17" y="240"/>
                  </a:lnTo>
                  <a:lnTo>
                    <a:pt x="17" y="260"/>
                  </a:lnTo>
                  <a:lnTo>
                    <a:pt x="17" y="278"/>
                  </a:lnTo>
                  <a:lnTo>
                    <a:pt x="19" y="294"/>
                  </a:lnTo>
                  <a:lnTo>
                    <a:pt x="30" y="294"/>
                  </a:lnTo>
                  <a:lnTo>
                    <a:pt x="31" y="282"/>
                  </a:lnTo>
                  <a:lnTo>
                    <a:pt x="27" y="279"/>
                  </a:lnTo>
                  <a:lnTo>
                    <a:pt x="46" y="263"/>
                  </a:lnTo>
                  <a:lnTo>
                    <a:pt x="59" y="256"/>
                  </a:lnTo>
                  <a:lnTo>
                    <a:pt x="72" y="248"/>
                  </a:lnTo>
                  <a:lnTo>
                    <a:pt x="72" y="240"/>
                  </a:lnTo>
                  <a:lnTo>
                    <a:pt x="75" y="225"/>
                  </a:lnTo>
                  <a:lnTo>
                    <a:pt x="76" y="209"/>
                  </a:lnTo>
                  <a:lnTo>
                    <a:pt x="73" y="214"/>
                  </a:lnTo>
                  <a:lnTo>
                    <a:pt x="70" y="200"/>
                  </a:lnTo>
                  <a:lnTo>
                    <a:pt x="69" y="18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29" name="Freeform 206"/>
            <p:cNvSpPr>
              <a:spLocks/>
            </p:cNvSpPr>
            <p:nvPr/>
          </p:nvSpPr>
          <p:spPr bwMode="auto">
            <a:xfrm>
              <a:off x="2811" y="3147"/>
              <a:ext cx="282" cy="251"/>
            </a:xfrm>
            <a:custGeom>
              <a:avLst/>
              <a:gdLst>
                <a:gd name="T0" fmla="*/ 61 w 253"/>
                <a:gd name="T1" fmla="*/ 71 h 226"/>
                <a:gd name="T2" fmla="*/ 59 w 253"/>
                <a:gd name="T3" fmla="*/ 109 h 226"/>
                <a:gd name="T4" fmla="*/ 41 w 253"/>
                <a:gd name="T5" fmla="*/ 133 h 226"/>
                <a:gd name="T6" fmla="*/ 9 w 253"/>
                <a:gd name="T7" fmla="*/ 118 h 226"/>
                <a:gd name="T8" fmla="*/ 8 w 253"/>
                <a:gd name="T9" fmla="*/ 147 h 226"/>
                <a:gd name="T10" fmla="*/ 21 w 253"/>
                <a:gd name="T11" fmla="*/ 183 h 226"/>
                <a:gd name="T12" fmla="*/ 21 w 253"/>
                <a:gd name="T13" fmla="*/ 211 h 226"/>
                <a:gd name="T14" fmla="*/ 28 w 253"/>
                <a:gd name="T15" fmla="*/ 240 h 226"/>
                <a:gd name="T16" fmla="*/ 42 w 253"/>
                <a:gd name="T17" fmla="*/ 245 h 226"/>
                <a:gd name="T18" fmla="*/ 71 w 253"/>
                <a:gd name="T19" fmla="*/ 245 h 226"/>
                <a:gd name="T20" fmla="*/ 107 w 253"/>
                <a:gd name="T21" fmla="*/ 239 h 226"/>
                <a:gd name="T22" fmla="*/ 148 w 253"/>
                <a:gd name="T23" fmla="*/ 235 h 226"/>
                <a:gd name="T24" fmla="*/ 178 w 253"/>
                <a:gd name="T25" fmla="*/ 220 h 226"/>
                <a:gd name="T26" fmla="*/ 207 w 253"/>
                <a:gd name="T27" fmla="*/ 199 h 226"/>
                <a:gd name="T28" fmla="*/ 228 w 253"/>
                <a:gd name="T29" fmla="*/ 175 h 226"/>
                <a:gd name="T30" fmla="*/ 253 w 253"/>
                <a:gd name="T31" fmla="*/ 149 h 226"/>
                <a:gd name="T32" fmla="*/ 274 w 253"/>
                <a:gd name="T33" fmla="*/ 112 h 226"/>
                <a:gd name="T34" fmla="*/ 270 w 253"/>
                <a:gd name="T35" fmla="*/ 93 h 226"/>
                <a:gd name="T36" fmla="*/ 249 w 253"/>
                <a:gd name="T37" fmla="*/ 97 h 226"/>
                <a:gd name="T38" fmla="*/ 259 w 253"/>
                <a:gd name="T39" fmla="*/ 71 h 226"/>
                <a:gd name="T40" fmla="*/ 268 w 253"/>
                <a:gd name="T41" fmla="*/ 56 h 226"/>
                <a:gd name="T42" fmla="*/ 263 w 253"/>
                <a:gd name="T43" fmla="*/ 19 h 226"/>
                <a:gd name="T44" fmla="*/ 243 w 253"/>
                <a:gd name="T45" fmla="*/ 3 h 226"/>
                <a:gd name="T46" fmla="*/ 225 w 253"/>
                <a:gd name="T47" fmla="*/ 0 h 226"/>
                <a:gd name="T48" fmla="*/ 185 w 253"/>
                <a:gd name="T49" fmla="*/ 31 h 226"/>
                <a:gd name="T50" fmla="*/ 165 w 253"/>
                <a:gd name="T51" fmla="*/ 56 h 226"/>
                <a:gd name="T52" fmla="*/ 128 w 253"/>
                <a:gd name="T53" fmla="*/ 69 h 226"/>
                <a:gd name="T54" fmla="*/ 106 w 253"/>
                <a:gd name="T55" fmla="*/ 77 h 226"/>
                <a:gd name="T56" fmla="*/ 79 w 253"/>
                <a:gd name="T57" fmla="*/ 92 h 226"/>
                <a:gd name="T58" fmla="*/ 75 w 253"/>
                <a:gd name="T59" fmla="*/ 71 h 226"/>
                <a:gd name="T60" fmla="*/ 196 w 253"/>
                <a:gd name="T61" fmla="*/ 133 h 226"/>
                <a:gd name="T62" fmla="*/ 192 w 253"/>
                <a:gd name="T63" fmla="*/ 169 h 226"/>
                <a:gd name="T64" fmla="*/ 215 w 253"/>
                <a:gd name="T65" fmla="*/ 151 h 226"/>
                <a:gd name="T66" fmla="*/ 203 w 253"/>
                <a:gd name="T67" fmla="*/ 130 h 226"/>
                <a:gd name="T68" fmla="*/ 62 w 253"/>
                <a:gd name="T69" fmla="*/ 52 h 22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53" h="226">
                  <a:moveTo>
                    <a:pt x="56" y="47"/>
                  </a:moveTo>
                  <a:lnTo>
                    <a:pt x="55" y="64"/>
                  </a:lnTo>
                  <a:lnTo>
                    <a:pt x="54" y="81"/>
                  </a:lnTo>
                  <a:lnTo>
                    <a:pt x="53" y="98"/>
                  </a:lnTo>
                  <a:lnTo>
                    <a:pt x="50" y="114"/>
                  </a:lnTo>
                  <a:lnTo>
                    <a:pt x="37" y="120"/>
                  </a:lnTo>
                  <a:lnTo>
                    <a:pt x="14" y="117"/>
                  </a:lnTo>
                  <a:lnTo>
                    <a:pt x="8" y="106"/>
                  </a:lnTo>
                  <a:lnTo>
                    <a:pt x="0" y="116"/>
                  </a:lnTo>
                  <a:lnTo>
                    <a:pt x="7" y="132"/>
                  </a:lnTo>
                  <a:lnTo>
                    <a:pt x="13" y="148"/>
                  </a:lnTo>
                  <a:lnTo>
                    <a:pt x="19" y="165"/>
                  </a:lnTo>
                  <a:lnTo>
                    <a:pt x="25" y="182"/>
                  </a:lnTo>
                  <a:lnTo>
                    <a:pt x="19" y="190"/>
                  </a:lnTo>
                  <a:lnTo>
                    <a:pt x="20" y="198"/>
                  </a:lnTo>
                  <a:lnTo>
                    <a:pt x="25" y="216"/>
                  </a:lnTo>
                  <a:lnTo>
                    <a:pt x="30" y="216"/>
                  </a:lnTo>
                  <a:lnTo>
                    <a:pt x="38" y="221"/>
                  </a:lnTo>
                  <a:lnTo>
                    <a:pt x="48" y="226"/>
                  </a:lnTo>
                  <a:lnTo>
                    <a:pt x="64" y="221"/>
                  </a:lnTo>
                  <a:lnTo>
                    <a:pt x="80" y="215"/>
                  </a:lnTo>
                  <a:lnTo>
                    <a:pt x="96" y="215"/>
                  </a:lnTo>
                  <a:lnTo>
                    <a:pt x="113" y="214"/>
                  </a:lnTo>
                  <a:lnTo>
                    <a:pt x="133" y="212"/>
                  </a:lnTo>
                  <a:lnTo>
                    <a:pt x="143" y="208"/>
                  </a:lnTo>
                  <a:lnTo>
                    <a:pt x="160" y="198"/>
                  </a:lnTo>
                  <a:lnTo>
                    <a:pt x="176" y="189"/>
                  </a:lnTo>
                  <a:lnTo>
                    <a:pt x="186" y="179"/>
                  </a:lnTo>
                  <a:lnTo>
                    <a:pt x="196" y="168"/>
                  </a:lnTo>
                  <a:lnTo>
                    <a:pt x="205" y="158"/>
                  </a:lnTo>
                  <a:lnTo>
                    <a:pt x="216" y="147"/>
                  </a:lnTo>
                  <a:lnTo>
                    <a:pt x="227" y="134"/>
                  </a:lnTo>
                  <a:lnTo>
                    <a:pt x="239" y="119"/>
                  </a:lnTo>
                  <a:lnTo>
                    <a:pt x="246" y="101"/>
                  </a:lnTo>
                  <a:lnTo>
                    <a:pt x="253" y="84"/>
                  </a:lnTo>
                  <a:lnTo>
                    <a:pt x="242" y="84"/>
                  </a:lnTo>
                  <a:lnTo>
                    <a:pt x="239" y="92"/>
                  </a:lnTo>
                  <a:lnTo>
                    <a:pt x="223" y="87"/>
                  </a:lnTo>
                  <a:lnTo>
                    <a:pt x="224" y="74"/>
                  </a:lnTo>
                  <a:lnTo>
                    <a:pt x="232" y="64"/>
                  </a:lnTo>
                  <a:lnTo>
                    <a:pt x="240" y="68"/>
                  </a:lnTo>
                  <a:lnTo>
                    <a:pt x="240" y="50"/>
                  </a:lnTo>
                  <a:lnTo>
                    <a:pt x="240" y="30"/>
                  </a:lnTo>
                  <a:lnTo>
                    <a:pt x="236" y="17"/>
                  </a:lnTo>
                  <a:lnTo>
                    <a:pt x="234" y="5"/>
                  </a:lnTo>
                  <a:lnTo>
                    <a:pt x="218" y="3"/>
                  </a:lnTo>
                  <a:lnTo>
                    <a:pt x="204" y="0"/>
                  </a:lnTo>
                  <a:lnTo>
                    <a:pt x="202" y="0"/>
                  </a:lnTo>
                  <a:lnTo>
                    <a:pt x="181" y="14"/>
                  </a:lnTo>
                  <a:lnTo>
                    <a:pt x="166" y="28"/>
                  </a:lnTo>
                  <a:lnTo>
                    <a:pt x="157" y="44"/>
                  </a:lnTo>
                  <a:lnTo>
                    <a:pt x="148" y="50"/>
                  </a:lnTo>
                  <a:lnTo>
                    <a:pt x="139" y="64"/>
                  </a:lnTo>
                  <a:lnTo>
                    <a:pt x="115" y="62"/>
                  </a:lnTo>
                  <a:lnTo>
                    <a:pt x="103" y="57"/>
                  </a:lnTo>
                  <a:lnTo>
                    <a:pt x="95" y="69"/>
                  </a:lnTo>
                  <a:lnTo>
                    <a:pt x="88" y="81"/>
                  </a:lnTo>
                  <a:lnTo>
                    <a:pt x="71" y="83"/>
                  </a:lnTo>
                  <a:lnTo>
                    <a:pt x="65" y="81"/>
                  </a:lnTo>
                  <a:lnTo>
                    <a:pt x="67" y="64"/>
                  </a:lnTo>
                  <a:lnTo>
                    <a:pt x="56" y="47"/>
                  </a:lnTo>
                  <a:lnTo>
                    <a:pt x="176" y="120"/>
                  </a:lnTo>
                  <a:lnTo>
                    <a:pt x="161" y="136"/>
                  </a:lnTo>
                  <a:lnTo>
                    <a:pt x="172" y="152"/>
                  </a:lnTo>
                  <a:lnTo>
                    <a:pt x="178" y="147"/>
                  </a:lnTo>
                  <a:lnTo>
                    <a:pt x="193" y="136"/>
                  </a:lnTo>
                  <a:lnTo>
                    <a:pt x="196" y="124"/>
                  </a:lnTo>
                  <a:lnTo>
                    <a:pt x="182" y="117"/>
                  </a:lnTo>
                  <a:lnTo>
                    <a:pt x="176" y="120"/>
                  </a:lnTo>
                  <a:lnTo>
                    <a:pt x="56" y="47"/>
                  </a:lnTo>
                  <a:close/>
                </a:path>
              </a:pathLst>
            </a:custGeom>
            <a:grpFill/>
            <a:ln w="3175" cmpd="sng">
              <a:solidFill>
                <a:schemeClr val="bg2">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0" name="Freeform 207"/>
            <p:cNvSpPr>
              <a:spLocks/>
            </p:cNvSpPr>
            <p:nvPr/>
          </p:nvSpPr>
          <p:spPr bwMode="auto">
            <a:xfrm>
              <a:off x="2811" y="3147"/>
              <a:ext cx="282" cy="251"/>
            </a:xfrm>
            <a:custGeom>
              <a:avLst/>
              <a:gdLst>
                <a:gd name="T0" fmla="*/ 62 w 253"/>
                <a:gd name="T1" fmla="*/ 52 h 226"/>
                <a:gd name="T2" fmla="*/ 61 w 253"/>
                <a:gd name="T3" fmla="*/ 71 h 226"/>
                <a:gd name="T4" fmla="*/ 60 w 253"/>
                <a:gd name="T5" fmla="*/ 90 h 226"/>
                <a:gd name="T6" fmla="*/ 59 w 253"/>
                <a:gd name="T7" fmla="*/ 109 h 226"/>
                <a:gd name="T8" fmla="*/ 56 w 253"/>
                <a:gd name="T9" fmla="*/ 127 h 226"/>
                <a:gd name="T10" fmla="*/ 41 w 253"/>
                <a:gd name="T11" fmla="*/ 133 h 226"/>
                <a:gd name="T12" fmla="*/ 16 w 253"/>
                <a:gd name="T13" fmla="*/ 130 h 226"/>
                <a:gd name="T14" fmla="*/ 9 w 253"/>
                <a:gd name="T15" fmla="*/ 118 h 226"/>
                <a:gd name="T16" fmla="*/ 0 w 253"/>
                <a:gd name="T17" fmla="*/ 129 h 226"/>
                <a:gd name="T18" fmla="*/ 8 w 253"/>
                <a:gd name="T19" fmla="*/ 147 h 226"/>
                <a:gd name="T20" fmla="*/ 14 w 253"/>
                <a:gd name="T21" fmla="*/ 164 h 226"/>
                <a:gd name="T22" fmla="*/ 21 w 253"/>
                <a:gd name="T23" fmla="*/ 183 h 226"/>
                <a:gd name="T24" fmla="*/ 28 w 253"/>
                <a:gd name="T25" fmla="*/ 202 h 226"/>
                <a:gd name="T26" fmla="*/ 21 w 253"/>
                <a:gd name="T27" fmla="*/ 211 h 226"/>
                <a:gd name="T28" fmla="*/ 22 w 253"/>
                <a:gd name="T29" fmla="*/ 220 h 226"/>
                <a:gd name="T30" fmla="*/ 28 w 253"/>
                <a:gd name="T31" fmla="*/ 240 h 226"/>
                <a:gd name="T32" fmla="*/ 33 w 253"/>
                <a:gd name="T33" fmla="*/ 240 h 226"/>
                <a:gd name="T34" fmla="*/ 42 w 253"/>
                <a:gd name="T35" fmla="*/ 245 h 226"/>
                <a:gd name="T36" fmla="*/ 54 w 253"/>
                <a:gd name="T37" fmla="*/ 251 h 226"/>
                <a:gd name="T38" fmla="*/ 71 w 253"/>
                <a:gd name="T39" fmla="*/ 245 h 226"/>
                <a:gd name="T40" fmla="*/ 89 w 253"/>
                <a:gd name="T41" fmla="*/ 239 h 226"/>
                <a:gd name="T42" fmla="*/ 107 w 253"/>
                <a:gd name="T43" fmla="*/ 239 h 226"/>
                <a:gd name="T44" fmla="*/ 126 w 253"/>
                <a:gd name="T45" fmla="*/ 238 h 226"/>
                <a:gd name="T46" fmla="*/ 148 w 253"/>
                <a:gd name="T47" fmla="*/ 235 h 226"/>
                <a:gd name="T48" fmla="*/ 159 w 253"/>
                <a:gd name="T49" fmla="*/ 231 h 226"/>
                <a:gd name="T50" fmla="*/ 178 w 253"/>
                <a:gd name="T51" fmla="*/ 220 h 226"/>
                <a:gd name="T52" fmla="*/ 196 w 253"/>
                <a:gd name="T53" fmla="*/ 210 h 226"/>
                <a:gd name="T54" fmla="*/ 207 w 253"/>
                <a:gd name="T55" fmla="*/ 199 h 226"/>
                <a:gd name="T56" fmla="*/ 218 w 253"/>
                <a:gd name="T57" fmla="*/ 187 h 226"/>
                <a:gd name="T58" fmla="*/ 228 w 253"/>
                <a:gd name="T59" fmla="*/ 175 h 226"/>
                <a:gd name="T60" fmla="*/ 241 w 253"/>
                <a:gd name="T61" fmla="*/ 163 h 226"/>
                <a:gd name="T62" fmla="*/ 253 w 253"/>
                <a:gd name="T63" fmla="*/ 149 h 226"/>
                <a:gd name="T64" fmla="*/ 266 w 253"/>
                <a:gd name="T65" fmla="*/ 132 h 226"/>
                <a:gd name="T66" fmla="*/ 274 w 253"/>
                <a:gd name="T67" fmla="*/ 112 h 226"/>
                <a:gd name="T68" fmla="*/ 282 w 253"/>
                <a:gd name="T69" fmla="*/ 93 h 226"/>
                <a:gd name="T70" fmla="*/ 270 w 253"/>
                <a:gd name="T71" fmla="*/ 93 h 226"/>
                <a:gd name="T72" fmla="*/ 266 w 253"/>
                <a:gd name="T73" fmla="*/ 102 h 226"/>
                <a:gd name="T74" fmla="*/ 249 w 253"/>
                <a:gd name="T75" fmla="*/ 97 h 226"/>
                <a:gd name="T76" fmla="*/ 250 w 253"/>
                <a:gd name="T77" fmla="*/ 82 h 226"/>
                <a:gd name="T78" fmla="*/ 259 w 253"/>
                <a:gd name="T79" fmla="*/ 71 h 226"/>
                <a:gd name="T80" fmla="*/ 268 w 253"/>
                <a:gd name="T81" fmla="*/ 76 h 226"/>
                <a:gd name="T82" fmla="*/ 268 w 253"/>
                <a:gd name="T83" fmla="*/ 56 h 226"/>
                <a:gd name="T84" fmla="*/ 268 w 253"/>
                <a:gd name="T85" fmla="*/ 33 h 226"/>
                <a:gd name="T86" fmla="*/ 263 w 253"/>
                <a:gd name="T87" fmla="*/ 19 h 226"/>
                <a:gd name="T88" fmla="*/ 261 w 253"/>
                <a:gd name="T89" fmla="*/ 6 h 226"/>
                <a:gd name="T90" fmla="*/ 243 w 253"/>
                <a:gd name="T91" fmla="*/ 3 h 226"/>
                <a:gd name="T92" fmla="*/ 227 w 253"/>
                <a:gd name="T93" fmla="*/ 0 h 226"/>
                <a:gd name="T94" fmla="*/ 225 w 253"/>
                <a:gd name="T95" fmla="*/ 0 h 226"/>
                <a:gd name="T96" fmla="*/ 202 w 253"/>
                <a:gd name="T97" fmla="*/ 16 h 226"/>
                <a:gd name="T98" fmla="*/ 185 w 253"/>
                <a:gd name="T99" fmla="*/ 31 h 226"/>
                <a:gd name="T100" fmla="*/ 175 w 253"/>
                <a:gd name="T101" fmla="*/ 49 h 226"/>
                <a:gd name="T102" fmla="*/ 165 w 253"/>
                <a:gd name="T103" fmla="*/ 56 h 226"/>
                <a:gd name="T104" fmla="*/ 155 w 253"/>
                <a:gd name="T105" fmla="*/ 71 h 226"/>
                <a:gd name="T106" fmla="*/ 128 w 253"/>
                <a:gd name="T107" fmla="*/ 69 h 226"/>
                <a:gd name="T108" fmla="*/ 115 w 253"/>
                <a:gd name="T109" fmla="*/ 63 h 226"/>
                <a:gd name="T110" fmla="*/ 106 w 253"/>
                <a:gd name="T111" fmla="*/ 77 h 226"/>
                <a:gd name="T112" fmla="*/ 98 w 253"/>
                <a:gd name="T113" fmla="*/ 90 h 226"/>
                <a:gd name="T114" fmla="*/ 79 w 253"/>
                <a:gd name="T115" fmla="*/ 92 h 226"/>
                <a:gd name="T116" fmla="*/ 72 w 253"/>
                <a:gd name="T117" fmla="*/ 90 h 226"/>
                <a:gd name="T118" fmla="*/ 75 w 253"/>
                <a:gd name="T119" fmla="*/ 71 h 226"/>
                <a:gd name="T120" fmla="*/ 62 w 253"/>
                <a:gd name="T121" fmla="*/ 52 h 22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53" h="226">
                  <a:moveTo>
                    <a:pt x="56" y="47"/>
                  </a:moveTo>
                  <a:lnTo>
                    <a:pt x="55" y="64"/>
                  </a:lnTo>
                  <a:lnTo>
                    <a:pt x="54" y="81"/>
                  </a:lnTo>
                  <a:lnTo>
                    <a:pt x="53" y="98"/>
                  </a:lnTo>
                  <a:lnTo>
                    <a:pt x="50" y="114"/>
                  </a:lnTo>
                  <a:lnTo>
                    <a:pt x="37" y="120"/>
                  </a:lnTo>
                  <a:lnTo>
                    <a:pt x="14" y="117"/>
                  </a:lnTo>
                  <a:lnTo>
                    <a:pt x="8" y="106"/>
                  </a:lnTo>
                  <a:lnTo>
                    <a:pt x="0" y="116"/>
                  </a:lnTo>
                  <a:lnTo>
                    <a:pt x="7" y="132"/>
                  </a:lnTo>
                  <a:lnTo>
                    <a:pt x="13" y="148"/>
                  </a:lnTo>
                  <a:lnTo>
                    <a:pt x="19" y="165"/>
                  </a:lnTo>
                  <a:lnTo>
                    <a:pt x="25" y="182"/>
                  </a:lnTo>
                  <a:lnTo>
                    <a:pt x="19" y="190"/>
                  </a:lnTo>
                  <a:lnTo>
                    <a:pt x="20" y="198"/>
                  </a:lnTo>
                  <a:lnTo>
                    <a:pt x="25" y="216"/>
                  </a:lnTo>
                  <a:lnTo>
                    <a:pt x="30" y="216"/>
                  </a:lnTo>
                  <a:lnTo>
                    <a:pt x="38" y="221"/>
                  </a:lnTo>
                  <a:lnTo>
                    <a:pt x="48" y="226"/>
                  </a:lnTo>
                  <a:lnTo>
                    <a:pt x="64" y="221"/>
                  </a:lnTo>
                  <a:lnTo>
                    <a:pt x="80" y="215"/>
                  </a:lnTo>
                  <a:lnTo>
                    <a:pt x="96" y="215"/>
                  </a:lnTo>
                  <a:lnTo>
                    <a:pt x="113" y="214"/>
                  </a:lnTo>
                  <a:lnTo>
                    <a:pt x="133" y="212"/>
                  </a:lnTo>
                  <a:lnTo>
                    <a:pt x="143" y="208"/>
                  </a:lnTo>
                  <a:lnTo>
                    <a:pt x="160" y="198"/>
                  </a:lnTo>
                  <a:lnTo>
                    <a:pt x="176" y="189"/>
                  </a:lnTo>
                  <a:lnTo>
                    <a:pt x="186" y="179"/>
                  </a:lnTo>
                  <a:lnTo>
                    <a:pt x="196" y="168"/>
                  </a:lnTo>
                  <a:lnTo>
                    <a:pt x="205" y="158"/>
                  </a:lnTo>
                  <a:lnTo>
                    <a:pt x="216" y="147"/>
                  </a:lnTo>
                  <a:lnTo>
                    <a:pt x="227" y="134"/>
                  </a:lnTo>
                  <a:lnTo>
                    <a:pt x="239" y="119"/>
                  </a:lnTo>
                  <a:lnTo>
                    <a:pt x="246" y="101"/>
                  </a:lnTo>
                  <a:lnTo>
                    <a:pt x="253" y="84"/>
                  </a:lnTo>
                  <a:lnTo>
                    <a:pt x="242" y="84"/>
                  </a:lnTo>
                  <a:lnTo>
                    <a:pt x="239" y="92"/>
                  </a:lnTo>
                  <a:lnTo>
                    <a:pt x="223" y="87"/>
                  </a:lnTo>
                  <a:lnTo>
                    <a:pt x="224" y="74"/>
                  </a:lnTo>
                  <a:lnTo>
                    <a:pt x="232" y="64"/>
                  </a:lnTo>
                  <a:lnTo>
                    <a:pt x="240" y="68"/>
                  </a:lnTo>
                  <a:lnTo>
                    <a:pt x="240" y="50"/>
                  </a:lnTo>
                  <a:lnTo>
                    <a:pt x="240" y="30"/>
                  </a:lnTo>
                  <a:lnTo>
                    <a:pt x="236" y="17"/>
                  </a:lnTo>
                  <a:lnTo>
                    <a:pt x="234" y="5"/>
                  </a:lnTo>
                  <a:lnTo>
                    <a:pt x="218" y="3"/>
                  </a:lnTo>
                  <a:lnTo>
                    <a:pt x="204" y="0"/>
                  </a:lnTo>
                  <a:lnTo>
                    <a:pt x="202" y="0"/>
                  </a:lnTo>
                  <a:lnTo>
                    <a:pt x="181" y="14"/>
                  </a:lnTo>
                  <a:lnTo>
                    <a:pt x="166" y="28"/>
                  </a:lnTo>
                  <a:lnTo>
                    <a:pt x="157" y="44"/>
                  </a:lnTo>
                  <a:lnTo>
                    <a:pt x="148" y="50"/>
                  </a:lnTo>
                  <a:lnTo>
                    <a:pt x="139" y="64"/>
                  </a:lnTo>
                  <a:lnTo>
                    <a:pt x="115" y="62"/>
                  </a:lnTo>
                  <a:lnTo>
                    <a:pt x="103" y="57"/>
                  </a:lnTo>
                  <a:lnTo>
                    <a:pt x="95" y="69"/>
                  </a:lnTo>
                  <a:lnTo>
                    <a:pt x="88" y="81"/>
                  </a:lnTo>
                  <a:lnTo>
                    <a:pt x="71" y="83"/>
                  </a:lnTo>
                  <a:lnTo>
                    <a:pt x="65" y="81"/>
                  </a:lnTo>
                  <a:lnTo>
                    <a:pt x="67" y="64"/>
                  </a:lnTo>
                  <a:lnTo>
                    <a:pt x="56" y="4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1" name="Freeform 208"/>
            <p:cNvSpPr>
              <a:spLocks/>
            </p:cNvSpPr>
            <p:nvPr/>
          </p:nvSpPr>
          <p:spPr bwMode="auto">
            <a:xfrm>
              <a:off x="2989" y="3276"/>
              <a:ext cx="40" cy="40"/>
            </a:xfrm>
            <a:custGeom>
              <a:avLst/>
              <a:gdLst>
                <a:gd name="T0" fmla="*/ 17 w 35"/>
                <a:gd name="T1" fmla="*/ 3 h 35"/>
                <a:gd name="T2" fmla="*/ 0 w 35"/>
                <a:gd name="T3" fmla="*/ 22 h 35"/>
                <a:gd name="T4" fmla="*/ 13 w 35"/>
                <a:gd name="T5" fmla="*/ 40 h 35"/>
                <a:gd name="T6" fmla="*/ 19 w 35"/>
                <a:gd name="T7" fmla="*/ 34 h 35"/>
                <a:gd name="T8" fmla="*/ 37 w 35"/>
                <a:gd name="T9" fmla="*/ 22 h 35"/>
                <a:gd name="T10" fmla="*/ 40 w 35"/>
                <a:gd name="T11" fmla="*/ 8 h 35"/>
                <a:gd name="T12" fmla="*/ 24 w 35"/>
                <a:gd name="T13" fmla="*/ 0 h 35"/>
                <a:gd name="T14" fmla="*/ 17 w 35"/>
                <a:gd name="T15" fmla="*/ 3 h 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5" h="35">
                  <a:moveTo>
                    <a:pt x="15" y="3"/>
                  </a:moveTo>
                  <a:lnTo>
                    <a:pt x="0" y="19"/>
                  </a:lnTo>
                  <a:lnTo>
                    <a:pt x="11" y="35"/>
                  </a:lnTo>
                  <a:lnTo>
                    <a:pt x="17" y="30"/>
                  </a:lnTo>
                  <a:lnTo>
                    <a:pt x="32" y="19"/>
                  </a:lnTo>
                  <a:lnTo>
                    <a:pt x="35" y="7"/>
                  </a:lnTo>
                  <a:lnTo>
                    <a:pt x="21" y="0"/>
                  </a:lnTo>
                  <a:lnTo>
                    <a:pt x="15" y="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2" name="Freeform 209"/>
            <p:cNvSpPr>
              <a:spLocks/>
            </p:cNvSpPr>
            <p:nvPr/>
          </p:nvSpPr>
          <p:spPr bwMode="auto">
            <a:xfrm>
              <a:off x="2780" y="3156"/>
              <a:ext cx="2" cy="11"/>
            </a:xfrm>
            <a:custGeom>
              <a:avLst/>
              <a:gdLst>
                <a:gd name="T0" fmla="*/ 2 w 3"/>
                <a:gd name="T1" fmla="*/ 11 h 9"/>
                <a:gd name="T2" fmla="*/ 0 w 3"/>
                <a:gd name="T3" fmla="*/ 10 h 9"/>
                <a:gd name="T4" fmla="*/ 1 w 3"/>
                <a:gd name="T5" fmla="*/ 0 h 9"/>
                <a:gd name="T6" fmla="*/ 2 w 3"/>
                <a:gd name="T7" fmla="*/ 11 h 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9">
                  <a:moveTo>
                    <a:pt x="3" y="9"/>
                  </a:moveTo>
                  <a:lnTo>
                    <a:pt x="0" y="8"/>
                  </a:lnTo>
                  <a:lnTo>
                    <a:pt x="2" y="0"/>
                  </a:lnTo>
                  <a:lnTo>
                    <a:pt x="3" y="9"/>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3" name="Freeform 210"/>
            <p:cNvSpPr>
              <a:spLocks/>
            </p:cNvSpPr>
            <p:nvPr/>
          </p:nvSpPr>
          <p:spPr bwMode="auto">
            <a:xfrm>
              <a:off x="3060" y="3218"/>
              <a:ext cx="20" cy="32"/>
            </a:xfrm>
            <a:custGeom>
              <a:avLst/>
              <a:gdLst>
                <a:gd name="T0" fmla="*/ 9 w 19"/>
                <a:gd name="T1" fmla="*/ 0 h 28"/>
                <a:gd name="T2" fmla="*/ 1 w 19"/>
                <a:gd name="T3" fmla="*/ 11 h 28"/>
                <a:gd name="T4" fmla="*/ 0 w 19"/>
                <a:gd name="T5" fmla="*/ 26 h 28"/>
                <a:gd name="T6" fmla="*/ 17 w 19"/>
                <a:gd name="T7" fmla="*/ 32 h 28"/>
                <a:gd name="T8" fmla="*/ 20 w 19"/>
                <a:gd name="T9" fmla="*/ 23 h 28"/>
                <a:gd name="T10" fmla="*/ 18 w 19"/>
                <a:gd name="T11" fmla="*/ 5 h 28"/>
                <a:gd name="T12" fmla="*/ 9 w 19"/>
                <a:gd name="T13" fmla="*/ 0 h 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 h="28">
                  <a:moveTo>
                    <a:pt x="9" y="0"/>
                  </a:moveTo>
                  <a:lnTo>
                    <a:pt x="1" y="10"/>
                  </a:lnTo>
                  <a:lnTo>
                    <a:pt x="0" y="23"/>
                  </a:lnTo>
                  <a:lnTo>
                    <a:pt x="16" y="28"/>
                  </a:lnTo>
                  <a:lnTo>
                    <a:pt x="19" y="20"/>
                  </a:lnTo>
                  <a:lnTo>
                    <a:pt x="17" y="4"/>
                  </a:lnTo>
                  <a:lnTo>
                    <a:pt x="9"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4" name="Freeform 211"/>
            <p:cNvSpPr>
              <a:spLocks/>
            </p:cNvSpPr>
            <p:nvPr/>
          </p:nvSpPr>
          <p:spPr bwMode="auto">
            <a:xfrm>
              <a:off x="2736" y="2823"/>
              <a:ext cx="215" cy="240"/>
            </a:xfrm>
            <a:custGeom>
              <a:avLst/>
              <a:gdLst>
                <a:gd name="T0" fmla="*/ 215 w 193"/>
                <a:gd name="T1" fmla="*/ 140 h 217"/>
                <a:gd name="T2" fmla="*/ 197 w 193"/>
                <a:gd name="T3" fmla="*/ 140 h 217"/>
                <a:gd name="T4" fmla="*/ 180 w 193"/>
                <a:gd name="T5" fmla="*/ 142 h 217"/>
                <a:gd name="T6" fmla="*/ 179 w 193"/>
                <a:gd name="T7" fmla="*/ 156 h 217"/>
                <a:gd name="T8" fmla="*/ 179 w 193"/>
                <a:gd name="T9" fmla="*/ 173 h 217"/>
                <a:gd name="T10" fmla="*/ 179 w 193"/>
                <a:gd name="T11" fmla="*/ 188 h 217"/>
                <a:gd name="T12" fmla="*/ 179 w 193"/>
                <a:gd name="T13" fmla="*/ 204 h 217"/>
                <a:gd name="T14" fmla="*/ 190 w 193"/>
                <a:gd name="T15" fmla="*/ 219 h 217"/>
                <a:gd name="T16" fmla="*/ 203 w 193"/>
                <a:gd name="T17" fmla="*/ 233 h 217"/>
                <a:gd name="T18" fmla="*/ 176 w 193"/>
                <a:gd name="T19" fmla="*/ 236 h 217"/>
                <a:gd name="T20" fmla="*/ 150 w 193"/>
                <a:gd name="T21" fmla="*/ 240 h 217"/>
                <a:gd name="T22" fmla="*/ 134 w 193"/>
                <a:gd name="T23" fmla="*/ 236 h 217"/>
                <a:gd name="T24" fmla="*/ 117 w 193"/>
                <a:gd name="T25" fmla="*/ 232 h 217"/>
                <a:gd name="T26" fmla="*/ 115 w 193"/>
                <a:gd name="T27" fmla="*/ 228 h 217"/>
                <a:gd name="T28" fmla="*/ 95 w 193"/>
                <a:gd name="T29" fmla="*/ 228 h 217"/>
                <a:gd name="T30" fmla="*/ 75 w 193"/>
                <a:gd name="T31" fmla="*/ 227 h 217"/>
                <a:gd name="T32" fmla="*/ 55 w 193"/>
                <a:gd name="T33" fmla="*/ 227 h 217"/>
                <a:gd name="T34" fmla="*/ 33 w 193"/>
                <a:gd name="T35" fmla="*/ 226 h 217"/>
                <a:gd name="T36" fmla="*/ 21 w 193"/>
                <a:gd name="T37" fmla="*/ 220 h 217"/>
                <a:gd name="T38" fmla="*/ 0 w 193"/>
                <a:gd name="T39" fmla="*/ 226 h 217"/>
                <a:gd name="T40" fmla="*/ 1 w 193"/>
                <a:gd name="T41" fmla="*/ 209 h 217"/>
                <a:gd name="T42" fmla="*/ 2 w 193"/>
                <a:gd name="T43" fmla="*/ 194 h 217"/>
                <a:gd name="T44" fmla="*/ 10 w 193"/>
                <a:gd name="T45" fmla="*/ 169 h 217"/>
                <a:gd name="T46" fmla="*/ 19 w 193"/>
                <a:gd name="T47" fmla="*/ 144 h 217"/>
                <a:gd name="T48" fmla="*/ 28 w 193"/>
                <a:gd name="T49" fmla="*/ 131 h 217"/>
                <a:gd name="T50" fmla="*/ 36 w 193"/>
                <a:gd name="T51" fmla="*/ 117 h 217"/>
                <a:gd name="T52" fmla="*/ 33 w 193"/>
                <a:gd name="T53" fmla="*/ 91 h 217"/>
                <a:gd name="T54" fmla="*/ 28 w 193"/>
                <a:gd name="T55" fmla="*/ 75 h 217"/>
                <a:gd name="T56" fmla="*/ 23 w 193"/>
                <a:gd name="T57" fmla="*/ 61 h 217"/>
                <a:gd name="T58" fmla="*/ 29 w 193"/>
                <a:gd name="T59" fmla="*/ 51 h 217"/>
                <a:gd name="T60" fmla="*/ 21 w 193"/>
                <a:gd name="T61" fmla="*/ 28 h 217"/>
                <a:gd name="T62" fmla="*/ 12 w 193"/>
                <a:gd name="T63" fmla="*/ 3 h 217"/>
                <a:gd name="T64" fmla="*/ 27 w 193"/>
                <a:gd name="T65" fmla="*/ 0 h 217"/>
                <a:gd name="T66" fmla="*/ 41 w 193"/>
                <a:gd name="T67" fmla="*/ 0 h 217"/>
                <a:gd name="T68" fmla="*/ 57 w 193"/>
                <a:gd name="T69" fmla="*/ 1 h 217"/>
                <a:gd name="T70" fmla="*/ 72 w 193"/>
                <a:gd name="T71" fmla="*/ 1 h 217"/>
                <a:gd name="T72" fmla="*/ 87 w 193"/>
                <a:gd name="T73" fmla="*/ 2 h 217"/>
                <a:gd name="T74" fmla="*/ 94 w 193"/>
                <a:gd name="T75" fmla="*/ 21 h 217"/>
                <a:gd name="T76" fmla="*/ 101 w 193"/>
                <a:gd name="T77" fmla="*/ 40 h 217"/>
                <a:gd name="T78" fmla="*/ 114 w 193"/>
                <a:gd name="T79" fmla="*/ 43 h 217"/>
                <a:gd name="T80" fmla="*/ 135 w 193"/>
                <a:gd name="T81" fmla="*/ 40 h 217"/>
                <a:gd name="T82" fmla="*/ 139 w 193"/>
                <a:gd name="T83" fmla="*/ 22 h 217"/>
                <a:gd name="T84" fmla="*/ 156 w 193"/>
                <a:gd name="T85" fmla="*/ 23 h 217"/>
                <a:gd name="T86" fmla="*/ 156 w 193"/>
                <a:gd name="T87" fmla="*/ 28 h 217"/>
                <a:gd name="T88" fmla="*/ 179 w 193"/>
                <a:gd name="T89" fmla="*/ 31 h 217"/>
                <a:gd name="T90" fmla="*/ 180 w 193"/>
                <a:gd name="T91" fmla="*/ 54 h 217"/>
                <a:gd name="T92" fmla="*/ 180 w 193"/>
                <a:gd name="T93" fmla="*/ 76 h 217"/>
                <a:gd name="T94" fmla="*/ 186 w 193"/>
                <a:gd name="T95" fmla="*/ 96 h 217"/>
                <a:gd name="T96" fmla="*/ 187 w 193"/>
                <a:gd name="T97" fmla="*/ 104 h 217"/>
                <a:gd name="T98" fmla="*/ 202 w 193"/>
                <a:gd name="T99" fmla="*/ 102 h 217"/>
                <a:gd name="T100" fmla="*/ 215 w 193"/>
                <a:gd name="T101" fmla="*/ 100 h 217"/>
                <a:gd name="T102" fmla="*/ 215 w 193"/>
                <a:gd name="T103" fmla="*/ 119 h 217"/>
                <a:gd name="T104" fmla="*/ 215 w 193"/>
                <a:gd name="T105" fmla="*/ 140 h 21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93" h="217">
                  <a:moveTo>
                    <a:pt x="193" y="127"/>
                  </a:moveTo>
                  <a:lnTo>
                    <a:pt x="177" y="127"/>
                  </a:lnTo>
                  <a:lnTo>
                    <a:pt x="162" y="128"/>
                  </a:lnTo>
                  <a:lnTo>
                    <a:pt x="161" y="141"/>
                  </a:lnTo>
                  <a:lnTo>
                    <a:pt x="161" y="156"/>
                  </a:lnTo>
                  <a:lnTo>
                    <a:pt x="161" y="170"/>
                  </a:lnTo>
                  <a:lnTo>
                    <a:pt x="161" y="184"/>
                  </a:lnTo>
                  <a:lnTo>
                    <a:pt x="171" y="198"/>
                  </a:lnTo>
                  <a:lnTo>
                    <a:pt x="182" y="211"/>
                  </a:lnTo>
                  <a:lnTo>
                    <a:pt x="158" y="213"/>
                  </a:lnTo>
                  <a:lnTo>
                    <a:pt x="135" y="217"/>
                  </a:lnTo>
                  <a:lnTo>
                    <a:pt x="120" y="213"/>
                  </a:lnTo>
                  <a:lnTo>
                    <a:pt x="105" y="210"/>
                  </a:lnTo>
                  <a:lnTo>
                    <a:pt x="103" y="206"/>
                  </a:lnTo>
                  <a:lnTo>
                    <a:pt x="85" y="206"/>
                  </a:lnTo>
                  <a:lnTo>
                    <a:pt x="67" y="205"/>
                  </a:lnTo>
                  <a:lnTo>
                    <a:pt x="49" y="205"/>
                  </a:lnTo>
                  <a:lnTo>
                    <a:pt x="30" y="204"/>
                  </a:lnTo>
                  <a:lnTo>
                    <a:pt x="19" y="199"/>
                  </a:lnTo>
                  <a:lnTo>
                    <a:pt x="0" y="204"/>
                  </a:lnTo>
                  <a:lnTo>
                    <a:pt x="1" y="189"/>
                  </a:lnTo>
                  <a:lnTo>
                    <a:pt x="2" y="175"/>
                  </a:lnTo>
                  <a:lnTo>
                    <a:pt x="9" y="153"/>
                  </a:lnTo>
                  <a:lnTo>
                    <a:pt x="17" y="130"/>
                  </a:lnTo>
                  <a:lnTo>
                    <a:pt x="25" y="118"/>
                  </a:lnTo>
                  <a:lnTo>
                    <a:pt x="32" y="106"/>
                  </a:lnTo>
                  <a:lnTo>
                    <a:pt x="30" y="82"/>
                  </a:lnTo>
                  <a:lnTo>
                    <a:pt x="25" y="68"/>
                  </a:lnTo>
                  <a:lnTo>
                    <a:pt x="21" y="55"/>
                  </a:lnTo>
                  <a:lnTo>
                    <a:pt x="26" y="46"/>
                  </a:lnTo>
                  <a:lnTo>
                    <a:pt x="19" y="25"/>
                  </a:lnTo>
                  <a:lnTo>
                    <a:pt x="11" y="3"/>
                  </a:lnTo>
                  <a:lnTo>
                    <a:pt x="24" y="0"/>
                  </a:lnTo>
                  <a:lnTo>
                    <a:pt x="37" y="0"/>
                  </a:lnTo>
                  <a:lnTo>
                    <a:pt x="51" y="1"/>
                  </a:lnTo>
                  <a:lnTo>
                    <a:pt x="65" y="1"/>
                  </a:lnTo>
                  <a:lnTo>
                    <a:pt x="78" y="2"/>
                  </a:lnTo>
                  <a:lnTo>
                    <a:pt x="84" y="19"/>
                  </a:lnTo>
                  <a:lnTo>
                    <a:pt x="91" y="36"/>
                  </a:lnTo>
                  <a:lnTo>
                    <a:pt x="102" y="39"/>
                  </a:lnTo>
                  <a:lnTo>
                    <a:pt x="121" y="36"/>
                  </a:lnTo>
                  <a:lnTo>
                    <a:pt x="125" y="20"/>
                  </a:lnTo>
                  <a:lnTo>
                    <a:pt x="140" y="21"/>
                  </a:lnTo>
                  <a:lnTo>
                    <a:pt x="140" y="25"/>
                  </a:lnTo>
                  <a:lnTo>
                    <a:pt x="161" y="28"/>
                  </a:lnTo>
                  <a:lnTo>
                    <a:pt x="162" y="49"/>
                  </a:lnTo>
                  <a:lnTo>
                    <a:pt x="162" y="69"/>
                  </a:lnTo>
                  <a:lnTo>
                    <a:pt x="167" y="87"/>
                  </a:lnTo>
                  <a:lnTo>
                    <a:pt x="168" y="94"/>
                  </a:lnTo>
                  <a:lnTo>
                    <a:pt x="181" y="92"/>
                  </a:lnTo>
                  <a:lnTo>
                    <a:pt x="193" y="90"/>
                  </a:lnTo>
                  <a:lnTo>
                    <a:pt x="193" y="108"/>
                  </a:lnTo>
                  <a:lnTo>
                    <a:pt x="193" y="12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 name="Freeform 212"/>
            <p:cNvSpPr>
              <a:spLocks/>
            </p:cNvSpPr>
            <p:nvPr/>
          </p:nvSpPr>
          <p:spPr bwMode="auto">
            <a:xfrm>
              <a:off x="2742" y="2794"/>
              <a:ext cx="20" cy="27"/>
            </a:xfrm>
            <a:custGeom>
              <a:avLst/>
              <a:gdLst>
                <a:gd name="T0" fmla="*/ 2 w 17"/>
                <a:gd name="T1" fmla="*/ 27 h 24"/>
                <a:gd name="T2" fmla="*/ 0 w 17"/>
                <a:gd name="T3" fmla="*/ 11 h 24"/>
                <a:gd name="T4" fmla="*/ 13 w 17"/>
                <a:gd name="T5" fmla="*/ 0 h 24"/>
                <a:gd name="T6" fmla="*/ 20 w 17"/>
                <a:gd name="T7" fmla="*/ 3 h 24"/>
                <a:gd name="T8" fmla="*/ 11 w 17"/>
                <a:gd name="T9" fmla="*/ 10 h 24"/>
                <a:gd name="T10" fmla="*/ 9 w 17"/>
                <a:gd name="T11" fmla="*/ 26 h 24"/>
                <a:gd name="T12" fmla="*/ 2 w 17"/>
                <a:gd name="T13" fmla="*/ 27 h 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24">
                  <a:moveTo>
                    <a:pt x="2" y="24"/>
                  </a:moveTo>
                  <a:lnTo>
                    <a:pt x="0" y="10"/>
                  </a:lnTo>
                  <a:lnTo>
                    <a:pt x="11" y="0"/>
                  </a:lnTo>
                  <a:lnTo>
                    <a:pt x="17" y="3"/>
                  </a:lnTo>
                  <a:lnTo>
                    <a:pt x="9" y="9"/>
                  </a:lnTo>
                  <a:lnTo>
                    <a:pt x="8" y="23"/>
                  </a:lnTo>
                  <a:lnTo>
                    <a:pt x="2" y="2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6" name="Freeform 213"/>
            <p:cNvSpPr>
              <a:spLocks/>
            </p:cNvSpPr>
            <p:nvPr/>
          </p:nvSpPr>
          <p:spPr bwMode="auto">
            <a:xfrm>
              <a:off x="2698" y="2659"/>
              <a:ext cx="33" cy="26"/>
            </a:xfrm>
            <a:custGeom>
              <a:avLst/>
              <a:gdLst>
                <a:gd name="T0" fmla="*/ 7 w 30"/>
                <a:gd name="T1" fmla="*/ 26 h 24"/>
                <a:gd name="T2" fmla="*/ 0 w 30"/>
                <a:gd name="T3" fmla="*/ 24 h 24"/>
                <a:gd name="T4" fmla="*/ 2 w 30"/>
                <a:gd name="T5" fmla="*/ 17 h 24"/>
                <a:gd name="T6" fmla="*/ 7 w 30"/>
                <a:gd name="T7" fmla="*/ 0 h 24"/>
                <a:gd name="T8" fmla="*/ 20 w 30"/>
                <a:gd name="T9" fmla="*/ 1 h 24"/>
                <a:gd name="T10" fmla="*/ 33 w 30"/>
                <a:gd name="T11" fmla="*/ 4 h 24"/>
                <a:gd name="T12" fmla="*/ 33 w 30"/>
                <a:gd name="T13" fmla="*/ 26 h 24"/>
                <a:gd name="T14" fmla="*/ 20 w 30"/>
                <a:gd name="T15" fmla="*/ 26 h 24"/>
                <a:gd name="T16" fmla="*/ 7 w 30"/>
                <a:gd name="T17" fmla="*/ 26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0" h="24">
                  <a:moveTo>
                    <a:pt x="6" y="24"/>
                  </a:moveTo>
                  <a:lnTo>
                    <a:pt x="0" y="22"/>
                  </a:lnTo>
                  <a:lnTo>
                    <a:pt x="2" y="16"/>
                  </a:lnTo>
                  <a:lnTo>
                    <a:pt x="6" y="0"/>
                  </a:lnTo>
                  <a:lnTo>
                    <a:pt x="18" y="1"/>
                  </a:lnTo>
                  <a:lnTo>
                    <a:pt x="30" y="4"/>
                  </a:lnTo>
                  <a:lnTo>
                    <a:pt x="30" y="24"/>
                  </a:lnTo>
                  <a:lnTo>
                    <a:pt x="18" y="24"/>
                  </a:lnTo>
                  <a:lnTo>
                    <a:pt x="6" y="2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7" name="Freeform 214"/>
            <p:cNvSpPr>
              <a:spLocks/>
            </p:cNvSpPr>
            <p:nvPr/>
          </p:nvSpPr>
          <p:spPr bwMode="auto">
            <a:xfrm>
              <a:off x="2680" y="2630"/>
              <a:ext cx="9" cy="11"/>
            </a:xfrm>
            <a:custGeom>
              <a:avLst/>
              <a:gdLst>
                <a:gd name="T0" fmla="*/ 9 w 9"/>
                <a:gd name="T1" fmla="*/ 1 h 8"/>
                <a:gd name="T2" fmla="*/ 6 w 9"/>
                <a:gd name="T3" fmla="*/ 0 h 8"/>
                <a:gd name="T4" fmla="*/ 0 w 9"/>
                <a:gd name="T5" fmla="*/ 11 h 8"/>
                <a:gd name="T6" fmla="*/ 9 w 9"/>
                <a:gd name="T7" fmla="*/ 1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8">
                  <a:moveTo>
                    <a:pt x="9" y="1"/>
                  </a:moveTo>
                  <a:lnTo>
                    <a:pt x="6" y="0"/>
                  </a:lnTo>
                  <a:lnTo>
                    <a:pt x="0" y="8"/>
                  </a:lnTo>
                  <a:lnTo>
                    <a:pt x="9" y="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8" name="Freeform 215"/>
            <p:cNvSpPr>
              <a:spLocks/>
            </p:cNvSpPr>
            <p:nvPr/>
          </p:nvSpPr>
          <p:spPr bwMode="auto">
            <a:xfrm>
              <a:off x="2687" y="2663"/>
              <a:ext cx="100" cy="120"/>
            </a:xfrm>
            <a:custGeom>
              <a:avLst/>
              <a:gdLst>
                <a:gd name="T0" fmla="*/ 18 w 91"/>
                <a:gd name="T1" fmla="*/ 22 h 109"/>
                <a:gd name="T2" fmla="*/ 14 w 91"/>
                <a:gd name="T3" fmla="*/ 30 h 109"/>
                <a:gd name="T4" fmla="*/ 10 w 91"/>
                <a:gd name="T5" fmla="*/ 30 h 109"/>
                <a:gd name="T6" fmla="*/ 21 w 91"/>
                <a:gd name="T7" fmla="*/ 40 h 109"/>
                <a:gd name="T8" fmla="*/ 11 w 91"/>
                <a:gd name="T9" fmla="*/ 37 h 109"/>
                <a:gd name="T10" fmla="*/ 5 w 91"/>
                <a:gd name="T11" fmla="*/ 56 h 109"/>
                <a:gd name="T12" fmla="*/ 0 w 91"/>
                <a:gd name="T13" fmla="*/ 56 h 109"/>
                <a:gd name="T14" fmla="*/ 8 w 91"/>
                <a:gd name="T15" fmla="*/ 69 h 109"/>
                <a:gd name="T16" fmla="*/ 12 w 91"/>
                <a:gd name="T17" fmla="*/ 74 h 109"/>
                <a:gd name="T18" fmla="*/ 5 w 91"/>
                <a:gd name="T19" fmla="*/ 68 h 109"/>
                <a:gd name="T20" fmla="*/ 13 w 91"/>
                <a:gd name="T21" fmla="*/ 80 h 109"/>
                <a:gd name="T22" fmla="*/ 11 w 91"/>
                <a:gd name="T23" fmla="*/ 80 h 109"/>
                <a:gd name="T24" fmla="*/ 21 w 91"/>
                <a:gd name="T25" fmla="*/ 92 h 109"/>
                <a:gd name="T26" fmla="*/ 19 w 91"/>
                <a:gd name="T27" fmla="*/ 90 h 109"/>
                <a:gd name="T28" fmla="*/ 31 w 91"/>
                <a:gd name="T29" fmla="*/ 106 h 109"/>
                <a:gd name="T30" fmla="*/ 43 w 91"/>
                <a:gd name="T31" fmla="*/ 120 h 109"/>
                <a:gd name="T32" fmla="*/ 47 w 91"/>
                <a:gd name="T33" fmla="*/ 112 h 109"/>
                <a:gd name="T34" fmla="*/ 52 w 91"/>
                <a:gd name="T35" fmla="*/ 114 h 109"/>
                <a:gd name="T36" fmla="*/ 56 w 91"/>
                <a:gd name="T37" fmla="*/ 110 h 109"/>
                <a:gd name="T38" fmla="*/ 52 w 91"/>
                <a:gd name="T39" fmla="*/ 102 h 109"/>
                <a:gd name="T40" fmla="*/ 51 w 91"/>
                <a:gd name="T41" fmla="*/ 97 h 109"/>
                <a:gd name="T42" fmla="*/ 49 w 91"/>
                <a:gd name="T43" fmla="*/ 90 h 109"/>
                <a:gd name="T44" fmla="*/ 65 w 91"/>
                <a:gd name="T45" fmla="*/ 89 h 109"/>
                <a:gd name="T46" fmla="*/ 66 w 91"/>
                <a:gd name="T47" fmla="*/ 77 h 109"/>
                <a:gd name="T48" fmla="*/ 77 w 91"/>
                <a:gd name="T49" fmla="*/ 89 h 109"/>
                <a:gd name="T50" fmla="*/ 87 w 91"/>
                <a:gd name="T51" fmla="*/ 86 h 109"/>
                <a:gd name="T52" fmla="*/ 90 w 91"/>
                <a:gd name="T53" fmla="*/ 90 h 109"/>
                <a:gd name="T54" fmla="*/ 96 w 91"/>
                <a:gd name="T55" fmla="*/ 86 h 109"/>
                <a:gd name="T56" fmla="*/ 100 w 91"/>
                <a:gd name="T57" fmla="*/ 57 h 109"/>
                <a:gd name="T58" fmla="*/ 90 w 91"/>
                <a:gd name="T59" fmla="*/ 41 h 109"/>
                <a:gd name="T60" fmla="*/ 98 w 91"/>
                <a:gd name="T61" fmla="*/ 30 h 109"/>
                <a:gd name="T62" fmla="*/ 97 w 91"/>
                <a:gd name="T63" fmla="*/ 17 h 109"/>
                <a:gd name="T64" fmla="*/ 78 w 91"/>
                <a:gd name="T65" fmla="*/ 18 h 109"/>
                <a:gd name="T66" fmla="*/ 79 w 91"/>
                <a:gd name="T67" fmla="*/ 0 h 109"/>
                <a:gd name="T68" fmla="*/ 63 w 91"/>
                <a:gd name="T69" fmla="*/ 0 h 109"/>
                <a:gd name="T70" fmla="*/ 45 w 91"/>
                <a:gd name="T71" fmla="*/ 0 h 109"/>
                <a:gd name="T72" fmla="*/ 45 w 91"/>
                <a:gd name="T73" fmla="*/ 22 h 109"/>
                <a:gd name="T74" fmla="*/ 32 w 91"/>
                <a:gd name="T75" fmla="*/ 22 h 109"/>
                <a:gd name="T76" fmla="*/ 19 w 91"/>
                <a:gd name="T77" fmla="*/ 22 h 109"/>
                <a:gd name="T78" fmla="*/ 18 w 91"/>
                <a:gd name="T79" fmla="*/ 22 h 10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1" h="109">
                  <a:moveTo>
                    <a:pt x="16" y="20"/>
                  </a:moveTo>
                  <a:lnTo>
                    <a:pt x="13" y="27"/>
                  </a:lnTo>
                  <a:lnTo>
                    <a:pt x="9" y="27"/>
                  </a:lnTo>
                  <a:lnTo>
                    <a:pt x="19" y="36"/>
                  </a:lnTo>
                  <a:lnTo>
                    <a:pt x="10" y="34"/>
                  </a:lnTo>
                  <a:lnTo>
                    <a:pt x="5" y="51"/>
                  </a:lnTo>
                  <a:lnTo>
                    <a:pt x="0" y="51"/>
                  </a:lnTo>
                  <a:lnTo>
                    <a:pt x="7" y="63"/>
                  </a:lnTo>
                  <a:lnTo>
                    <a:pt x="11" y="67"/>
                  </a:lnTo>
                  <a:lnTo>
                    <a:pt x="5" y="62"/>
                  </a:lnTo>
                  <a:lnTo>
                    <a:pt x="12" y="73"/>
                  </a:lnTo>
                  <a:lnTo>
                    <a:pt x="10" y="73"/>
                  </a:lnTo>
                  <a:lnTo>
                    <a:pt x="19" y="84"/>
                  </a:lnTo>
                  <a:lnTo>
                    <a:pt x="17" y="82"/>
                  </a:lnTo>
                  <a:lnTo>
                    <a:pt x="28" y="96"/>
                  </a:lnTo>
                  <a:lnTo>
                    <a:pt x="39" y="109"/>
                  </a:lnTo>
                  <a:lnTo>
                    <a:pt x="43" y="102"/>
                  </a:lnTo>
                  <a:lnTo>
                    <a:pt x="47" y="104"/>
                  </a:lnTo>
                  <a:lnTo>
                    <a:pt x="51" y="100"/>
                  </a:lnTo>
                  <a:lnTo>
                    <a:pt x="47" y="93"/>
                  </a:lnTo>
                  <a:lnTo>
                    <a:pt x="46" y="88"/>
                  </a:lnTo>
                  <a:lnTo>
                    <a:pt x="45" y="82"/>
                  </a:lnTo>
                  <a:lnTo>
                    <a:pt x="59" y="81"/>
                  </a:lnTo>
                  <a:lnTo>
                    <a:pt x="60" y="70"/>
                  </a:lnTo>
                  <a:lnTo>
                    <a:pt x="70" y="81"/>
                  </a:lnTo>
                  <a:lnTo>
                    <a:pt x="79" y="78"/>
                  </a:lnTo>
                  <a:lnTo>
                    <a:pt x="82" y="82"/>
                  </a:lnTo>
                  <a:lnTo>
                    <a:pt x="87" y="78"/>
                  </a:lnTo>
                  <a:lnTo>
                    <a:pt x="91" y="52"/>
                  </a:lnTo>
                  <a:lnTo>
                    <a:pt x="82" y="37"/>
                  </a:lnTo>
                  <a:lnTo>
                    <a:pt x="89" y="27"/>
                  </a:lnTo>
                  <a:lnTo>
                    <a:pt x="88" y="15"/>
                  </a:lnTo>
                  <a:lnTo>
                    <a:pt x="71" y="16"/>
                  </a:lnTo>
                  <a:lnTo>
                    <a:pt x="72" y="0"/>
                  </a:lnTo>
                  <a:lnTo>
                    <a:pt x="57" y="0"/>
                  </a:lnTo>
                  <a:lnTo>
                    <a:pt x="41" y="0"/>
                  </a:lnTo>
                  <a:lnTo>
                    <a:pt x="41" y="20"/>
                  </a:lnTo>
                  <a:lnTo>
                    <a:pt x="29" y="20"/>
                  </a:lnTo>
                  <a:lnTo>
                    <a:pt x="17" y="20"/>
                  </a:lnTo>
                  <a:lnTo>
                    <a:pt x="16" y="2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9" name="Freeform 216"/>
            <p:cNvSpPr>
              <a:spLocks/>
            </p:cNvSpPr>
            <p:nvPr/>
          </p:nvSpPr>
          <p:spPr bwMode="auto">
            <a:xfrm>
              <a:off x="2647" y="2696"/>
              <a:ext cx="4" cy="9"/>
            </a:xfrm>
            <a:custGeom>
              <a:avLst/>
              <a:gdLst>
                <a:gd name="T0" fmla="*/ 4 w 5"/>
                <a:gd name="T1" fmla="*/ 3 h 7"/>
                <a:gd name="T2" fmla="*/ 1 w 5"/>
                <a:gd name="T3" fmla="*/ 9 h 7"/>
                <a:gd name="T4" fmla="*/ 0 w 5"/>
                <a:gd name="T5" fmla="*/ 4 h 7"/>
                <a:gd name="T6" fmla="*/ 2 w 5"/>
                <a:gd name="T7" fmla="*/ 0 h 7"/>
                <a:gd name="T8" fmla="*/ 4 w 5"/>
                <a:gd name="T9" fmla="*/ 3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7">
                  <a:moveTo>
                    <a:pt x="5" y="2"/>
                  </a:moveTo>
                  <a:lnTo>
                    <a:pt x="1" y="7"/>
                  </a:lnTo>
                  <a:lnTo>
                    <a:pt x="0" y="3"/>
                  </a:lnTo>
                  <a:lnTo>
                    <a:pt x="3" y="0"/>
                  </a:lnTo>
                  <a:lnTo>
                    <a:pt x="5" y="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40" name="Freeform 217"/>
            <p:cNvSpPr>
              <a:spLocks/>
            </p:cNvSpPr>
            <p:nvPr/>
          </p:nvSpPr>
          <p:spPr bwMode="auto">
            <a:xfrm>
              <a:off x="2660" y="2672"/>
              <a:ext cx="2" cy="2"/>
            </a:xfrm>
            <a:custGeom>
              <a:avLst/>
              <a:gdLst>
                <a:gd name="T0" fmla="*/ 1 w 3"/>
                <a:gd name="T1" fmla="*/ 2 h 2"/>
                <a:gd name="T2" fmla="*/ 0 w 3"/>
                <a:gd name="T3" fmla="*/ 0 h 2"/>
                <a:gd name="T4" fmla="*/ 2 w 3"/>
                <a:gd name="T5" fmla="*/ 0 h 2"/>
                <a:gd name="T6" fmla="*/ 1 w 3"/>
                <a:gd name="T7" fmla="*/ 2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2">
                  <a:moveTo>
                    <a:pt x="2" y="2"/>
                  </a:moveTo>
                  <a:lnTo>
                    <a:pt x="0" y="0"/>
                  </a:lnTo>
                  <a:lnTo>
                    <a:pt x="3" y="0"/>
                  </a:lnTo>
                  <a:lnTo>
                    <a:pt x="2" y="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41" name="Freeform 218"/>
            <p:cNvSpPr>
              <a:spLocks/>
            </p:cNvSpPr>
            <p:nvPr/>
          </p:nvSpPr>
          <p:spPr bwMode="auto">
            <a:xfrm>
              <a:off x="3049" y="2725"/>
              <a:ext cx="191" cy="214"/>
            </a:xfrm>
            <a:custGeom>
              <a:avLst/>
              <a:gdLst>
                <a:gd name="T0" fmla="*/ 146 w 171"/>
                <a:gd name="T1" fmla="*/ 47 h 192"/>
                <a:gd name="T2" fmla="*/ 144 w 171"/>
                <a:gd name="T3" fmla="*/ 40 h 192"/>
                <a:gd name="T4" fmla="*/ 128 w 171"/>
                <a:gd name="T5" fmla="*/ 29 h 192"/>
                <a:gd name="T6" fmla="*/ 113 w 171"/>
                <a:gd name="T7" fmla="*/ 20 h 192"/>
                <a:gd name="T8" fmla="*/ 96 w 171"/>
                <a:gd name="T9" fmla="*/ 9 h 192"/>
                <a:gd name="T10" fmla="*/ 79 w 171"/>
                <a:gd name="T11" fmla="*/ 0 h 192"/>
                <a:gd name="T12" fmla="*/ 64 w 171"/>
                <a:gd name="T13" fmla="*/ 0 h 192"/>
                <a:gd name="T14" fmla="*/ 49 w 171"/>
                <a:gd name="T15" fmla="*/ 0 h 192"/>
                <a:gd name="T16" fmla="*/ 34 w 171"/>
                <a:gd name="T17" fmla="*/ 1 h 192"/>
                <a:gd name="T18" fmla="*/ 19 w 171"/>
                <a:gd name="T19" fmla="*/ 1 h 192"/>
                <a:gd name="T20" fmla="*/ 26 w 171"/>
                <a:gd name="T21" fmla="*/ 26 h 192"/>
                <a:gd name="T22" fmla="*/ 20 w 171"/>
                <a:gd name="T23" fmla="*/ 28 h 192"/>
                <a:gd name="T24" fmla="*/ 20 w 171"/>
                <a:gd name="T25" fmla="*/ 38 h 192"/>
                <a:gd name="T26" fmla="*/ 23 w 171"/>
                <a:gd name="T27" fmla="*/ 45 h 192"/>
                <a:gd name="T28" fmla="*/ 13 w 171"/>
                <a:gd name="T29" fmla="*/ 56 h 192"/>
                <a:gd name="T30" fmla="*/ 3 w 171"/>
                <a:gd name="T31" fmla="*/ 69 h 192"/>
                <a:gd name="T32" fmla="*/ 0 w 171"/>
                <a:gd name="T33" fmla="*/ 69 h 192"/>
                <a:gd name="T34" fmla="*/ 0 w 171"/>
                <a:gd name="T35" fmla="*/ 85 h 192"/>
                <a:gd name="T36" fmla="*/ 1 w 171"/>
                <a:gd name="T37" fmla="*/ 99 h 192"/>
                <a:gd name="T38" fmla="*/ 7 w 171"/>
                <a:gd name="T39" fmla="*/ 115 h 192"/>
                <a:gd name="T40" fmla="*/ 15 w 171"/>
                <a:gd name="T41" fmla="*/ 129 h 192"/>
                <a:gd name="T42" fmla="*/ 22 w 171"/>
                <a:gd name="T43" fmla="*/ 143 h 192"/>
                <a:gd name="T44" fmla="*/ 22 w 171"/>
                <a:gd name="T45" fmla="*/ 147 h 192"/>
                <a:gd name="T46" fmla="*/ 41 w 171"/>
                <a:gd name="T47" fmla="*/ 158 h 192"/>
                <a:gd name="T48" fmla="*/ 60 w 171"/>
                <a:gd name="T49" fmla="*/ 168 h 192"/>
                <a:gd name="T50" fmla="*/ 77 w 171"/>
                <a:gd name="T51" fmla="*/ 172 h 192"/>
                <a:gd name="T52" fmla="*/ 84 w 171"/>
                <a:gd name="T53" fmla="*/ 175 h 192"/>
                <a:gd name="T54" fmla="*/ 89 w 171"/>
                <a:gd name="T55" fmla="*/ 195 h 192"/>
                <a:gd name="T56" fmla="*/ 95 w 171"/>
                <a:gd name="T57" fmla="*/ 212 h 192"/>
                <a:gd name="T58" fmla="*/ 102 w 171"/>
                <a:gd name="T59" fmla="*/ 212 h 192"/>
                <a:gd name="T60" fmla="*/ 113 w 171"/>
                <a:gd name="T61" fmla="*/ 210 h 192"/>
                <a:gd name="T62" fmla="*/ 133 w 171"/>
                <a:gd name="T63" fmla="*/ 214 h 192"/>
                <a:gd name="T64" fmla="*/ 146 w 171"/>
                <a:gd name="T65" fmla="*/ 208 h 192"/>
                <a:gd name="T66" fmla="*/ 155 w 171"/>
                <a:gd name="T67" fmla="*/ 207 h 192"/>
                <a:gd name="T68" fmla="*/ 173 w 171"/>
                <a:gd name="T69" fmla="*/ 200 h 192"/>
                <a:gd name="T70" fmla="*/ 191 w 171"/>
                <a:gd name="T71" fmla="*/ 189 h 192"/>
                <a:gd name="T72" fmla="*/ 180 w 171"/>
                <a:gd name="T73" fmla="*/ 178 h 192"/>
                <a:gd name="T74" fmla="*/ 176 w 171"/>
                <a:gd name="T75" fmla="*/ 158 h 192"/>
                <a:gd name="T76" fmla="*/ 174 w 171"/>
                <a:gd name="T77" fmla="*/ 143 h 192"/>
                <a:gd name="T78" fmla="*/ 173 w 171"/>
                <a:gd name="T79" fmla="*/ 136 h 192"/>
                <a:gd name="T80" fmla="*/ 176 w 171"/>
                <a:gd name="T81" fmla="*/ 118 h 192"/>
                <a:gd name="T82" fmla="*/ 164 w 171"/>
                <a:gd name="T83" fmla="*/ 100 h 192"/>
                <a:gd name="T84" fmla="*/ 173 w 171"/>
                <a:gd name="T85" fmla="*/ 74 h 192"/>
                <a:gd name="T86" fmla="*/ 160 w 171"/>
                <a:gd name="T87" fmla="*/ 60 h 192"/>
                <a:gd name="T88" fmla="*/ 146 w 171"/>
                <a:gd name="T89" fmla="*/ 47 h 19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71" h="192">
                  <a:moveTo>
                    <a:pt x="131" y="42"/>
                  </a:moveTo>
                  <a:lnTo>
                    <a:pt x="129" y="36"/>
                  </a:lnTo>
                  <a:lnTo>
                    <a:pt x="115" y="26"/>
                  </a:lnTo>
                  <a:lnTo>
                    <a:pt x="101" y="18"/>
                  </a:lnTo>
                  <a:lnTo>
                    <a:pt x="86" y="8"/>
                  </a:lnTo>
                  <a:lnTo>
                    <a:pt x="71" y="0"/>
                  </a:lnTo>
                  <a:lnTo>
                    <a:pt x="57" y="0"/>
                  </a:lnTo>
                  <a:lnTo>
                    <a:pt x="44" y="0"/>
                  </a:lnTo>
                  <a:lnTo>
                    <a:pt x="30" y="1"/>
                  </a:lnTo>
                  <a:lnTo>
                    <a:pt x="17" y="1"/>
                  </a:lnTo>
                  <a:lnTo>
                    <a:pt x="23" y="23"/>
                  </a:lnTo>
                  <a:lnTo>
                    <a:pt x="18" y="25"/>
                  </a:lnTo>
                  <a:lnTo>
                    <a:pt x="18" y="34"/>
                  </a:lnTo>
                  <a:lnTo>
                    <a:pt x="21" y="40"/>
                  </a:lnTo>
                  <a:lnTo>
                    <a:pt x="12" y="50"/>
                  </a:lnTo>
                  <a:lnTo>
                    <a:pt x="3" y="62"/>
                  </a:lnTo>
                  <a:lnTo>
                    <a:pt x="0" y="62"/>
                  </a:lnTo>
                  <a:lnTo>
                    <a:pt x="0" y="76"/>
                  </a:lnTo>
                  <a:lnTo>
                    <a:pt x="1" y="89"/>
                  </a:lnTo>
                  <a:lnTo>
                    <a:pt x="6" y="103"/>
                  </a:lnTo>
                  <a:lnTo>
                    <a:pt x="13" y="116"/>
                  </a:lnTo>
                  <a:lnTo>
                    <a:pt x="20" y="128"/>
                  </a:lnTo>
                  <a:lnTo>
                    <a:pt x="20" y="132"/>
                  </a:lnTo>
                  <a:lnTo>
                    <a:pt x="37" y="142"/>
                  </a:lnTo>
                  <a:lnTo>
                    <a:pt x="54" y="151"/>
                  </a:lnTo>
                  <a:lnTo>
                    <a:pt x="69" y="154"/>
                  </a:lnTo>
                  <a:lnTo>
                    <a:pt x="75" y="157"/>
                  </a:lnTo>
                  <a:lnTo>
                    <a:pt x="80" y="175"/>
                  </a:lnTo>
                  <a:lnTo>
                    <a:pt x="85" y="190"/>
                  </a:lnTo>
                  <a:lnTo>
                    <a:pt x="91" y="190"/>
                  </a:lnTo>
                  <a:lnTo>
                    <a:pt x="101" y="188"/>
                  </a:lnTo>
                  <a:lnTo>
                    <a:pt x="119" y="192"/>
                  </a:lnTo>
                  <a:lnTo>
                    <a:pt x="131" y="187"/>
                  </a:lnTo>
                  <a:lnTo>
                    <a:pt x="139" y="186"/>
                  </a:lnTo>
                  <a:lnTo>
                    <a:pt x="155" y="179"/>
                  </a:lnTo>
                  <a:lnTo>
                    <a:pt x="171" y="170"/>
                  </a:lnTo>
                  <a:lnTo>
                    <a:pt x="161" y="160"/>
                  </a:lnTo>
                  <a:lnTo>
                    <a:pt x="158" y="142"/>
                  </a:lnTo>
                  <a:lnTo>
                    <a:pt x="156" y="128"/>
                  </a:lnTo>
                  <a:lnTo>
                    <a:pt x="155" y="122"/>
                  </a:lnTo>
                  <a:lnTo>
                    <a:pt x="158" y="106"/>
                  </a:lnTo>
                  <a:lnTo>
                    <a:pt x="147" y="90"/>
                  </a:lnTo>
                  <a:lnTo>
                    <a:pt x="155" y="66"/>
                  </a:lnTo>
                  <a:lnTo>
                    <a:pt x="143" y="54"/>
                  </a:lnTo>
                  <a:lnTo>
                    <a:pt x="131" y="4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42" name="Freeform 219"/>
            <p:cNvSpPr>
              <a:spLocks/>
            </p:cNvSpPr>
            <p:nvPr/>
          </p:nvSpPr>
          <p:spPr bwMode="auto">
            <a:xfrm>
              <a:off x="3220" y="2821"/>
              <a:ext cx="7" cy="13"/>
            </a:xfrm>
            <a:custGeom>
              <a:avLst/>
              <a:gdLst>
                <a:gd name="T0" fmla="*/ 7 w 6"/>
                <a:gd name="T1" fmla="*/ 13 h 12"/>
                <a:gd name="T2" fmla="*/ 5 w 6"/>
                <a:gd name="T3" fmla="*/ 0 h 12"/>
                <a:gd name="T4" fmla="*/ 0 w 6"/>
                <a:gd name="T5" fmla="*/ 4 h 12"/>
                <a:gd name="T6" fmla="*/ 7 w 6"/>
                <a:gd name="T7" fmla="*/ 13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12">
                  <a:moveTo>
                    <a:pt x="6" y="12"/>
                  </a:moveTo>
                  <a:lnTo>
                    <a:pt x="4" y="0"/>
                  </a:lnTo>
                  <a:lnTo>
                    <a:pt x="0" y="4"/>
                  </a:lnTo>
                  <a:lnTo>
                    <a:pt x="6" y="1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43" name="Freeform 220"/>
            <p:cNvSpPr>
              <a:spLocks/>
            </p:cNvSpPr>
            <p:nvPr/>
          </p:nvSpPr>
          <p:spPr bwMode="auto">
            <a:xfrm>
              <a:off x="3053" y="2621"/>
              <a:ext cx="96" cy="113"/>
            </a:xfrm>
            <a:custGeom>
              <a:avLst/>
              <a:gdLst>
                <a:gd name="T0" fmla="*/ 85 w 87"/>
                <a:gd name="T1" fmla="*/ 17 h 101"/>
                <a:gd name="T2" fmla="*/ 77 w 87"/>
                <a:gd name="T3" fmla="*/ 0 h 101"/>
                <a:gd name="T4" fmla="*/ 70 w 87"/>
                <a:gd name="T5" fmla="*/ 10 h 101"/>
                <a:gd name="T6" fmla="*/ 50 w 87"/>
                <a:gd name="T7" fmla="*/ 10 h 101"/>
                <a:gd name="T8" fmla="*/ 41 w 87"/>
                <a:gd name="T9" fmla="*/ 12 h 101"/>
                <a:gd name="T10" fmla="*/ 38 w 87"/>
                <a:gd name="T11" fmla="*/ 10 h 101"/>
                <a:gd name="T12" fmla="*/ 24 w 87"/>
                <a:gd name="T13" fmla="*/ 11 h 101"/>
                <a:gd name="T14" fmla="*/ 23 w 87"/>
                <a:gd name="T15" fmla="*/ 16 h 101"/>
                <a:gd name="T16" fmla="*/ 21 w 87"/>
                <a:gd name="T17" fmla="*/ 32 h 101"/>
                <a:gd name="T18" fmla="*/ 31 w 87"/>
                <a:gd name="T19" fmla="*/ 43 h 101"/>
                <a:gd name="T20" fmla="*/ 19 w 87"/>
                <a:gd name="T21" fmla="*/ 54 h 101"/>
                <a:gd name="T22" fmla="*/ 8 w 87"/>
                <a:gd name="T23" fmla="*/ 67 h 101"/>
                <a:gd name="T24" fmla="*/ 4 w 87"/>
                <a:gd name="T25" fmla="*/ 91 h 101"/>
                <a:gd name="T26" fmla="*/ 0 w 87"/>
                <a:gd name="T27" fmla="*/ 113 h 101"/>
                <a:gd name="T28" fmla="*/ 6 w 87"/>
                <a:gd name="T29" fmla="*/ 113 h 101"/>
                <a:gd name="T30" fmla="*/ 17 w 87"/>
                <a:gd name="T31" fmla="*/ 106 h 101"/>
                <a:gd name="T32" fmla="*/ 31 w 87"/>
                <a:gd name="T33" fmla="*/ 106 h 101"/>
                <a:gd name="T34" fmla="*/ 46 w 87"/>
                <a:gd name="T35" fmla="*/ 105 h 101"/>
                <a:gd name="T36" fmla="*/ 61 w 87"/>
                <a:gd name="T37" fmla="*/ 105 h 101"/>
                <a:gd name="T38" fmla="*/ 76 w 87"/>
                <a:gd name="T39" fmla="*/ 105 h 101"/>
                <a:gd name="T40" fmla="*/ 76 w 87"/>
                <a:gd name="T41" fmla="*/ 84 h 101"/>
                <a:gd name="T42" fmla="*/ 87 w 87"/>
                <a:gd name="T43" fmla="*/ 64 h 101"/>
                <a:gd name="T44" fmla="*/ 96 w 87"/>
                <a:gd name="T45" fmla="*/ 47 h 101"/>
                <a:gd name="T46" fmla="*/ 90 w 87"/>
                <a:gd name="T47" fmla="*/ 31 h 101"/>
                <a:gd name="T48" fmla="*/ 85 w 87"/>
                <a:gd name="T49" fmla="*/ 17 h 10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87" h="101">
                  <a:moveTo>
                    <a:pt x="77" y="15"/>
                  </a:moveTo>
                  <a:lnTo>
                    <a:pt x="70" y="0"/>
                  </a:lnTo>
                  <a:lnTo>
                    <a:pt x="63" y="9"/>
                  </a:lnTo>
                  <a:lnTo>
                    <a:pt x="45" y="9"/>
                  </a:lnTo>
                  <a:lnTo>
                    <a:pt x="37" y="11"/>
                  </a:lnTo>
                  <a:lnTo>
                    <a:pt x="34" y="9"/>
                  </a:lnTo>
                  <a:lnTo>
                    <a:pt x="22" y="10"/>
                  </a:lnTo>
                  <a:lnTo>
                    <a:pt x="21" y="14"/>
                  </a:lnTo>
                  <a:lnTo>
                    <a:pt x="19" y="29"/>
                  </a:lnTo>
                  <a:lnTo>
                    <a:pt x="28" y="38"/>
                  </a:lnTo>
                  <a:lnTo>
                    <a:pt x="17" y="48"/>
                  </a:lnTo>
                  <a:lnTo>
                    <a:pt x="7" y="60"/>
                  </a:lnTo>
                  <a:lnTo>
                    <a:pt x="4" y="81"/>
                  </a:lnTo>
                  <a:lnTo>
                    <a:pt x="0" y="101"/>
                  </a:lnTo>
                  <a:lnTo>
                    <a:pt x="5" y="101"/>
                  </a:lnTo>
                  <a:lnTo>
                    <a:pt x="15" y="95"/>
                  </a:lnTo>
                  <a:lnTo>
                    <a:pt x="28" y="95"/>
                  </a:lnTo>
                  <a:lnTo>
                    <a:pt x="42" y="94"/>
                  </a:lnTo>
                  <a:lnTo>
                    <a:pt x="55" y="94"/>
                  </a:lnTo>
                  <a:lnTo>
                    <a:pt x="69" y="94"/>
                  </a:lnTo>
                  <a:lnTo>
                    <a:pt x="69" y="75"/>
                  </a:lnTo>
                  <a:lnTo>
                    <a:pt x="79" y="57"/>
                  </a:lnTo>
                  <a:lnTo>
                    <a:pt x="87" y="42"/>
                  </a:lnTo>
                  <a:lnTo>
                    <a:pt x="82" y="28"/>
                  </a:lnTo>
                  <a:lnTo>
                    <a:pt x="77" y="15"/>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44" name="Freeform 221"/>
            <p:cNvSpPr>
              <a:spLocks/>
            </p:cNvSpPr>
            <p:nvPr/>
          </p:nvSpPr>
          <p:spPr bwMode="auto">
            <a:xfrm>
              <a:off x="2747" y="2601"/>
              <a:ext cx="335" cy="373"/>
            </a:xfrm>
            <a:custGeom>
              <a:avLst/>
              <a:gdLst>
                <a:gd name="T0" fmla="*/ 298 w 304"/>
                <a:gd name="T1" fmla="*/ 147 h 336"/>
                <a:gd name="T2" fmla="*/ 294 w 304"/>
                <a:gd name="T3" fmla="*/ 159 h 336"/>
                <a:gd name="T4" fmla="*/ 295 w 304"/>
                <a:gd name="T5" fmla="*/ 161 h 336"/>
                <a:gd name="T6" fmla="*/ 302 w 304"/>
                <a:gd name="T7" fmla="*/ 194 h 336"/>
                <a:gd name="T8" fmla="*/ 303 w 304"/>
                <a:gd name="T9" fmla="*/ 224 h 336"/>
                <a:gd name="T10" fmla="*/ 316 w 304"/>
                <a:gd name="T11" fmla="*/ 254 h 336"/>
                <a:gd name="T12" fmla="*/ 307 w 304"/>
                <a:gd name="T13" fmla="*/ 272 h 336"/>
                <a:gd name="T14" fmla="*/ 282 w 304"/>
                <a:gd name="T15" fmla="*/ 291 h 336"/>
                <a:gd name="T16" fmla="*/ 284 w 304"/>
                <a:gd name="T17" fmla="*/ 325 h 336"/>
                <a:gd name="T18" fmla="*/ 299 w 304"/>
                <a:gd name="T19" fmla="*/ 354 h 336"/>
                <a:gd name="T20" fmla="*/ 302 w 304"/>
                <a:gd name="T21" fmla="*/ 373 h 336"/>
                <a:gd name="T22" fmla="*/ 290 w 304"/>
                <a:gd name="T23" fmla="*/ 372 h 336"/>
                <a:gd name="T24" fmla="*/ 264 w 304"/>
                <a:gd name="T25" fmla="*/ 344 h 336"/>
                <a:gd name="T26" fmla="*/ 250 w 304"/>
                <a:gd name="T27" fmla="*/ 344 h 336"/>
                <a:gd name="T28" fmla="*/ 225 w 304"/>
                <a:gd name="T29" fmla="*/ 330 h 336"/>
                <a:gd name="T30" fmla="*/ 204 w 304"/>
                <a:gd name="T31" fmla="*/ 323 h 336"/>
                <a:gd name="T32" fmla="*/ 176 w 304"/>
                <a:gd name="T33" fmla="*/ 327 h 336"/>
                <a:gd name="T34" fmla="*/ 170 w 304"/>
                <a:gd name="T35" fmla="*/ 300 h 336"/>
                <a:gd name="T36" fmla="*/ 169 w 304"/>
                <a:gd name="T37" fmla="*/ 254 h 336"/>
                <a:gd name="T38" fmla="*/ 145 w 304"/>
                <a:gd name="T39" fmla="*/ 246 h 336"/>
                <a:gd name="T40" fmla="*/ 125 w 304"/>
                <a:gd name="T41" fmla="*/ 263 h 336"/>
                <a:gd name="T42" fmla="*/ 91 w 304"/>
                <a:gd name="T43" fmla="*/ 263 h 336"/>
                <a:gd name="T44" fmla="*/ 77 w 304"/>
                <a:gd name="T45" fmla="*/ 225 h 336"/>
                <a:gd name="T46" fmla="*/ 47 w 304"/>
                <a:gd name="T47" fmla="*/ 224 h 336"/>
                <a:gd name="T48" fmla="*/ 18 w 304"/>
                <a:gd name="T49" fmla="*/ 223 h 336"/>
                <a:gd name="T50" fmla="*/ 0 w 304"/>
                <a:gd name="T51" fmla="*/ 221 h 336"/>
                <a:gd name="T52" fmla="*/ 8 w 304"/>
                <a:gd name="T53" fmla="*/ 204 h 336"/>
                <a:gd name="T54" fmla="*/ 25 w 304"/>
                <a:gd name="T55" fmla="*/ 201 h 336"/>
                <a:gd name="T56" fmla="*/ 40 w 304"/>
                <a:gd name="T57" fmla="*/ 193 h 336"/>
                <a:gd name="T58" fmla="*/ 56 w 304"/>
                <a:gd name="T59" fmla="*/ 190 h 336"/>
                <a:gd name="T60" fmla="*/ 72 w 304"/>
                <a:gd name="T61" fmla="*/ 161 h 336"/>
                <a:gd name="T62" fmla="*/ 86 w 304"/>
                <a:gd name="T63" fmla="*/ 130 h 336"/>
                <a:gd name="T64" fmla="*/ 100 w 304"/>
                <a:gd name="T65" fmla="*/ 99 h 336"/>
                <a:gd name="T66" fmla="*/ 106 w 304"/>
                <a:gd name="T67" fmla="*/ 68 h 336"/>
                <a:gd name="T68" fmla="*/ 112 w 304"/>
                <a:gd name="T69" fmla="*/ 37 h 336"/>
                <a:gd name="T70" fmla="*/ 126 w 304"/>
                <a:gd name="T71" fmla="*/ 3 h 336"/>
                <a:gd name="T72" fmla="*/ 162 w 304"/>
                <a:gd name="T73" fmla="*/ 19 h 336"/>
                <a:gd name="T74" fmla="*/ 185 w 304"/>
                <a:gd name="T75" fmla="*/ 11 h 336"/>
                <a:gd name="T76" fmla="*/ 210 w 304"/>
                <a:gd name="T77" fmla="*/ 6 h 336"/>
                <a:gd name="T78" fmla="*/ 230 w 304"/>
                <a:gd name="T79" fmla="*/ 0 h 336"/>
                <a:gd name="T80" fmla="*/ 258 w 304"/>
                <a:gd name="T81" fmla="*/ 3 h 336"/>
                <a:gd name="T82" fmla="*/ 271 w 304"/>
                <a:gd name="T83" fmla="*/ 10 h 336"/>
                <a:gd name="T84" fmla="*/ 295 w 304"/>
                <a:gd name="T85" fmla="*/ 18 h 336"/>
                <a:gd name="T86" fmla="*/ 314 w 304"/>
                <a:gd name="T87" fmla="*/ 24 h 336"/>
                <a:gd name="T88" fmla="*/ 325 w 304"/>
                <a:gd name="T89" fmla="*/ 53 h 336"/>
                <a:gd name="T90" fmla="*/ 323 w 304"/>
                <a:gd name="T91" fmla="*/ 74 h 336"/>
                <a:gd name="T92" fmla="*/ 309 w 304"/>
                <a:gd name="T93" fmla="*/ 111 h 3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304" h="336">
                  <a:moveTo>
                    <a:pt x="276" y="120"/>
                  </a:moveTo>
                  <a:lnTo>
                    <a:pt x="270" y="132"/>
                  </a:lnTo>
                  <a:lnTo>
                    <a:pt x="265" y="143"/>
                  </a:lnTo>
                  <a:lnTo>
                    <a:pt x="267" y="143"/>
                  </a:lnTo>
                  <a:lnTo>
                    <a:pt x="267" y="144"/>
                  </a:lnTo>
                  <a:lnTo>
                    <a:pt x="268" y="145"/>
                  </a:lnTo>
                  <a:lnTo>
                    <a:pt x="270" y="160"/>
                  </a:lnTo>
                  <a:lnTo>
                    <a:pt x="274" y="175"/>
                  </a:lnTo>
                  <a:lnTo>
                    <a:pt x="274" y="189"/>
                  </a:lnTo>
                  <a:lnTo>
                    <a:pt x="275" y="202"/>
                  </a:lnTo>
                  <a:lnTo>
                    <a:pt x="280" y="216"/>
                  </a:lnTo>
                  <a:lnTo>
                    <a:pt x="287" y="229"/>
                  </a:lnTo>
                  <a:lnTo>
                    <a:pt x="294" y="241"/>
                  </a:lnTo>
                  <a:lnTo>
                    <a:pt x="279" y="245"/>
                  </a:lnTo>
                  <a:lnTo>
                    <a:pt x="264" y="249"/>
                  </a:lnTo>
                  <a:lnTo>
                    <a:pt x="256" y="262"/>
                  </a:lnTo>
                  <a:lnTo>
                    <a:pt x="259" y="277"/>
                  </a:lnTo>
                  <a:lnTo>
                    <a:pt x="258" y="293"/>
                  </a:lnTo>
                  <a:lnTo>
                    <a:pt x="256" y="309"/>
                  </a:lnTo>
                  <a:lnTo>
                    <a:pt x="271" y="319"/>
                  </a:lnTo>
                  <a:lnTo>
                    <a:pt x="276" y="313"/>
                  </a:lnTo>
                  <a:lnTo>
                    <a:pt x="274" y="336"/>
                  </a:lnTo>
                  <a:lnTo>
                    <a:pt x="269" y="335"/>
                  </a:lnTo>
                  <a:lnTo>
                    <a:pt x="263" y="335"/>
                  </a:lnTo>
                  <a:lnTo>
                    <a:pt x="250" y="317"/>
                  </a:lnTo>
                  <a:lnTo>
                    <a:pt x="240" y="310"/>
                  </a:lnTo>
                  <a:lnTo>
                    <a:pt x="233" y="304"/>
                  </a:lnTo>
                  <a:lnTo>
                    <a:pt x="227" y="310"/>
                  </a:lnTo>
                  <a:lnTo>
                    <a:pt x="207" y="303"/>
                  </a:lnTo>
                  <a:lnTo>
                    <a:pt x="204" y="297"/>
                  </a:lnTo>
                  <a:lnTo>
                    <a:pt x="191" y="299"/>
                  </a:lnTo>
                  <a:lnTo>
                    <a:pt x="185" y="291"/>
                  </a:lnTo>
                  <a:lnTo>
                    <a:pt x="173" y="293"/>
                  </a:lnTo>
                  <a:lnTo>
                    <a:pt x="160" y="295"/>
                  </a:lnTo>
                  <a:lnTo>
                    <a:pt x="159" y="288"/>
                  </a:lnTo>
                  <a:lnTo>
                    <a:pt x="154" y="270"/>
                  </a:lnTo>
                  <a:lnTo>
                    <a:pt x="154" y="250"/>
                  </a:lnTo>
                  <a:lnTo>
                    <a:pt x="153" y="229"/>
                  </a:lnTo>
                  <a:lnTo>
                    <a:pt x="132" y="226"/>
                  </a:lnTo>
                  <a:lnTo>
                    <a:pt x="132" y="222"/>
                  </a:lnTo>
                  <a:lnTo>
                    <a:pt x="117" y="221"/>
                  </a:lnTo>
                  <a:lnTo>
                    <a:pt x="113" y="237"/>
                  </a:lnTo>
                  <a:lnTo>
                    <a:pt x="94" y="240"/>
                  </a:lnTo>
                  <a:lnTo>
                    <a:pt x="83" y="237"/>
                  </a:lnTo>
                  <a:lnTo>
                    <a:pt x="76" y="220"/>
                  </a:lnTo>
                  <a:lnTo>
                    <a:pt x="70" y="203"/>
                  </a:lnTo>
                  <a:lnTo>
                    <a:pt x="57" y="202"/>
                  </a:lnTo>
                  <a:lnTo>
                    <a:pt x="43" y="202"/>
                  </a:lnTo>
                  <a:lnTo>
                    <a:pt x="29" y="201"/>
                  </a:lnTo>
                  <a:lnTo>
                    <a:pt x="16" y="201"/>
                  </a:lnTo>
                  <a:lnTo>
                    <a:pt x="3" y="202"/>
                  </a:lnTo>
                  <a:lnTo>
                    <a:pt x="0" y="199"/>
                  </a:lnTo>
                  <a:lnTo>
                    <a:pt x="6" y="198"/>
                  </a:lnTo>
                  <a:lnTo>
                    <a:pt x="7" y="184"/>
                  </a:lnTo>
                  <a:lnTo>
                    <a:pt x="15" y="178"/>
                  </a:lnTo>
                  <a:lnTo>
                    <a:pt x="23" y="181"/>
                  </a:lnTo>
                  <a:lnTo>
                    <a:pt x="27" y="175"/>
                  </a:lnTo>
                  <a:lnTo>
                    <a:pt x="36" y="174"/>
                  </a:lnTo>
                  <a:lnTo>
                    <a:pt x="39" y="183"/>
                  </a:lnTo>
                  <a:lnTo>
                    <a:pt x="51" y="171"/>
                  </a:lnTo>
                  <a:lnTo>
                    <a:pt x="63" y="159"/>
                  </a:lnTo>
                  <a:lnTo>
                    <a:pt x="65" y="145"/>
                  </a:lnTo>
                  <a:lnTo>
                    <a:pt x="66" y="131"/>
                  </a:lnTo>
                  <a:lnTo>
                    <a:pt x="78" y="117"/>
                  </a:lnTo>
                  <a:lnTo>
                    <a:pt x="89" y="102"/>
                  </a:lnTo>
                  <a:lnTo>
                    <a:pt x="91" y="89"/>
                  </a:lnTo>
                  <a:lnTo>
                    <a:pt x="94" y="75"/>
                  </a:lnTo>
                  <a:lnTo>
                    <a:pt x="96" y="61"/>
                  </a:lnTo>
                  <a:lnTo>
                    <a:pt x="99" y="48"/>
                  </a:lnTo>
                  <a:lnTo>
                    <a:pt x="102" y="33"/>
                  </a:lnTo>
                  <a:lnTo>
                    <a:pt x="102" y="19"/>
                  </a:lnTo>
                  <a:lnTo>
                    <a:pt x="114" y="3"/>
                  </a:lnTo>
                  <a:lnTo>
                    <a:pt x="131" y="12"/>
                  </a:lnTo>
                  <a:lnTo>
                    <a:pt x="147" y="17"/>
                  </a:lnTo>
                  <a:lnTo>
                    <a:pt x="161" y="21"/>
                  </a:lnTo>
                  <a:lnTo>
                    <a:pt x="168" y="10"/>
                  </a:lnTo>
                  <a:lnTo>
                    <a:pt x="175" y="11"/>
                  </a:lnTo>
                  <a:lnTo>
                    <a:pt x="191" y="5"/>
                  </a:lnTo>
                  <a:lnTo>
                    <a:pt x="203" y="5"/>
                  </a:lnTo>
                  <a:lnTo>
                    <a:pt x="209" y="0"/>
                  </a:lnTo>
                  <a:lnTo>
                    <a:pt x="221" y="1"/>
                  </a:lnTo>
                  <a:lnTo>
                    <a:pt x="234" y="3"/>
                  </a:lnTo>
                  <a:lnTo>
                    <a:pt x="243" y="5"/>
                  </a:lnTo>
                  <a:lnTo>
                    <a:pt x="246" y="9"/>
                  </a:lnTo>
                  <a:lnTo>
                    <a:pt x="258" y="17"/>
                  </a:lnTo>
                  <a:lnTo>
                    <a:pt x="268" y="16"/>
                  </a:lnTo>
                  <a:lnTo>
                    <a:pt x="274" y="11"/>
                  </a:lnTo>
                  <a:lnTo>
                    <a:pt x="285" y="22"/>
                  </a:lnTo>
                  <a:lnTo>
                    <a:pt x="297" y="33"/>
                  </a:lnTo>
                  <a:lnTo>
                    <a:pt x="295" y="48"/>
                  </a:lnTo>
                  <a:lnTo>
                    <a:pt x="304" y="57"/>
                  </a:lnTo>
                  <a:lnTo>
                    <a:pt x="293" y="67"/>
                  </a:lnTo>
                  <a:lnTo>
                    <a:pt x="283" y="79"/>
                  </a:lnTo>
                  <a:lnTo>
                    <a:pt x="280" y="100"/>
                  </a:lnTo>
                  <a:lnTo>
                    <a:pt x="276" y="12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45" name="Freeform 222"/>
            <p:cNvSpPr>
              <a:spLocks/>
            </p:cNvSpPr>
            <p:nvPr/>
          </p:nvSpPr>
          <p:spPr bwMode="auto">
            <a:xfrm>
              <a:off x="2916" y="2867"/>
              <a:ext cx="206" cy="200"/>
            </a:xfrm>
            <a:custGeom>
              <a:avLst/>
              <a:gdLst>
                <a:gd name="T0" fmla="*/ 35 w 186"/>
                <a:gd name="T1" fmla="*/ 97 h 179"/>
                <a:gd name="T2" fmla="*/ 18 w 186"/>
                <a:gd name="T3" fmla="*/ 97 h 179"/>
                <a:gd name="T4" fmla="*/ 1 w 186"/>
                <a:gd name="T5" fmla="*/ 98 h 179"/>
                <a:gd name="T6" fmla="*/ 0 w 186"/>
                <a:gd name="T7" fmla="*/ 113 h 179"/>
                <a:gd name="T8" fmla="*/ 0 w 186"/>
                <a:gd name="T9" fmla="*/ 130 h 179"/>
                <a:gd name="T10" fmla="*/ 0 w 186"/>
                <a:gd name="T11" fmla="*/ 145 h 179"/>
                <a:gd name="T12" fmla="*/ 0 w 186"/>
                <a:gd name="T13" fmla="*/ 161 h 179"/>
                <a:gd name="T14" fmla="*/ 11 w 186"/>
                <a:gd name="T15" fmla="*/ 177 h 179"/>
                <a:gd name="T16" fmla="*/ 23 w 186"/>
                <a:gd name="T17" fmla="*/ 191 h 179"/>
                <a:gd name="T18" fmla="*/ 35 w 186"/>
                <a:gd name="T19" fmla="*/ 188 h 179"/>
                <a:gd name="T20" fmla="*/ 54 w 186"/>
                <a:gd name="T21" fmla="*/ 193 h 179"/>
                <a:gd name="T22" fmla="*/ 80 w 186"/>
                <a:gd name="T23" fmla="*/ 200 h 179"/>
                <a:gd name="T24" fmla="*/ 95 w 186"/>
                <a:gd name="T25" fmla="*/ 184 h 179"/>
                <a:gd name="T26" fmla="*/ 114 w 186"/>
                <a:gd name="T27" fmla="*/ 170 h 179"/>
                <a:gd name="T28" fmla="*/ 120 w 186"/>
                <a:gd name="T29" fmla="*/ 158 h 179"/>
                <a:gd name="T30" fmla="*/ 133 w 186"/>
                <a:gd name="T31" fmla="*/ 153 h 179"/>
                <a:gd name="T32" fmla="*/ 146 w 186"/>
                <a:gd name="T33" fmla="*/ 151 h 179"/>
                <a:gd name="T34" fmla="*/ 143 w 186"/>
                <a:gd name="T35" fmla="*/ 140 h 179"/>
                <a:gd name="T36" fmla="*/ 156 w 186"/>
                <a:gd name="T37" fmla="*/ 134 h 179"/>
                <a:gd name="T38" fmla="*/ 168 w 186"/>
                <a:gd name="T39" fmla="*/ 130 h 179"/>
                <a:gd name="T40" fmla="*/ 182 w 186"/>
                <a:gd name="T41" fmla="*/ 124 h 179"/>
                <a:gd name="T42" fmla="*/ 195 w 186"/>
                <a:gd name="T43" fmla="*/ 118 h 179"/>
                <a:gd name="T44" fmla="*/ 187 w 186"/>
                <a:gd name="T45" fmla="*/ 109 h 179"/>
                <a:gd name="T46" fmla="*/ 196 w 186"/>
                <a:gd name="T47" fmla="*/ 91 h 179"/>
                <a:gd name="T48" fmla="*/ 199 w 186"/>
                <a:gd name="T49" fmla="*/ 85 h 179"/>
                <a:gd name="T50" fmla="*/ 200 w 186"/>
                <a:gd name="T51" fmla="*/ 69 h 179"/>
                <a:gd name="T52" fmla="*/ 202 w 186"/>
                <a:gd name="T53" fmla="*/ 54 h 179"/>
                <a:gd name="T54" fmla="*/ 206 w 186"/>
                <a:gd name="T55" fmla="*/ 46 h 179"/>
                <a:gd name="T56" fmla="*/ 195 w 186"/>
                <a:gd name="T57" fmla="*/ 30 h 179"/>
                <a:gd name="T58" fmla="*/ 194 w 186"/>
                <a:gd name="T59" fmla="*/ 26 h 179"/>
                <a:gd name="T60" fmla="*/ 175 w 186"/>
                <a:gd name="T61" fmla="*/ 16 h 179"/>
                <a:gd name="T62" fmla="*/ 156 w 186"/>
                <a:gd name="T63" fmla="*/ 4 h 179"/>
                <a:gd name="T64" fmla="*/ 156 w 186"/>
                <a:gd name="T65" fmla="*/ 0 h 179"/>
                <a:gd name="T66" fmla="*/ 140 w 186"/>
                <a:gd name="T67" fmla="*/ 4 h 179"/>
                <a:gd name="T68" fmla="*/ 123 w 186"/>
                <a:gd name="T69" fmla="*/ 9 h 179"/>
                <a:gd name="T70" fmla="*/ 114 w 186"/>
                <a:gd name="T71" fmla="*/ 23 h 179"/>
                <a:gd name="T72" fmla="*/ 117 w 186"/>
                <a:gd name="T73" fmla="*/ 40 h 179"/>
                <a:gd name="T74" fmla="*/ 116 w 186"/>
                <a:gd name="T75" fmla="*/ 58 h 179"/>
                <a:gd name="T76" fmla="*/ 114 w 186"/>
                <a:gd name="T77" fmla="*/ 76 h 179"/>
                <a:gd name="T78" fmla="*/ 131 w 186"/>
                <a:gd name="T79" fmla="*/ 87 h 179"/>
                <a:gd name="T80" fmla="*/ 136 w 186"/>
                <a:gd name="T81" fmla="*/ 80 h 179"/>
                <a:gd name="T82" fmla="*/ 134 w 186"/>
                <a:gd name="T83" fmla="*/ 106 h 179"/>
                <a:gd name="T84" fmla="*/ 128 w 186"/>
                <a:gd name="T85" fmla="*/ 105 h 179"/>
                <a:gd name="T86" fmla="*/ 122 w 186"/>
                <a:gd name="T87" fmla="*/ 105 h 179"/>
                <a:gd name="T88" fmla="*/ 107 w 186"/>
                <a:gd name="T89" fmla="*/ 85 h 179"/>
                <a:gd name="T90" fmla="*/ 96 w 186"/>
                <a:gd name="T91" fmla="*/ 77 h 179"/>
                <a:gd name="T92" fmla="*/ 89 w 186"/>
                <a:gd name="T93" fmla="*/ 70 h 179"/>
                <a:gd name="T94" fmla="*/ 82 w 186"/>
                <a:gd name="T95" fmla="*/ 77 h 179"/>
                <a:gd name="T96" fmla="*/ 60 w 186"/>
                <a:gd name="T97" fmla="*/ 69 h 179"/>
                <a:gd name="T98" fmla="*/ 56 w 186"/>
                <a:gd name="T99" fmla="*/ 63 h 179"/>
                <a:gd name="T100" fmla="*/ 42 w 186"/>
                <a:gd name="T101" fmla="*/ 65 h 179"/>
                <a:gd name="T102" fmla="*/ 35 w 186"/>
                <a:gd name="T103" fmla="*/ 56 h 179"/>
                <a:gd name="T104" fmla="*/ 35 w 186"/>
                <a:gd name="T105" fmla="*/ 76 h 179"/>
                <a:gd name="T106" fmla="*/ 35 w 186"/>
                <a:gd name="T107" fmla="*/ 97 h 1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86" h="179">
                  <a:moveTo>
                    <a:pt x="32" y="87"/>
                  </a:moveTo>
                  <a:lnTo>
                    <a:pt x="16" y="87"/>
                  </a:lnTo>
                  <a:lnTo>
                    <a:pt x="1" y="88"/>
                  </a:lnTo>
                  <a:lnTo>
                    <a:pt x="0" y="101"/>
                  </a:lnTo>
                  <a:lnTo>
                    <a:pt x="0" y="116"/>
                  </a:lnTo>
                  <a:lnTo>
                    <a:pt x="0" y="130"/>
                  </a:lnTo>
                  <a:lnTo>
                    <a:pt x="0" y="144"/>
                  </a:lnTo>
                  <a:lnTo>
                    <a:pt x="10" y="158"/>
                  </a:lnTo>
                  <a:lnTo>
                    <a:pt x="21" y="171"/>
                  </a:lnTo>
                  <a:lnTo>
                    <a:pt x="32" y="168"/>
                  </a:lnTo>
                  <a:lnTo>
                    <a:pt x="49" y="173"/>
                  </a:lnTo>
                  <a:lnTo>
                    <a:pt x="72" y="179"/>
                  </a:lnTo>
                  <a:lnTo>
                    <a:pt x="86" y="165"/>
                  </a:lnTo>
                  <a:lnTo>
                    <a:pt x="103" y="152"/>
                  </a:lnTo>
                  <a:lnTo>
                    <a:pt x="108" y="141"/>
                  </a:lnTo>
                  <a:lnTo>
                    <a:pt x="120" y="137"/>
                  </a:lnTo>
                  <a:lnTo>
                    <a:pt x="132" y="135"/>
                  </a:lnTo>
                  <a:lnTo>
                    <a:pt x="129" y="125"/>
                  </a:lnTo>
                  <a:lnTo>
                    <a:pt x="141" y="120"/>
                  </a:lnTo>
                  <a:lnTo>
                    <a:pt x="152" y="116"/>
                  </a:lnTo>
                  <a:lnTo>
                    <a:pt x="164" y="111"/>
                  </a:lnTo>
                  <a:lnTo>
                    <a:pt x="176" y="106"/>
                  </a:lnTo>
                  <a:lnTo>
                    <a:pt x="169" y="98"/>
                  </a:lnTo>
                  <a:lnTo>
                    <a:pt x="177" y="81"/>
                  </a:lnTo>
                  <a:lnTo>
                    <a:pt x="180" y="76"/>
                  </a:lnTo>
                  <a:lnTo>
                    <a:pt x="181" y="62"/>
                  </a:lnTo>
                  <a:lnTo>
                    <a:pt x="182" y="48"/>
                  </a:lnTo>
                  <a:lnTo>
                    <a:pt x="186" y="41"/>
                  </a:lnTo>
                  <a:lnTo>
                    <a:pt x="176" y="27"/>
                  </a:lnTo>
                  <a:lnTo>
                    <a:pt x="175" y="23"/>
                  </a:lnTo>
                  <a:lnTo>
                    <a:pt x="158" y="14"/>
                  </a:lnTo>
                  <a:lnTo>
                    <a:pt x="141" y="4"/>
                  </a:lnTo>
                  <a:lnTo>
                    <a:pt x="141" y="0"/>
                  </a:lnTo>
                  <a:lnTo>
                    <a:pt x="126" y="4"/>
                  </a:lnTo>
                  <a:lnTo>
                    <a:pt x="111" y="8"/>
                  </a:lnTo>
                  <a:lnTo>
                    <a:pt x="103" y="21"/>
                  </a:lnTo>
                  <a:lnTo>
                    <a:pt x="106" y="36"/>
                  </a:lnTo>
                  <a:lnTo>
                    <a:pt x="105" y="52"/>
                  </a:lnTo>
                  <a:lnTo>
                    <a:pt x="103" y="68"/>
                  </a:lnTo>
                  <a:lnTo>
                    <a:pt x="118" y="78"/>
                  </a:lnTo>
                  <a:lnTo>
                    <a:pt x="123" y="72"/>
                  </a:lnTo>
                  <a:lnTo>
                    <a:pt x="121" y="95"/>
                  </a:lnTo>
                  <a:lnTo>
                    <a:pt x="116" y="94"/>
                  </a:lnTo>
                  <a:lnTo>
                    <a:pt x="110" y="94"/>
                  </a:lnTo>
                  <a:lnTo>
                    <a:pt x="97" y="76"/>
                  </a:lnTo>
                  <a:lnTo>
                    <a:pt x="87" y="69"/>
                  </a:lnTo>
                  <a:lnTo>
                    <a:pt x="80" y="63"/>
                  </a:lnTo>
                  <a:lnTo>
                    <a:pt x="74" y="69"/>
                  </a:lnTo>
                  <a:lnTo>
                    <a:pt x="54" y="62"/>
                  </a:lnTo>
                  <a:lnTo>
                    <a:pt x="51" y="56"/>
                  </a:lnTo>
                  <a:lnTo>
                    <a:pt x="38" y="58"/>
                  </a:lnTo>
                  <a:lnTo>
                    <a:pt x="32" y="50"/>
                  </a:lnTo>
                  <a:lnTo>
                    <a:pt x="32" y="68"/>
                  </a:lnTo>
                  <a:lnTo>
                    <a:pt x="32" y="8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46" name="Freeform 223"/>
            <p:cNvSpPr>
              <a:spLocks/>
            </p:cNvSpPr>
            <p:nvPr/>
          </p:nvSpPr>
          <p:spPr bwMode="auto">
            <a:xfrm>
              <a:off x="2969" y="3016"/>
              <a:ext cx="135" cy="138"/>
            </a:xfrm>
            <a:custGeom>
              <a:avLst/>
              <a:gdLst>
                <a:gd name="T0" fmla="*/ 67 w 121"/>
                <a:gd name="T1" fmla="*/ 131 h 122"/>
                <a:gd name="T2" fmla="*/ 62 w 121"/>
                <a:gd name="T3" fmla="*/ 128 h 122"/>
                <a:gd name="T4" fmla="*/ 47 w 121"/>
                <a:gd name="T5" fmla="*/ 121 h 122"/>
                <a:gd name="T6" fmla="*/ 41 w 121"/>
                <a:gd name="T7" fmla="*/ 104 h 122"/>
                <a:gd name="T8" fmla="*/ 37 w 121"/>
                <a:gd name="T9" fmla="*/ 97 h 122"/>
                <a:gd name="T10" fmla="*/ 33 w 121"/>
                <a:gd name="T11" fmla="*/ 94 h 122"/>
                <a:gd name="T12" fmla="*/ 21 w 121"/>
                <a:gd name="T13" fmla="*/ 84 h 122"/>
                <a:gd name="T14" fmla="*/ 10 w 121"/>
                <a:gd name="T15" fmla="*/ 63 h 122"/>
                <a:gd name="T16" fmla="*/ 0 w 121"/>
                <a:gd name="T17" fmla="*/ 43 h 122"/>
                <a:gd name="T18" fmla="*/ 26 w 121"/>
                <a:gd name="T19" fmla="*/ 50 h 122"/>
                <a:gd name="T20" fmla="*/ 41 w 121"/>
                <a:gd name="T21" fmla="*/ 34 h 122"/>
                <a:gd name="T22" fmla="*/ 60 w 121"/>
                <a:gd name="T23" fmla="*/ 19 h 122"/>
                <a:gd name="T24" fmla="*/ 66 w 121"/>
                <a:gd name="T25" fmla="*/ 7 h 122"/>
                <a:gd name="T26" fmla="*/ 79 w 121"/>
                <a:gd name="T27" fmla="*/ 2 h 122"/>
                <a:gd name="T28" fmla="*/ 93 w 121"/>
                <a:gd name="T29" fmla="*/ 0 h 122"/>
                <a:gd name="T30" fmla="*/ 93 w 121"/>
                <a:gd name="T31" fmla="*/ 8 h 122"/>
                <a:gd name="T32" fmla="*/ 100 w 121"/>
                <a:gd name="T33" fmla="*/ 7 h 122"/>
                <a:gd name="T34" fmla="*/ 117 w 121"/>
                <a:gd name="T35" fmla="*/ 15 h 122"/>
                <a:gd name="T36" fmla="*/ 135 w 121"/>
                <a:gd name="T37" fmla="*/ 21 h 122"/>
                <a:gd name="T38" fmla="*/ 135 w 121"/>
                <a:gd name="T39" fmla="*/ 46 h 122"/>
                <a:gd name="T40" fmla="*/ 131 w 121"/>
                <a:gd name="T41" fmla="*/ 63 h 122"/>
                <a:gd name="T42" fmla="*/ 134 w 121"/>
                <a:gd name="T43" fmla="*/ 83 h 122"/>
                <a:gd name="T44" fmla="*/ 127 w 121"/>
                <a:gd name="T45" fmla="*/ 101 h 122"/>
                <a:gd name="T46" fmla="*/ 123 w 121"/>
                <a:gd name="T47" fmla="*/ 117 h 122"/>
                <a:gd name="T48" fmla="*/ 113 w 121"/>
                <a:gd name="T49" fmla="*/ 128 h 122"/>
                <a:gd name="T50" fmla="*/ 102 w 121"/>
                <a:gd name="T51" fmla="*/ 138 h 122"/>
                <a:gd name="T52" fmla="*/ 84 w 121"/>
                <a:gd name="T53" fmla="*/ 136 h 122"/>
                <a:gd name="T54" fmla="*/ 68 w 121"/>
                <a:gd name="T55" fmla="*/ 132 h 122"/>
                <a:gd name="T56" fmla="*/ 67 w 121"/>
                <a:gd name="T57" fmla="*/ 131 h 12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21" h="122">
                  <a:moveTo>
                    <a:pt x="60" y="116"/>
                  </a:moveTo>
                  <a:lnTo>
                    <a:pt x="56" y="113"/>
                  </a:lnTo>
                  <a:lnTo>
                    <a:pt x="42" y="107"/>
                  </a:lnTo>
                  <a:lnTo>
                    <a:pt x="37" y="92"/>
                  </a:lnTo>
                  <a:lnTo>
                    <a:pt x="33" y="86"/>
                  </a:lnTo>
                  <a:lnTo>
                    <a:pt x="30" y="83"/>
                  </a:lnTo>
                  <a:lnTo>
                    <a:pt x="19" y="74"/>
                  </a:lnTo>
                  <a:lnTo>
                    <a:pt x="9" y="56"/>
                  </a:lnTo>
                  <a:lnTo>
                    <a:pt x="0" y="38"/>
                  </a:lnTo>
                  <a:lnTo>
                    <a:pt x="23" y="44"/>
                  </a:lnTo>
                  <a:lnTo>
                    <a:pt x="37" y="30"/>
                  </a:lnTo>
                  <a:lnTo>
                    <a:pt x="54" y="17"/>
                  </a:lnTo>
                  <a:lnTo>
                    <a:pt x="59" y="6"/>
                  </a:lnTo>
                  <a:lnTo>
                    <a:pt x="71" y="2"/>
                  </a:lnTo>
                  <a:lnTo>
                    <a:pt x="83" y="0"/>
                  </a:lnTo>
                  <a:lnTo>
                    <a:pt x="83" y="7"/>
                  </a:lnTo>
                  <a:lnTo>
                    <a:pt x="90" y="6"/>
                  </a:lnTo>
                  <a:lnTo>
                    <a:pt x="105" y="13"/>
                  </a:lnTo>
                  <a:lnTo>
                    <a:pt x="121" y="19"/>
                  </a:lnTo>
                  <a:lnTo>
                    <a:pt x="121" y="41"/>
                  </a:lnTo>
                  <a:lnTo>
                    <a:pt x="117" y="56"/>
                  </a:lnTo>
                  <a:lnTo>
                    <a:pt x="120" y="73"/>
                  </a:lnTo>
                  <a:lnTo>
                    <a:pt x="114" y="89"/>
                  </a:lnTo>
                  <a:lnTo>
                    <a:pt x="110" y="103"/>
                  </a:lnTo>
                  <a:lnTo>
                    <a:pt x="101" y="113"/>
                  </a:lnTo>
                  <a:lnTo>
                    <a:pt x="91" y="122"/>
                  </a:lnTo>
                  <a:lnTo>
                    <a:pt x="75" y="120"/>
                  </a:lnTo>
                  <a:lnTo>
                    <a:pt x="61" y="117"/>
                  </a:lnTo>
                  <a:lnTo>
                    <a:pt x="60" y="11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47" name="Freeform 224"/>
            <p:cNvSpPr>
              <a:spLocks/>
            </p:cNvSpPr>
            <p:nvPr/>
          </p:nvSpPr>
          <p:spPr bwMode="auto">
            <a:xfrm>
              <a:off x="920" y="2705"/>
              <a:ext cx="9" cy="18"/>
            </a:xfrm>
            <a:custGeom>
              <a:avLst/>
              <a:gdLst>
                <a:gd name="T0" fmla="*/ 0 w 10"/>
                <a:gd name="T1" fmla="*/ 0 h 17"/>
                <a:gd name="T2" fmla="*/ 5 w 10"/>
                <a:gd name="T3" fmla="*/ 11 h 17"/>
                <a:gd name="T4" fmla="*/ 0 w 10"/>
                <a:gd name="T5" fmla="*/ 17 h 17"/>
                <a:gd name="T6" fmla="*/ 9 w 10"/>
                <a:gd name="T7" fmla="*/ 18 h 17"/>
                <a:gd name="T8" fmla="*/ 4 w 10"/>
                <a:gd name="T9" fmla="*/ 0 h 17"/>
                <a:gd name="T10" fmla="*/ 0 w 10"/>
                <a:gd name="T11" fmla="*/ 0 h 1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 h="17">
                  <a:moveTo>
                    <a:pt x="0" y="0"/>
                  </a:moveTo>
                  <a:lnTo>
                    <a:pt x="5" y="10"/>
                  </a:lnTo>
                  <a:lnTo>
                    <a:pt x="0" y="16"/>
                  </a:lnTo>
                  <a:lnTo>
                    <a:pt x="10" y="17"/>
                  </a:lnTo>
                  <a:lnTo>
                    <a:pt x="4" y="0"/>
                  </a:lnTo>
                  <a:lnTo>
                    <a:pt x="0"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48" name="Freeform 225"/>
            <p:cNvSpPr>
              <a:spLocks/>
            </p:cNvSpPr>
            <p:nvPr/>
          </p:nvSpPr>
          <p:spPr bwMode="auto">
            <a:xfrm>
              <a:off x="936" y="2716"/>
              <a:ext cx="7" cy="3"/>
            </a:xfrm>
            <a:custGeom>
              <a:avLst/>
              <a:gdLst>
                <a:gd name="T0" fmla="*/ 7 w 6"/>
                <a:gd name="T1" fmla="*/ 3 h 1"/>
                <a:gd name="T2" fmla="*/ 5 w 6"/>
                <a:gd name="T3" fmla="*/ 3 h 1"/>
                <a:gd name="T4" fmla="*/ 0 w 6"/>
                <a:gd name="T5" fmla="*/ 0 h 1"/>
                <a:gd name="T6" fmla="*/ 7 w 6"/>
                <a:gd name="T7" fmla="*/ 3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1">
                  <a:moveTo>
                    <a:pt x="6" y="1"/>
                  </a:moveTo>
                  <a:lnTo>
                    <a:pt x="4" y="1"/>
                  </a:lnTo>
                  <a:lnTo>
                    <a:pt x="0" y="0"/>
                  </a:lnTo>
                  <a:lnTo>
                    <a:pt x="6" y="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49" name="Freeform 226"/>
            <p:cNvSpPr>
              <a:spLocks/>
            </p:cNvSpPr>
            <p:nvPr/>
          </p:nvSpPr>
          <p:spPr bwMode="auto">
            <a:xfrm>
              <a:off x="1134" y="2516"/>
              <a:ext cx="40" cy="45"/>
            </a:xfrm>
            <a:custGeom>
              <a:avLst/>
              <a:gdLst>
                <a:gd name="T0" fmla="*/ 23 w 36"/>
                <a:gd name="T1" fmla="*/ 25 h 40"/>
                <a:gd name="T2" fmla="*/ 30 w 36"/>
                <a:gd name="T3" fmla="*/ 25 h 40"/>
                <a:gd name="T4" fmla="*/ 28 w 36"/>
                <a:gd name="T5" fmla="*/ 21 h 40"/>
                <a:gd name="T6" fmla="*/ 23 w 36"/>
                <a:gd name="T7" fmla="*/ 20 h 40"/>
                <a:gd name="T8" fmla="*/ 18 w 36"/>
                <a:gd name="T9" fmla="*/ 15 h 40"/>
                <a:gd name="T10" fmla="*/ 6 w 36"/>
                <a:gd name="T11" fmla="*/ 9 h 40"/>
                <a:gd name="T12" fmla="*/ 0 w 36"/>
                <a:gd name="T13" fmla="*/ 5 h 40"/>
                <a:gd name="T14" fmla="*/ 0 w 36"/>
                <a:gd name="T15" fmla="*/ 0 h 40"/>
                <a:gd name="T16" fmla="*/ 17 w 36"/>
                <a:gd name="T17" fmla="*/ 1 h 40"/>
                <a:gd name="T18" fmla="*/ 28 w 36"/>
                <a:gd name="T19" fmla="*/ 9 h 40"/>
                <a:gd name="T20" fmla="*/ 40 w 36"/>
                <a:gd name="T21" fmla="*/ 16 h 40"/>
                <a:gd name="T22" fmla="*/ 40 w 36"/>
                <a:gd name="T23" fmla="*/ 32 h 40"/>
                <a:gd name="T24" fmla="*/ 33 w 36"/>
                <a:gd name="T25" fmla="*/ 37 h 40"/>
                <a:gd name="T26" fmla="*/ 30 w 36"/>
                <a:gd name="T27" fmla="*/ 45 h 40"/>
                <a:gd name="T28" fmla="*/ 26 w 36"/>
                <a:gd name="T29" fmla="*/ 38 h 40"/>
                <a:gd name="T30" fmla="*/ 23 w 36"/>
                <a:gd name="T31" fmla="*/ 25 h 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6" h="40">
                  <a:moveTo>
                    <a:pt x="21" y="22"/>
                  </a:moveTo>
                  <a:lnTo>
                    <a:pt x="27" y="22"/>
                  </a:lnTo>
                  <a:lnTo>
                    <a:pt x="25" y="19"/>
                  </a:lnTo>
                  <a:lnTo>
                    <a:pt x="21" y="18"/>
                  </a:lnTo>
                  <a:lnTo>
                    <a:pt x="16" y="13"/>
                  </a:lnTo>
                  <a:lnTo>
                    <a:pt x="5" y="8"/>
                  </a:lnTo>
                  <a:lnTo>
                    <a:pt x="0" y="4"/>
                  </a:lnTo>
                  <a:lnTo>
                    <a:pt x="0" y="0"/>
                  </a:lnTo>
                  <a:lnTo>
                    <a:pt x="15" y="1"/>
                  </a:lnTo>
                  <a:lnTo>
                    <a:pt x="25" y="8"/>
                  </a:lnTo>
                  <a:lnTo>
                    <a:pt x="36" y="14"/>
                  </a:lnTo>
                  <a:lnTo>
                    <a:pt x="36" y="28"/>
                  </a:lnTo>
                  <a:lnTo>
                    <a:pt x="30" y="33"/>
                  </a:lnTo>
                  <a:lnTo>
                    <a:pt x="27" y="40"/>
                  </a:lnTo>
                  <a:lnTo>
                    <a:pt x="23" y="34"/>
                  </a:lnTo>
                  <a:lnTo>
                    <a:pt x="21" y="2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50" name="Freeform 227"/>
            <p:cNvSpPr>
              <a:spLocks/>
            </p:cNvSpPr>
            <p:nvPr/>
          </p:nvSpPr>
          <p:spPr bwMode="auto">
            <a:xfrm>
              <a:off x="1569" y="2590"/>
              <a:ext cx="53" cy="73"/>
            </a:xfrm>
            <a:custGeom>
              <a:avLst/>
              <a:gdLst>
                <a:gd name="T0" fmla="*/ 41 w 47"/>
                <a:gd name="T1" fmla="*/ 20 h 65"/>
                <a:gd name="T2" fmla="*/ 24 w 47"/>
                <a:gd name="T3" fmla="*/ 3 h 65"/>
                <a:gd name="T4" fmla="*/ 12 w 47"/>
                <a:gd name="T5" fmla="*/ 0 h 65"/>
                <a:gd name="T6" fmla="*/ 8 w 47"/>
                <a:gd name="T7" fmla="*/ 8 h 65"/>
                <a:gd name="T8" fmla="*/ 2 w 47"/>
                <a:gd name="T9" fmla="*/ 24 h 65"/>
                <a:gd name="T10" fmla="*/ 9 w 47"/>
                <a:gd name="T11" fmla="*/ 49 h 65"/>
                <a:gd name="T12" fmla="*/ 0 w 47"/>
                <a:gd name="T13" fmla="*/ 69 h 65"/>
                <a:gd name="T14" fmla="*/ 10 w 47"/>
                <a:gd name="T15" fmla="*/ 71 h 65"/>
                <a:gd name="T16" fmla="*/ 28 w 47"/>
                <a:gd name="T17" fmla="*/ 73 h 65"/>
                <a:gd name="T18" fmla="*/ 41 w 47"/>
                <a:gd name="T19" fmla="*/ 54 h 65"/>
                <a:gd name="T20" fmla="*/ 53 w 47"/>
                <a:gd name="T21" fmla="*/ 35 h 65"/>
                <a:gd name="T22" fmla="*/ 47 w 47"/>
                <a:gd name="T23" fmla="*/ 22 h 65"/>
                <a:gd name="T24" fmla="*/ 47 w 47"/>
                <a:gd name="T25" fmla="*/ 27 h 65"/>
                <a:gd name="T26" fmla="*/ 41 w 47"/>
                <a:gd name="T27" fmla="*/ 20 h 6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 h="65">
                  <a:moveTo>
                    <a:pt x="36" y="18"/>
                  </a:moveTo>
                  <a:lnTo>
                    <a:pt x="21" y="3"/>
                  </a:lnTo>
                  <a:lnTo>
                    <a:pt x="11" y="0"/>
                  </a:lnTo>
                  <a:lnTo>
                    <a:pt x="7" y="7"/>
                  </a:lnTo>
                  <a:lnTo>
                    <a:pt x="2" y="21"/>
                  </a:lnTo>
                  <a:lnTo>
                    <a:pt x="8" y="44"/>
                  </a:lnTo>
                  <a:lnTo>
                    <a:pt x="0" y="61"/>
                  </a:lnTo>
                  <a:lnTo>
                    <a:pt x="9" y="63"/>
                  </a:lnTo>
                  <a:lnTo>
                    <a:pt x="25" y="65"/>
                  </a:lnTo>
                  <a:lnTo>
                    <a:pt x="36" y="48"/>
                  </a:lnTo>
                  <a:lnTo>
                    <a:pt x="47" y="31"/>
                  </a:lnTo>
                  <a:lnTo>
                    <a:pt x="42" y="20"/>
                  </a:lnTo>
                  <a:lnTo>
                    <a:pt x="42" y="24"/>
                  </a:lnTo>
                  <a:lnTo>
                    <a:pt x="36" y="18"/>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51" name="Freeform 228"/>
            <p:cNvSpPr>
              <a:spLocks/>
            </p:cNvSpPr>
            <p:nvPr/>
          </p:nvSpPr>
          <p:spPr bwMode="auto">
            <a:xfrm>
              <a:off x="1140" y="2459"/>
              <a:ext cx="214" cy="331"/>
            </a:xfrm>
            <a:custGeom>
              <a:avLst/>
              <a:gdLst>
                <a:gd name="T0" fmla="*/ 85 w 191"/>
                <a:gd name="T1" fmla="*/ 31 h 298"/>
                <a:gd name="T2" fmla="*/ 77 w 191"/>
                <a:gd name="T3" fmla="*/ 28 h 298"/>
                <a:gd name="T4" fmla="*/ 63 w 191"/>
                <a:gd name="T5" fmla="*/ 59 h 298"/>
                <a:gd name="T6" fmla="*/ 39 w 191"/>
                <a:gd name="T7" fmla="*/ 88 h 298"/>
                <a:gd name="T8" fmla="*/ 32 w 191"/>
                <a:gd name="T9" fmla="*/ 73 h 298"/>
                <a:gd name="T10" fmla="*/ 26 w 191"/>
                <a:gd name="T11" fmla="*/ 94 h 298"/>
                <a:gd name="T12" fmla="*/ 27 w 191"/>
                <a:gd name="T13" fmla="*/ 111 h 298"/>
                <a:gd name="T14" fmla="*/ 27 w 191"/>
                <a:gd name="T15" fmla="*/ 138 h 298"/>
                <a:gd name="T16" fmla="*/ 30 w 191"/>
                <a:gd name="T17" fmla="*/ 167 h 298"/>
                <a:gd name="T18" fmla="*/ 20 w 191"/>
                <a:gd name="T19" fmla="*/ 192 h 298"/>
                <a:gd name="T20" fmla="*/ 6 w 191"/>
                <a:gd name="T21" fmla="*/ 208 h 298"/>
                <a:gd name="T22" fmla="*/ 2 w 191"/>
                <a:gd name="T23" fmla="*/ 219 h 298"/>
                <a:gd name="T24" fmla="*/ 27 w 191"/>
                <a:gd name="T25" fmla="*/ 239 h 298"/>
                <a:gd name="T26" fmla="*/ 65 w 191"/>
                <a:gd name="T27" fmla="*/ 249 h 298"/>
                <a:gd name="T28" fmla="*/ 76 w 191"/>
                <a:gd name="T29" fmla="*/ 258 h 298"/>
                <a:gd name="T30" fmla="*/ 100 w 191"/>
                <a:gd name="T31" fmla="*/ 282 h 298"/>
                <a:gd name="T32" fmla="*/ 125 w 191"/>
                <a:gd name="T33" fmla="*/ 292 h 298"/>
                <a:gd name="T34" fmla="*/ 157 w 191"/>
                <a:gd name="T35" fmla="*/ 299 h 298"/>
                <a:gd name="T36" fmla="*/ 160 w 191"/>
                <a:gd name="T37" fmla="*/ 331 h 298"/>
                <a:gd name="T38" fmla="*/ 168 w 191"/>
                <a:gd name="T39" fmla="*/ 274 h 298"/>
                <a:gd name="T40" fmla="*/ 158 w 191"/>
                <a:gd name="T41" fmla="*/ 234 h 298"/>
                <a:gd name="T42" fmla="*/ 174 w 191"/>
                <a:gd name="T43" fmla="*/ 229 h 298"/>
                <a:gd name="T44" fmla="*/ 161 w 191"/>
                <a:gd name="T45" fmla="*/ 212 h 298"/>
                <a:gd name="T46" fmla="*/ 192 w 191"/>
                <a:gd name="T47" fmla="*/ 212 h 298"/>
                <a:gd name="T48" fmla="*/ 194 w 191"/>
                <a:gd name="T49" fmla="*/ 212 h 298"/>
                <a:gd name="T50" fmla="*/ 211 w 191"/>
                <a:gd name="T51" fmla="*/ 221 h 298"/>
                <a:gd name="T52" fmla="*/ 211 w 191"/>
                <a:gd name="T53" fmla="*/ 207 h 298"/>
                <a:gd name="T54" fmla="*/ 206 w 191"/>
                <a:gd name="T55" fmla="*/ 181 h 298"/>
                <a:gd name="T56" fmla="*/ 202 w 191"/>
                <a:gd name="T57" fmla="*/ 140 h 298"/>
                <a:gd name="T58" fmla="*/ 192 w 191"/>
                <a:gd name="T59" fmla="*/ 124 h 298"/>
                <a:gd name="T60" fmla="*/ 160 w 191"/>
                <a:gd name="T61" fmla="*/ 107 h 298"/>
                <a:gd name="T62" fmla="*/ 132 w 191"/>
                <a:gd name="T63" fmla="*/ 106 h 298"/>
                <a:gd name="T64" fmla="*/ 120 w 191"/>
                <a:gd name="T65" fmla="*/ 87 h 298"/>
                <a:gd name="T66" fmla="*/ 104 w 191"/>
                <a:gd name="T67" fmla="*/ 64 h 298"/>
                <a:gd name="T68" fmla="*/ 121 w 191"/>
                <a:gd name="T69" fmla="*/ 31 h 298"/>
                <a:gd name="T70" fmla="*/ 143 w 191"/>
                <a:gd name="T71" fmla="*/ 11 h 298"/>
                <a:gd name="T72" fmla="*/ 133 w 191"/>
                <a:gd name="T73" fmla="*/ 1 h 298"/>
                <a:gd name="T74" fmla="*/ 101 w 191"/>
                <a:gd name="T75" fmla="*/ 21 h 29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1" h="298">
                  <a:moveTo>
                    <a:pt x="81" y="20"/>
                  </a:moveTo>
                  <a:lnTo>
                    <a:pt x="76" y="28"/>
                  </a:lnTo>
                  <a:lnTo>
                    <a:pt x="77" y="25"/>
                  </a:lnTo>
                  <a:lnTo>
                    <a:pt x="69" y="25"/>
                  </a:lnTo>
                  <a:lnTo>
                    <a:pt x="57" y="40"/>
                  </a:lnTo>
                  <a:lnTo>
                    <a:pt x="56" y="53"/>
                  </a:lnTo>
                  <a:lnTo>
                    <a:pt x="38" y="70"/>
                  </a:lnTo>
                  <a:lnTo>
                    <a:pt x="35" y="79"/>
                  </a:lnTo>
                  <a:lnTo>
                    <a:pt x="33" y="71"/>
                  </a:lnTo>
                  <a:lnTo>
                    <a:pt x="29" y="66"/>
                  </a:lnTo>
                  <a:lnTo>
                    <a:pt x="29" y="80"/>
                  </a:lnTo>
                  <a:lnTo>
                    <a:pt x="23" y="85"/>
                  </a:lnTo>
                  <a:lnTo>
                    <a:pt x="20" y="92"/>
                  </a:lnTo>
                  <a:lnTo>
                    <a:pt x="24" y="100"/>
                  </a:lnTo>
                  <a:lnTo>
                    <a:pt x="28" y="116"/>
                  </a:lnTo>
                  <a:lnTo>
                    <a:pt x="24" y="124"/>
                  </a:lnTo>
                  <a:lnTo>
                    <a:pt x="26" y="137"/>
                  </a:lnTo>
                  <a:lnTo>
                    <a:pt x="27" y="150"/>
                  </a:lnTo>
                  <a:lnTo>
                    <a:pt x="29" y="152"/>
                  </a:lnTo>
                  <a:lnTo>
                    <a:pt x="18" y="173"/>
                  </a:lnTo>
                  <a:lnTo>
                    <a:pt x="9" y="178"/>
                  </a:lnTo>
                  <a:lnTo>
                    <a:pt x="5" y="187"/>
                  </a:lnTo>
                  <a:lnTo>
                    <a:pt x="0" y="190"/>
                  </a:lnTo>
                  <a:lnTo>
                    <a:pt x="2" y="197"/>
                  </a:lnTo>
                  <a:lnTo>
                    <a:pt x="15" y="206"/>
                  </a:lnTo>
                  <a:lnTo>
                    <a:pt x="24" y="215"/>
                  </a:lnTo>
                  <a:lnTo>
                    <a:pt x="40" y="215"/>
                  </a:lnTo>
                  <a:lnTo>
                    <a:pt x="58" y="224"/>
                  </a:lnTo>
                  <a:lnTo>
                    <a:pt x="59" y="223"/>
                  </a:lnTo>
                  <a:lnTo>
                    <a:pt x="68" y="232"/>
                  </a:lnTo>
                  <a:lnTo>
                    <a:pt x="77" y="240"/>
                  </a:lnTo>
                  <a:lnTo>
                    <a:pt x="89" y="254"/>
                  </a:lnTo>
                  <a:lnTo>
                    <a:pt x="92" y="263"/>
                  </a:lnTo>
                  <a:lnTo>
                    <a:pt x="112" y="263"/>
                  </a:lnTo>
                  <a:lnTo>
                    <a:pt x="124" y="264"/>
                  </a:lnTo>
                  <a:lnTo>
                    <a:pt x="140" y="269"/>
                  </a:lnTo>
                  <a:lnTo>
                    <a:pt x="134" y="290"/>
                  </a:lnTo>
                  <a:lnTo>
                    <a:pt x="143" y="298"/>
                  </a:lnTo>
                  <a:lnTo>
                    <a:pt x="147" y="272"/>
                  </a:lnTo>
                  <a:lnTo>
                    <a:pt x="150" y="247"/>
                  </a:lnTo>
                  <a:lnTo>
                    <a:pt x="144" y="228"/>
                  </a:lnTo>
                  <a:lnTo>
                    <a:pt x="141" y="211"/>
                  </a:lnTo>
                  <a:lnTo>
                    <a:pt x="152" y="211"/>
                  </a:lnTo>
                  <a:lnTo>
                    <a:pt x="155" y="206"/>
                  </a:lnTo>
                  <a:lnTo>
                    <a:pt x="147" y="203"/>
                  </a:lnTo>
                  <a:lnTo>
                    <a:pt x="144" y="191"/>
                  </a:lnTo>
                  <a:lnTo>
                    <a:pt x="158" y="191"/>
                  </a:lnTo>
                  <a:lnTo>
                    <a:pt x="171" y="191"/>
                  </a:lnTo>
                  <a:lnTo>
                    <a:pt x="170" y="188"/>
                  </a:lnTo>
                  <a:lnTo>
                    <a:pt x="173" y="191"/>
                  </a:lnTo>
                  <a:lnTo>
                    <a:pt x="183" y="184"/>
                  </a:lnTo>
                  <a:lnTo>
                    <a:pt x="188" y="199"/>
                  </a:lnTo>
                  <a:lnTo>
                    <a:pt x="191" y="200"/>
                  </a:lnTo>
                  <a:lnTo>
                    <a:pt x="188" y="186"/>
                  </a:lnTo>
                  <a:lnTo>
                    <a:pt x="179" y="172"/>
                  </a:lnTo>
                  <a:lnTo>
                    <a:pt x="184" y="163"/>
                  </a:lnTo>
                  <a:lnTo>
                    <a:pt x="177" y="140"/>
                  </a:lnTo>
                  <a:lnTo>
                    <a:pt x="180" y="126"/>
                  </a:lnTo>
                  <a:lnTo>
                    <a:pt x="184" y="110"/>
                  </a:lnTo>
                  <a:lnTo>
                    <a:pt x="171" y="112"/>
                  </a:lnTo>
                  <a:lnTo>
                    <a:pt x="156" y="113"/>
                  </a:lnTo>
                  <a:lnTo>
                    <a:pt x="143" y="96"/>
                  </a:lnTo>
                  <a:lnTo>
                    <a:pt x="130" y="96"/>
                  </a:lnTo>
                  <a:lnTo>
                    <a:pt x="118" y="95"/>
                  </a:lnTo>
                  <a:lnTo>
                    <a:pt x="107" y="89"/>
                  </a:lnTo>
                  <a:lnTo>
                    <a:pt x="107" y="78"/>
                  </a:lnTo>
                  <a:lnTo>
                    <a:pt x="99" y="58"/>
                  </a:lnTo>
                  <a:lnTo>
                    <a:pt x="93" y="58"/>
                  </a:lnTo>
                  <a:lnTo>
                    <a:pt x="100" y="42"/>
                  </a:lnTo>
                  <a:lnTo>
                    <a:pt x="108" y="28"/>
                  </a:lnTo>
                  <a:lnTo>
                    <a:pt x="117" y="12"/>
                  </a:lnTo>
                  <a:lnTo>
                    <a:pt x="128" y="10"/>
                  </a:lnTo>
                  <a:lnTo>
                    <a:pt x="130" y="0"/>
                  </a:lnTo>
                  <a:lnTo>
                    <a:pt x="119" y="1"/>
                  </a:lnTo>
                  <a:lnTo>
                    <a:pt x="105" y="11"/>
                  </a:lnTo>
                  <a:lnTo>
                    <a:pt x="90" y="19"/>
                  </a:lnTo>
                  <a:lnTo>
                    <a:pt x="81" y="2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52" name="Freeform 229"/>
            <p:cNvSpPr>
              <a:spLocks/>
            </p:cNvSpPr>
            <p:nvPr/>
          </p:nvSpPr>
          <p:spPr bwMode="auto">
            <a:xfrm>
              <a:off x="1454" y="2534"/>
              <a:ext cx="82" cy="145"/>
            </a:xfrm>
            <a:custGeom>
              <a:avLst/>
              <a:gdLst>
                <a:gd name="T0" fmla="*/ 65 w 76"/>
                <a:gd name="T1" fmla="*/ 105 h 130"/>
                <a:gd name="T2" fmla="*/ 57 w 76"/>
                <a:gd name="T3" fmla="*/ 94 h 130"/>
                <a:gd name="T4" fmla="*/ 58 w 76"/>
                <a:gd name="T5" fmla="*/ 77 h 130"/>
                <a:gd name="T6" fmla="*/ 66 w 76"/>
                <a:gd name="T7" fmla="*/ 71 h 130"/>
                <a:gd name="T8" fmla="*/ 69 w 76"/>
                <a:gd name="T9" fmla="*/ 62 h 130"/>
                <a:gd name="T10" fmla="*/ 69 w 76"/>
                <a:gd name="T11" fmla="*/ 46 h 130"/>
                <a:gd name="T12" fmla="*/ 51 w 76"/>
                <a:gd name="T13" fmla="*/ 33 h 130"/>
                <a:gd name="T14" fmla="*/ 46 w 76"/>
                <a:gd name="T15" fmla="*/ 42 h 130"/>
                <a:gd name="T16" fmla="*/ 49 w 76"/>
                <a:gd name="T17" fmla="*/ 22 h 130"/>
                <a:gd name="T18" fmla="*/ 38 w 76"/>
                <a:gd name="T19" fmla="*/ 13 h 130"/>
                <a:gd name="T20" fmla="*/ 29 w 76"/>
                <a:gd name="T21" fmla="*/ 4 h 130"/>
                <a:gd name="T22" fmla="*/ 32 w 76"/>
                <a:gd name="T23" fmla="*/ 7 h 130"/>
                <a:gd name="T24" fmla="*/ 25 w 76"/>
                <a:gd name="T25" fmla="*/ 0 h 130"/>
                <a:gd name="T26" fmla="*/ 27 w 76"/>
                <a:gd name="T27" fmla="*/ 6 h 130"/>
                <a:gd name="T28" fmla="*/ 12 w 76"/>
                <a:gd name="T29" fmla="*/ 20 h 130"/>
                <a:gd name="T30" fmla="*/ 18 w 76"/>
                <a:gd name="T31" fmla="*/ 29 h 130"/>
                <a:gd name="T32" fmla="*/ 6 w 76"/>
                <a:gd name="T33" fmla="*/ 37 h 130"/>
                <a:gd name="T34" fmla="*/ 0 w 76"/>
                <a:gd name="T35" fmla="*/ 51 h 130"/>
                <a:gd name="T36" fmla="*/ 10 w 76"/>
                <a:gd name="T37" fmla="*/ 67 h 130"/>
                <a:gd name="T38" fmla="*/ 19 w 76"/>
                <a:gd name="T39" fmla="*/ 67 h 130"/>
                <a:gd name="T40" fmla="*/ 21 w 76"/>
                <a:gd name="T41" fmla="*/ 78 h 130"/>
                <a:gd name="T42" fmla="*/ 29 w 76"/>
                <a:gd name="T43" fmla="*/ 89 h 130"/>
                <a:gd name="T44" fmla="*/ 24 w 76"/>
                <a:gd name="T45" fmla="*/ 106 h 130"/>
                <a:gd name="T46" fmla="*/ 26 w 76"/>
                <a:gd name="T47" fmla="*/ 131 h 130"/>
                <a:gd name="T48" fmla="*/ 37 w 76"/>
                <a:gd name="T49" fmla="*/ 145 h 130"/>
                <a:gd name="T50" fmla="*/ 46 w 76"/>
                <a:gd name="T51" fmla="*/ 145 h 130"/>
                <a:gd name="T52" fmla="*/ 64 w 76"/>
                <a:gd name="T53" fmla="*/ 136 h 130"/>
                <a:gd name="T54" fmla="*/ 82 w 76"/>
                <a:gd name="T55" fmla="*/ 133 h 130"/>
                <a:gd name="T56" fmla="*/ 74 w 76"/>
                <a:gd name="T57" fmla="*/ 118 h 130"/>
                <a:gd name="T58" fmla="*/ 65 w 76"/>
                <a:gd name="T59" fmla="*/ 105 h 1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76" h="130">
                  <a:moveTo>
                    <a:pt x="60" y="94"/>
                  </a:moveTo>
                  <a:lnTo>
                    <a:pt x="53" y="84"/>
                  </a:lnTo>
                  <a:lnTo>
                    <a:pt x="54" y="69"/>
                  </a:lnTo>
                  <a:lnTo>
                    <a:pt x="61" y="64"/>
                  </a:lnTo>
                  <a:lnTo>
                    <a:pt x="64" y="56"/>
                  </a:lnTo>
                  <a:lnTo>
                    <a:pt x="64" y="41"/>
                  </a:lnTo>
                  <a:lnTo>
                    <a:pt x="47" y="30"/>
                  </a:lnTo>
                  <a:lnTo>
                    <a:pt x="43" y="38"/>
                  </a:lnTo>
                  <a:lnTo>
                    <a:pt x="45" y="20"/>
                  </a:lnTo>
                  <a:lnTo>
                    <a:pt x="35" y="12"/>
                  </a:lnTo>
                  <a:lnTo>
                    <a:pt x="27" y="4"/>
                  </a:lnTo>
                  <a:lnTo>
                    <a:pt x="30" y="6"/>
                  </a:lnTo>
                  <a:lnTo>
                    <a:pt x="23" y="0"/>
                  </a:lnTo>
                  <a:lnTo>
                    <a:pt x="25" y="5"/>
                  </a:lnTo>
                  <a:lnTo>
                    <a:pt x="11" y="18"/>
                  </a:lnTo>
                  <a:lnTo>
                    <a:pt x="17" y="26"/>
                  </a:lnTo>
                  <a:lnTo>
                    <a:pt x="6" y="33"/>
                  </a:lnTo>
                  <a:lnTo>
                    <a:pt x="0" y="46"/>
                  </a:lnTo>
                  <a:lnTo>
                    <a:pt x="9" y="60"/>
                  </a:lnTo>
                  <a:lnTo>
                    <a:pt x="18" y="60"/>
                  </a:lnTo>
                  <a:lnTo>
                    <a:pt x="19" y="70"/>
                  </a:lnTo>
                  <a:lnTo>
                    <a:pt x="27" y="80"/>
                  </a:lnTo>
                  <a:lnTo>
                    <a:pt x="22" y="95"/>
                  </a:lnTo>
                  <a:lnTo>
                    <a:pt x="24" y="117"/>
                  </a:lnTo>
                  <a:lnTo>
                    <a:pt x="34" y="130"/>
                  </a:lnTo>
                  <a:lnTo>
                    <a:pt x="43" y="130"/>
                  </a:lnTo>
                  <a:lnTo>
                    <a:pt x="59" y="122"/>
                  </a:lnTo>
                  <a:lnTo>
                    <a:pt x="76" y="119"/>
                  </a:lnTo>
                  <a:lnTo>
                    <a:pt x="69" y="106"/>
                  </a:lnTo>
                  <a:lnTo>
                    <a:pt x="60" y="9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53" name="Freeform 230"/>
            <p:cNvSpPr>
              <a:spLocks/>
            </p:cNvSpPr>
            <p:nvPr/>
          </p:nvSpPr>
          <p:spPr bwMode="auto">
            <a:xfrm>
              <a:off x="1511" y="2587"/>
              <a:ext cx="69" cy="83"/>
            </a:xfrm>
            <a:custGeom>
              <a:avLst/>
              <a:gdLst>
                <a:gd name="T0" fmla="*/ 8 w 61"/>
                <a:gd name="T1" fmla="*/ 52 h 74"/>
                <a:gd name="T2" fmla="*/ 0 w 61"/>
                <a:gd name="T3" fmla="*/ 40 h 74"/>
                <a:gd name="T4" fmla="*/ 1 w 61"/>
                <a:gd name="T5" fmla="*/ 24 h 74"/>
                <a:gd name="T6" fmla="*/ 9 w 61"/>
                <a:gd name="T7" fmla="*/ 18 h 74"/>
                <a:gd name="T8" fmla="*/ 12 w 61"/>
                <a:gd name="T9" fmla="*/ 9 h 74"/>
                <a:gd name="T10" fmla="*/ 16 w 61"/>
                <a:gd name="T11" fmla="*/ 0 h 74"/>
                <a:gd name="T12" fmla="*/ 36 w 61"/>
                <a:gd name="T13" fmla="*/ 2 h 74"/>
                <a:gd name="T14" fmla="*/ 53 w 61"/>
                <a:gd name="T15" fmla="*/ 0 h 74"/>
                <a:gd name="T16" fmla="*/ 69 w 61"/>
                <a:gd name="T17" fmla="*/ 2 h 74"/>
                <a:gd name="T18" fmla="*/ 68 w 61"/>
                <a:gd name="T19" fmla="*/ 11 h 74"/>
                <a:gd name="T20" fmla="*/ 62 w 61"/>
                <a:gd name="T21" fmla="*/ 27 h 74"/>
                <a:gd name="T22" fmla="*/ 69 w 61"/>
                <a:gd name="T23" fmla="*/ 53 h 74"/>
                <a:gd name="T24" fmla="*/ 60 w 61"/>
                <a:gd name="T25" fmla="*/ 72 h 74"/>
                <a:gd name="T26" fmla="*/ 49 w 61"/>
                <a:gd name="T27" fmla="*/ 67 h 74"/>
                <a:gd name="T28" fmla="*/ 33 w 61"/>
                <a:gd name="T29" fmla="*/ 72 h 74"/>
                <a:gd name="T30" fmla="*/ 34 w 61"/>
                <a:gd name="T31" fmla="*/ 83 h 74"/>
                <a:gd name="T32" fmla="*/ 26 w 61"/>
                <a:gd name="T33" fmla="*/ 80 h 74"/>
                <a:gd name="T34" fmla="*/ 18 w 61"/>
                <a:gd name="T35" fmla="*/ 65 h 74"/>
                <a:gd name="T36" fmla="*/ 8 w 61"/>
                <a:gd name="T37" fmla="*/ 52 h 7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1" h="74">
                  <a:moveTo>
                    <a:pt x="7" y="46"/>
                  </a:moveTo>
                  <a:lnTo>
                    <a:pt x="0" y="36"/>
                  </a:lnTo>
                  <a:lnTo>
                    <a:pt x="1" y="21"/>
                  </a:lnTo>
                  <a:lnTo>
                    <a:pt x="8" y="16"/>
                  </a:lnTo>
                  <a:lnTo>
                    <a:pt x="11" y="8"/>
                  </a:lnTo>
                  <a:lnTo>
                    <a:pt x="14" y="0"/>
                  </a:lnTo>
                  <a:lnTo>
                    <a:pt x="32" y="2"/>
                  </a:lnTo>
                  <a:lnTo>
                    <a:pt x="47" y="0"/>
                  </a:lnTo>
                  <a:lnTo>
                    <a:pt x="61" y="2"/>
                  </a:lnTo>
                  <a:lnTo>
                    <a:pt x="60" y="10"/>
                  </a:lnTo>
                  <a:lnTo>
                    <a:pt x="55" y="24"/>
                  </a:lnTo>
                  <a:lnTo>
                    <a:pt x="61" y="47"/>
                  </a:lnTo>
                  <a:lnTo>
                    <a:pt x="53" y="64"/>
                  </a:lnTo>
                  <a:lnTo>
                    <a:pt x="43" y="60"/>
                  </a:lnTo>
                  <a:lnTo>
                    <a:pt x="29" y="64"/>
                  </a:lnTo>
                  <a:lnTo>
                    <a:pt x="30" y="74"/>
                  </a:lnTo>
                  <a:lnTo>
                    <a:pt x="23" y="71"/>
                  </a:lnTo>
                  <a:lnTo>
                    <a:pt x="16" y="58"/>
                  </a:lnTo>
                  <a:lnTo>
                    <a:pt x="7" y="4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54" name="Freeform 231"/>
            <p:cNvSpPr>
              <a:spLocks/>
            </p:cNvSpPr>
            <p:nvPr/>
          </p:nvSpPr>
          <p:spPr bwMode="auto">
            <a:xfrm>
              <a:off x="1447" y="2490"/>
              <a:ext cx="15" cy="13"/>
            </a:xfrm>
            <a:custGeom>
              <a:avLst/>
              <a:gdLst>
                <a:gd name="T0" fmla="*/ 4 w 15"/>
                <a:gd name="T1" fmla="*/ 0 h 12"/>
                <a:gd name="T2" fmla="*/ 15 w 15"/>
                <a:gd name="T3" fmla="*/ 0 h 12"/>
                <a:gd name="T4" fmla="*/ 10 w 15"/>
                <a:gd name="T5" fmla="*/ 13 h 12"/>
                <a:gd name="T6" fmla="*/ 0 w 15"/>
                <a:gd name="T7" fmla="*/ 12 h 12"/>
                <a:gd name="T8" fmla="*/ 6 w 15"/>
                <a:gd name="T9" fmla="*/ 3 h 12"/>
                <a:gd name="T10" fmla="*/ 4 w 15"/>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 h="12">
                  <a:moveTo>
                    <a:pt x="4" y="0"/>
                  </a:moveTo>
                  <a:lnTo>
                    <a:pt x="15" y="0"/>
                  </a:lnTo>
                  <a:lnTo>
                    <a:pt x="10" y="12"/>
                  </a:lnTo>
                  <a:lnTo>
                    <a:pt x="0" y="11"/>
                  </a:lnTo>
                  <a:lnTo>
                    <a:pt x="6" y="3"/>
                  </a:lnTo>
                  <a:lnTo>
                    <a:pt x="4"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55" name="Freeform 232"/>
            <p:cNvSpPr>
              <a:spLocks/>
            </p:cNvSpPr>
            <p:nvPr/>
          </p:nvSpPr>
          <p:spPr bwMode="auto">
            <a:xfrm>
              <a:off x="1242" y="2463"/>
              <a:ext cx="238" cy="227"/>
            </a:xfrm>
            <a:custGeom>
              <a:avLst/>
              <a:gdLst>
                <a:gd name="T0" fmla="*/ 197 w 213"/>
                <a:gd name="T1" fmla="*/ 47 h 205"/>
                <a:gd name="T2" fmla="*/ 187 w 213"/>
                <a:gd name="T3" fmla="*/ 42 h 205"/>
                <a:gd name="T4" fmla="*/ 184 w 213"/>
                <a:gd name="T5" fmla="*/ 35 h 205"/>
                <a:gd name="T6" fmla="*/ 183 w 213"/>
                <a:gd name="T7" fmla="*/ 30 h 205"/>
                <a:gd name="T8" fmla="*/ 171 w 213"/>
                <a:gd name="T9" fmla="*/ 33 h 205"/>
                <a:gd name="T10" fmla="*/ 128 w 213"/>
                <a:gd name="T11" fmla="*/ 33 h 205"/>
                <a:gd name="T12" fmla="*/ 96 w 213"/>
                <a:gd name="T13" fmla="*/ 33 h 205"/>
                <a:gd name="T14" fmla="*/ 70 w 213"/>
                <a:gd name="T15" fmla="*/ 13 h 205"/>
                <a:gd name="T16" fmla="*/ 59 w 213"/>
                <a:gd name="T17" fmla="*/ 8 h 205"/>
                <a:gd name="T18" fmla="*/ 63 w 213"/>
                <a:gd name="T19" fmla="*/ 13 h 205"/>
                <a:gd name="T20" fmla="*/ 36 w 213"/>
                <a:gd name="T21" fmla="*/ 27 h 205"/>
                <a:gd name="T22" fmla="*/ 34 w 213"/>
                <a:gd name="T23" fmla="*/ 62 h 205"/>
                <a:gd name="T24" fmla="*/ 32 w 213"/>
                <a:gd name="T25" fmla="*/ 31 h 205"/>
                <a:gd name="T26" fmla="*/ 39 w 213"/>
                <a:gd name="T27" fmla="*/ 7 h 205"/>
                <a:gd name="T28" fmla="*/ 17 w 213"/>
                <a:gd name="T29" fmla="*/ 27 h 205"/>
                <a:gd name="T30" fmla="*/ 0 w 213"/>
                <a:gd name="T31" fmla="*/ 60 h 205"/>
                <a:gd name="T32" fmla="*/ 16 w 213"/>
                <a:gd name="T33" fmla="*/ 82 h 205"/>
                <a:gd name="T34" fmla="*/ 28 w 213"/>
                <a:gd name="T35" fmla="*/ 101 h 205"/>
                <a:gd name="T36" fmla="*/ 56 w 213"/>
                <a:gd name="T37" fmla="*/ 102 h 205"/>
                <a:gd name="T38" fmla="*/ 87 w 213"/>
                <a:gd name="T39" fmla="*/ 120 h 205"/>
                <a:gd name="T40" fmla="*/ 97 w 213"/>
                <a:gd name="T41" fmla="*/ 135 h 205"/>
                <a:gd name="T42" fmla="*/ 102 w 213"/>
                <a:gd name="T43" fmla="*/ 176 h 205"/>
                <a:gd name="T44" fmla="*/ 106 w 213"/>
                <a:gd name="T45" fmla="*/ 202 h 205"/>
                <a:gd name="T46" fmla="*/ 124 w 213"/>
                <a:gd name="T47" fmla="*/ 226 h 205"/>
                <a:gd name="T48" fmla="*/ 136 w 213"/>
                <a:gd name="T49" fmla="*/ 227 h 205"/>
                <a:gd name="T50" fmla="*/ 170 w 213"/>
                <a:gd name="T51" fmla="*/ 199 h 205"/>
                <a:gd name="T52" fmla="*/ 162 w 213"/>
                <a:gd name="T53" fmla="*/ 189 h 205"/>
                <a:gd name="T54" fmla="*/ 150 w 213"/>
                <a:gd name="T55" fmla="*/ 156 h 205"/>
                <a:gd name="T56" fmla="*/ 184 w 213"/>
                <a:gd name="T57" fmla="*/ 168 h 205"/>
                <a:gd name="T58" fmla="*/ 202 w 213"/>
                <a:gd name="T59" fmla="*/ 155 h 205"/>
                <a:gd name="T60" fmla="*/ 221 w 213"/>
                <a:gd name="T61" fmla="*/ 137 h 205"/>
                <a:gd name="T62" fmla="*/ 210 w 213"/>
                <a:gd name="T63" fmla="*/ 122 h 205"/>
                <a:gd name="T64" fmla="*/ 229 w 213"/>
                <a:gd name="T65" fmla="*/ 100 h 205"/>
                <a:gd name="T66" fmla="*/ 238 w 213"/>
                <a:gd name="T67" fmla="*/ 76 h 205"/>
                <a:gd name="T68" fmla="*/ 218 w 213"/>
                <a:gd name="T69" fmla="*/ 71 h 205"/>
                <a:gd name="T70" fmla="*/ 211 w 213"/>
                <a:gd name="T71" fmla="*/ 70 h 205"/>
                <a:gd name="T72" fmla="*/ 221 w 213"/>
                <a:gd name="T73" fmla="*/ 56 h 205"/>
                <a:gd name="T74" fmla="*/ 203 w 213"/>
                <a:gd name="T75" fmla="*/ 48 h 205"/>
                <a:gd name="T76" fmla="*/ 198 w 213"/>
                <a:gd name="T77" fmla="*/ 49 h 20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3" h="205">
                  <a:moveTo>
                    <a:pt x="177" y="44"/>
                  </a:moveTo>
                  <a:lnTo>
                    <a:pt x="176" y="42"/>
                  </a:lnTo>
                  <a:lnTo>
                    <a:pt x="173" y="37"/>
                  </a:lnTo>
                  <a:lnTo>
                    <a:pt x="167" y="38"/>
                  </a:lnTo>
                  <a:lnTo>
                    <a:pt x="170" y="37"/>
                  </a:lnTo>
                  <a:lnTo>
                    <a:pt x="165" y="32"/>
                  </a:lnTo>
                  <a:lnTo>
                    <a:pt x="181" y="27"/>
                  </a:lnTo>
                  <a:lnTo>
                    <a:pt x="164" y="27"/>
                  </a:lnTo>
                  <a:lnTo>
                    <a:pt x="147" y="27"/>
                  </a:lnTo>
                  <a:lnTo>
                    <a:pt x="153" y="30"/>
                  </a:lnTo>
                  <a:lnTo>
                    <a:pt x="137" y="37"/>
                  </a:lnTo>
                  <a:lnTo>
                    <a:pt x="115" y="30"/>
                  </a:lnTo>
                  <a:lnTo>
                    <a:pt x="101" y="30"/>
                  </a:lnTo>
                  <a:lnTo>
                    <a:pt x="86" y="30"/>
                  </a:lnTo>
                  <a:lnTo>
                    <a:pt x="80" y="19"/>
                  </a:lnTo>
                  <a:lnTo>
                    <a:pt x="63" y="12"/>
                  </a:lnTo>
                  <a:lnTo>
                    <a:pt x="56" y="0"/>
                  </a:lnTo>
                  <a:lnTo>
                    <a:pt x="53" y="7"/>
                  </a:lnTo>
                  <a:lnTo>
                    <a:pt x="60" y="12"/>
                  </a:lnTo>
                  <a:lnTo>
                    <a:pt x="56" y="12"/>
                  </a:lnTo>
                  <a:lnTo>
                    <a:pt x="35" y="20"/>
                  </a:lnTo>
                  <a:lnTo>
                    <a:pt x="32" y="24"/>
                  </a:lnTo>
                  <a:lnTo>
                    <a:pt x="36" y="46"/>
                  </a:lnTo>
                  <a:lnTo>
                    <a:pt x="30" y="56"/>
                  </a:lnTo>
                  <a:lnTo>
                    <a:pt x="20" y="43"/>
                  </a:lnTo>
                  <a:lnTo>
                    <a:pt x="29" y="28"/>
                  </a:lnTo>
                  <a:lnTo>
                    <a:pt x="25" y="13"/>
                  </a:lnTo>
                  <a:lnTo>
                    <a:pt x="35" y="6"/>
                  </a:lnTo>
                  <a:lnTo>
                    <a:pt x="24" y="8"/>
                  </a:lnTo>
                  <a:lnTo>
                    <a:pt x="15" y="24"/>
                  </a:lnTo>
                  <a:lnTo>
                    <a:pt x="7" y="38"/>
                  </a:lnTo>
                  <a:lnTo>
                    <a:pt x="0" y="54"/>
                  </a:lnTo>
                  <a:lnTo>
                    <a:pt x="6" y="54"/>
                  </a:lnTo>
                  <a:lnTo>
                    <a:pt x="14" y="74"/>
                  </a:lnTo>
                  <a:lnTo>
                    <a:pt x="14" y="85"/>
                  </a:lnTo>
                  <a:lnTo>
                    <a:pt x="25" y="91"/>
                  </a:lnTo>
                  <a:lnTo>
                    <a:pt x="37" y="92"/>
                  </a:lnTo>
                  <a:lnTo>
                    <a:pt x="50" y="92"/>
                  </a:lnTo>
                  <a:lnTo>
                    <a:pt x="63" y="109"/>
                  </a:lnTo>
                  <a:lnTo>
                    <a:pt x="78" y="108"/>
                  </a:lnTo>
                  <a:lnTo>
                    <a:pt x="91" y="106"/>
                  </a:lnTo>
                  <a:lnTo>
                    <a:pt x="87" y="122"/>
                  </a:lnTo>
                  <a:lnTo>
                    <a:pt x="84" y="136"/>
                  </a:lnTo>
                  <a:lnTo>
                    <a:pt x="91" y="159"/>
                  </a:lnTo>
                  <a:lnTo>
                    <a:pt x="86" y="168"/>
                  </a:lnTo>
                  <a:lnTo>
                    <a:pt x="95" y="182"/>
                  </a:lnTo>
                  <a:lnTo>
                    <a:pt x="98" y="196"/>
                  </a:lnTo>
                  <a:lnTo>
                    <a:pt x="111" y="204"/>
                  </a:lnTo>
                  <a:lnTo>
                    <a:pt x="120" y="204"/>
                  </a:lnTo>
                  <a:lnTo>
                    <a:pt x="122" y="205"/>
                  </a:lnTo>
                  <a:lnTo>
                    <a:pt x="138" y="193"/>
                  </a:lnTo>
                  <a:lnTo>
                    <a:pt x="152" y="180"/>
                  </a:lnTo>
                  <a:lnTo>
                    <a:pt x="155" y="175"/>
                  </a:lnTo>
                  <a:lnTo>
                    <a:pt x="145" y="171"/>
                  </a:lnTo>
                  <a:lnTo>
                    <a:pt x="140" y="151"/>
                  </a:lnTo>
                  <a:lnTo>
                    <a:pt x="134" y="141"/>
                  </a:lnTo>
                  <a:lnTo>
                    <a:pt x="150" y="147"/>
                  </a:lnTo>
                  <a:lnTo>
                    <a:pt x="165" y="152"/>
                  </a:lnTo>
                  <a:lnTo>
                    <a:pt x="168" y="146"/>
                  </a:lnTo>
                  <a:lnTo>
                    <a:pt x="181" y="140"/>
                  </a:lnTo>
                  <a:lnTo>
                    <a:pt x="194" y="134"/>
                  </a:lnTo>
                  <a:lnTo>
                    <a:pt x="198" y="124"/>
                  </a:lnTo>
                  <a:lnTo>
                    <a:pt x="197" y="124"/>
                  </a:lnTo>
                  <a:lnTo>
                    <a:pt x="188" y="110"/>
                  </a:lnTo>
                  <a:lnTo>
                    <a:pt x="194" y="97"/>
                  </a:lnTo>
                  <a:lnTo>
                    <a:pt x="205" y="90"/>
                  </a:lnTo>
                  <a:lnTo>
                    <a:pt x="199" y="82"/>
                  </a:lnTo>
                  <a:lnTo>
                    <a:pt x="213" y="69"/>
                  </a:lnTo>
                  <a:lnTo>
                    <a:pt x="211" y="64"/>
                  </a:lnTo>
                  <a:lnTo>
                    <a:pt x="195" y="64"/>
                  </a:lnTo>
                  <a:lnTo>
                    <a:pt x="185" y="64"/>
                  </a:lnTo>
                  <a:lnTo>
                    <a:pt x="189" y="63"/>
                  </a:lnTo>
                  <a:lnTo>
                    <a:pt x="194" y="55"/>
                  </a:lnTo>
                  <a:lnTo>
                    <a:pt x="198" y="51"/>
                  </a:lnTo>
                  <a:lnTo>
                    <a:pt x="188" y="43"/>
                  </a:lnTo>
                  <a:lnTo>
                    <a:pt x="182" y="43"/>
                  </a:lnTo>
                  <a:lnTo>
                    <a:pt x="176" y="39"/>
                  </a:lnTo>
                  <a:lnTo>
                    <a:pt x="177" y="4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56" name="Freeform 233"/>
            <p:cNvSpPr>
              <a:spLocks/>
            </p:cNvSpPr>
            <p:nvPr/>
          </p:nvSpPr>
          <p:spPr bwMode="auto">
            <a:xfrm>
              <a:off x="1405" y="2483"/>
              <a:ext cx="9" cy="4"/>
            </a:xfrm>
            <a:custGeom>
              <a:avLst/>
              <a:gdLst>
                <a:gd name="T0" fmla="*/ 9 w 8"/>
                <a:gd name="T1" fmla="*/ 4 h 2"/>
                <a:gd name="T2" fmla="*/ 0 w 8"/>
                <a:gd name="T3" fmla="*/ 0 h 2"/>
                <a:gd name="T4" fmla="*/ 9 w 8"/>
                <a:gd name="T5" fmla="*/ 4 h 2"/>
                <a:gd name="T6" fmla="*/ 0 60000 65536"/>
                <a:gd name="T7" fmla="*/ 0 60000 65536"/>
                <a:gd name="T8" fmla="*/ 0 60000 65536"/>
              </a:gdLst>
              <a:ahLst/>
              <a:cxnLst>
                <a:cxn ang="T6">
                  <a:pos x="T0" y="T1"/>
                </a:cxn>
                <a:cxn ang="T7">
                  <a:pos x="T2" y="T3"/>
                </a:cxn>
                <a:cxn ang="T8">
                  <a:pos x="T4" y="T5"/>
                </a:cxn>
              </a:cxnLst>
              <a:rect l="0" t="0" r="r" b="b"/>
              <a:pathLst>
                <a:path w="8" h="2">
                  <a:moveTo>
                    <a:pt x="8" y="2"/>
                  </a:moveTo>
                  <a:lnTo>
                    <a:pt x="0" y="0"/>
                  </a:lnTo>
                  <a:lnTo>
                    <a:pt x="8" y="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57" name="Freeform 234"/>
            <p:cNvSpPr>
              <a:spLocks/>
            </p:cNvSpPr>
            <p:nvPr/>
          </p:nvSpPr>
          <p:spPr bwMode="auto">
            <a:xfrm>
              <a:off x="1307" y="2454"/>
              <a:ext cx="2" cy="2"/>
            </a:xfrm>
            <a:custGeom>
              <a:avLst/>
              <a:gdLst>
                <a:gd name="T0" fmla="*/ 0 w 3"/>
                <a:gd name="T1" fmla="*/ 0 h 4"/>
                <a:gd name="T2" fmla="*/ 0 w 3"/>
                <a:gd name="T3" fmla="*/ 1 h 4"/>
                <a:gd name="T4" fmla="*/ 2 w 3"/>
                <a:gd name="T5" fmla="*/ 2 h 4"/>
                <a:gd name="T6" fmla="*/ 0 w 3"/>
                <a:gd name="T7" fmla="*/ 0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4">
                  <a:moveTo>
                    <a:pt x="0" y="0"/>
                  </a:moveTo>
                  <a:lnTo>
                    <a:pt x="0" y="1"/>
                  </a:lnTo>
                  <a:lnTo>
                    <a:pt x="3" y="4"/>
                  </a:lnTo>
                  <a:lnTo>
                    <a:pt x="0"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58" name="Freeform 235"/>
            <p:cNvSpPr>
              <a:spLocks/>
            </p:cNvSpPr>
            <p:nvPr/>
          </p:nvSpPr>
          <p:spPr bwMode="auto">
            <a:xfrm>
              <a:off x="1449" y="2461"/>
              <a:ext cx="5" cy="4"/>
            </a:xfrm>
            <a:custGeom>
              <a:avLst/>
              <a:gdLst>
                <a:gd name="T0" fmla="*/ 5 w 2"/>
                <a:gd name="T1" fmla="*/ 3 h 4"/>
                <a:gd name="T2" fmla="*/ 5 w 2"/>
                <a:gd name="T3" fmla="*/ 2 h 4"/>
                <a:gd name="T4" fmla="*/ 5 w 2"/>
                <a:gd name="T5" fmla="*/ 0 h 4"/>
                <a:gd name="T6" fmla="*/ 3 w 2"/>
                <a:gd name="T7" fmla="*/ 0 h 4"/>
                <a:gd name="T8" fmla="*/ 3 w 2"/>
                <a:gd name="T9" fmla="*/ 2 h 4"/>
                <a:gd name="T10" fmla="*/ 0 w 2"/>
                <a:gd name="T11" fmla="*/ 2 h 4"/>
                <a:gd name="T12" fmla="*/ 0 w 2"/>
                <a:gd name="T13" fmla="*/ 3 h 4"/>
                <a:gd name="T14" fmla="*/ 0 w 2"/>
                <a:gd name="T15" fmla="*/ 4 h 4"/>
                <a:gd name="T16" fmla="*/ 3 w 2"/>
                <a:gd name="T17" fmla="*/ 4 h 4"/>
                <a:gd name="T18" fmla="*/ 5 w 2"/>
                <a:gd name="T19" fmla="*/ 4 h 4"/>
                <a:gd name="T20" fmla="*/ 5 w 2"/>
                <a:gd name="T21" fmla="*/ 3 h 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 h="4">
                  <a:moveTo>
                    <a:pt x="2" y="3"/>
                  </a:moveTo>
                  <a:lnTo>
                    <a:pt x="2" y="2"/>
                  </a:lnTo>
                  <a:lnTo>
                    <a:pt x="2" y="0"/>
                  </a:lnTo>
                  <a:lnTo>
                    <a:pt x="1" y="0"/>
                  </a:lnTo>
                  <a:lnTo>
                    <a:pt x="1" y="2"/>
                  </a:lnTo>
                  <a:lnTo>
                    <a:pt x="0" y="2"/>
                  </a:lnTo>
                  <a:lnTo>
                    <a:pt x="0" y="3"/>
                  </a:lnTo>
                  <a:lnTo>
                    <a:pt x="0" y="4"/>
                  </a:lnTo>
                  <a:lnTo>
                    <a:pt x="1" y="4"/>
                  </a:lnTo>
                  <a:lnTo>
                    <a:pt x="2" y="4"/>
                  </a:lnTo>
                  <a:lnTo>
                    <a:pt x="2" y="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59" name="Freeform 236"/>
            <p:cNvSpPr>
              <a:spLocks/>
            </p:cNvSpPr>
            <p:nvPr/>
          </p:nvSpPr>
          <p:spPr bwMode="auto">
            <a:xfrm>
              <a:off x="1634" y="3723"/>
              <a:ext cx="26" cy="20"/>
            </a:xfrm>
            <a:custGeom>
              <a:avLst/>
              <a:gdLst>
                <a:gd name="T0" fmla="*/ 26 w 23"/>
                <a:gd name="T1" fmla="*/ 8 h 17"/>
                <a:gd name="T2" fmla="*/ 20 w 23"/>
                <a:gd name="T3" fmla="*/ 4 h 17"/>
                <a:gd name="T4" fmla="*/ 16 w 23"/>
                <a:gd name="T5" fmla="*/ 4 h 17"/>
                <a:gd name="T6" fmla="*/ 12 w 23"/>
                <a:gd name="T7" fmla="*/ 2 h 17"/>
                <a:gd name="T8" fmla="*/ 6 w 23"/>
                <a:gd name="T9" fmla="*/ 0 h 17"/>
                <a:gd name="T10" fmla="*/ 6 w 23"/>
                <a:gd name="T11" fmla="*/ 7 h 17"/>
                <a:gd name="T12" fmla="*/ 0 w 23"/>
                <a:gd name="T13" fmla="*/ 14 h 17"/>
                <a:gd name="T14" fmla="*/ 6 w 23"/>
                <a:gd name="T15" fmla="*/ 20 h 17"/>
                <a:gd name="T16" fmla="*/ 9 w 23"/>
                <a:gd name="T17" fmla="*/ 16 h 17"/>
                <a:gd name="T18" fmla="*/ 11 w 23"/>
                <a:gd name="T19" fmla="*/ 15 h 17"/>
                <a:gd name="T20" fmla="*/ 11 w 23"/>
                <a:gd name="T21" fmla="*/ 13 h 17"/>
                <a:gd name="T22" fmla="*/ 26 w 23"/>
                <a:gd name="T23" fmla="*/ 8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3" h="17">
                  <a:moveTo>
                    <a:pt x="23" y="7"/>
                  </a:moveTo>
                  <a:lnTo>
                    <a:pt x="18" y="3"/>
                  </a:lnTo>
                  <a:lnTo>
                    <a:pt x="14" y="3"/>
                  </a:lnTo>
                  <a:lnTo>
                    <a:pt x="11" y="2"/>
                  </a:lnTo>
                  <a:lnTo>
                    <a:pt x="5" y="0"/>
                  </a:lnTo>
                  <a:lnTo>
                    <a:pt x="5" y="6"/>
                  </a:lnTo>
                  <a:lnTo>
                    <a:pt x="0" y="12"/>
                  </a:lnTo>
                  <a:lnTo>
                    <a:pt x="5" y="17"/>
                  </a:lnTo>
                  <a:lnTo>
                    <a:pt x="8" y="14"/>
                  </a:lnTo>
                  <a:lnTo>
                    <a:pt x="10" y="13"/>
                  </a:lnTo>
                  <a:lnTo>
                    <a:pt x="10" y="11"/>
                  </a:lnTo>
                  <a:lnTo>
                    <a:pt x="23" y="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0" name="Freeform 237"/>
            <p:cNvSpPr>
              <a:spLocks/>
            </p:cNvSpPr>
            <p:nvPr/>
          </p:nvSpPr>
          <p:spPr bwMode="auto">
            <a:xfrm>
              <a:off x="1616" y="3725"/>
              <a:ext cx="20" cy="16"/>
            </a:xfrm>
            <a:custGeom>
              <a:avLst/>
              <a:gdLst>
                <a:gd name="T0" fmla="*/ 4 w 18"/>
                <a:gd name="T1" fmla="*/ 7 h 13"/>
                <a:gd name="T2" fmla="*/ 1 w 18"/>
                <a:gd name="T3" fmla="*/ 1 h 13"/>
                <a:gd name="T4" fmla="*/ 20 w 18"/>
                <a:gd name="T5" fmla="*/ 0 h 13"/>
                <a:gd name="T6" fmla="*/ 10 w 18"/>
                <a:gd name="T7" fmla="*/ 12 h 13"/>
                <a:gd name="T8" fmla="*/ 0 w 18"/>
                <a:gd name="T9" fmla="*/ 16 h 13"/>
                <a:gd name="T10" fmla="*/ 4 w 18"/>
                <a:gd name="T11" fmla="*/ 10 h 13"/>
                <a:gd name="T12" fmla="*/ 2 w 18"/>
                <a:gd name="T13" fmla="*/ 7 h 13"/>
                <a:gd name="T14" fmla="*/ 4 w 18"/>
                <a:gd name="T15" fmla="*/ 7 h 1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13">
                  <a:moveTo>
                    <a:pt x="4" y="6"/>
                  </a:moveTo>
                  <a:lnTo>
                    <a:pt x="1" y="1"/>
                  </a:lnTo>
                  <a:lnTo>
                    <a:pt x="18" y="0"/>
                  </a:lnTo>
                  <a:lnTo>
                    <a:pt x="9" y="10"/>
                  </a:lnTo>
                  <a:lnTo>
                    <a:pt x="0" y="13"/>
                  </a:lnTo>
                  <a:lnTo>
                    <a:pt x="4" y="8"/>
                  </a:lnTo>
                  <a:lnTo>
                    <a:pt x="2" y="6"/>
                  </a:lnTo>
                  <a:lnTo>
                    <a:pt x="4" y="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1" name="Freeform 238"/>
            <p:cNvSpPr>
              <a:spLocks/>
            </p:cNvSpPr>
            <p:nvPr/>
          </p:nvSpPr>
          <p:spPr bwMode="auto">
            <a:xfrm>
              <a:off x="1314" y="2901"/>
              <a:ext cx="220" cy="260"/>
            </a:xfrm>
            <a:custGeom>
              <a:avLst/>
              <a:gdLst>
                <a:gd name="T0" fmla="*/ 147 w 198"/>
                <a:gd name="T1" fmla="*/ 207 h 234"/>
                <a:gd name="T2" fmla="*/ 143 w 198"/>
                <a:gd name="T3" fmla="*/ 228 h 234"/>
                <a:gd name="T4" fmla="*/ 139 w 198"/>
                <a:gd name="T5" fmla="*/ 250 h 234"/>
                <a:gd name="T6" fmla="*/ 134 w 198"/>
                <a:gd name="T7" fmla="*/ 244 h 234"/>
                <a:gd name="T8" fmla="*/ 114 w 198"/>
                <a:gd name="T9" fmla="*/ 248 h 234"/>
                <a:gd name="T10" fmla="*/ 110 w 198"/>
                <a:gd name="T11" fmla="*/ 259 h 234"/>
                <a:gd name="T12" fmla="*/ 101 w 198"/>
                <a:gd name="T13" fmla="*/ 247 h 234"/>
                <a:gd name="T14" fmla="*/ 80 w 198"/>
                <a:gd name="T15" fmla="*/ 243 h 234"/>
                <a:gd name="T16" fmla="*/ 77 w 198"/>
                <a:gd name="T17" fmla="*/ 240 h 234"/>
                <a:gd name="T18" fmla="*/ 61 w 198"/>
                <a:gd name="T19" fmla="*/ 260 h 234"/>
                <a:gd name="T20" fmla="*/ 50 w 198"/>
                <a:gd name="T21" fmla="*/ 259 h 234"/>
                <a:gd name="T22" fmla="*/ 43 w 198"/>
                <a:gd name="T23" fmla="*/ 241 h 234"/>
                <a:gd name="T24" fmla="*/ 34 w 198"/>
                <a:gd name="T25" fmla="*/ 223 h 234"/>
                <a:gd name="T26" fmla="*/ 30 w 198"/>
                <a:gd name="T27" fmla="*/ 206 h 234"/>
                <a:gd name="T28" fmla="*/ 31 w 198"/>
                <a:gd name="T29" fmla="*/ 191 h 234"/>
                <a:gd name="T30" fmla="*/ 21 w 198"/>
                <a:gd name="T31" fmla="*/ 178 h 234"/>
                <a:gd name="T32" fmla="*/ 17 w 198"/>
                <a:gd name="T33" fmla="*/ 164 h 234"/>
                <a:gd name="T34" fmla="*/ 11 w 198"/>
                <a:gd name="T35" fmla="*/ 154 h 234"/>
                <a:gd name="T36" fmla="*/ 11 w 198"/>
                <a:gd name="T37" fmla="*/ 147 h 234"/>
                <a:gd name="T38" fmla="*/ 19 w 198"/>
                <a:gd name="T39" fmla="*/ 130 h 234"/>
                <a:gd name="T40" fmla="*/ 13 w 198"/>
                <a:gd name="T41" fmla="*/ 128 h 234"/>
                <a:gd name="T42" fmla="*/ 11 w 198"/>
                <a:gd name="T43" fmla="*/ 111 h 234"/>
                <a:gd name="T44" fmla="*/ 11 w 198"/>
                <a:gd name="T45" fmla="*/ 94 h 234"/>
                <a:gd name="T46" fmla="*/ 14 w 198"/>
                <a:gd name="T47" fmla="*/ 84 h 234"/>
                <a:gd name="T48" fmla="*/ 14 w 198"/>
                <a:gd name="T49" fmla="*/ 60 h 234"/>
                <a:gd name="T50" fmla="*/ 18 w 198"/>
                <a:gd name="T51" fmla="*/ 54 h 234"/>
                <a:gd name="T52" fmla="*/ 8 w 198"/>
                <a:gd name="T53" fmla="*/ 39 h 234"/>
                <a:gd name="T54" fmla="*/ 0 w 198"/>
                <a:gd name="T55" fmla="*/ 24 h 234"/>
                <a:gd name="T56" fmla="*/ 21 w 198"/>
                <a:gd name="T57" fmla="*/ 24 h 234"/>
                <a:gd name="T58" fmla="*/ 30 w 198"/>
                <a:gd name="T59" fmla="*/ 19 h 234"/>
                <a:gd name="T60" fmla="*/ 44 w 198"/>
                <a:gd name="T61" fmla="*/ 10 h 234"/>
                <a:gd name="T62" fmla="*/ 59 w 198"/>
                <a:gd name="T63" fmla="*/ 0 h 234"/>
                <a:gd name="T64" fmla="*/ 73 w 198"/>
                <a:gd name="T65" fmla="*/ 1 h 234"/>
                <a:gd name="T66" fmla="*/ 74 w 198"/>
                <a:gd name="T67" fmla="*/ 19 h 234"/>
                <a:gd name="T68" fmla="*/ 77 w 198"/>
                <a:gd name="T69" fmla="*/ 34 h 234"/>
                <a:gd name="T70" fmla="*/ 90 w 198"/>
                <a:gd name="T71" fmla="*/ 50 h 234"/>
                <a:gd name="T72" fmla="*/ 103 w 198"/>
                <a:gd name="T73" fmla="*/ 54 h 234"/>
                <a:gd name="T74" fmla="*/ 118 w 198"/>
                <a:gd name="T75" fmla="*/ 61 h 234"/>
                <a:gd name="T76" fmla="*/ 138 w 198"/>
                <a:gd name="T77" fmla="*/ 74 h 234"/>
                <a:gd name="T78" fmla="*/ 158 w 198"/>
                <a:gd name="T79" fmla="*/ 79 h 234"/>
                <a:gd name="T80" fmla="*/ 163 w 198"/>
                <a:gd name="T81" fmla="*/ 87 h 234"/>
                <a:gd name="T82" fmla="*/ 166 w 198"/>
                <a:gd name="T83" fmla="*/ 107 h 234"/>
                <a:gd name="T84" fmla="*/ 161 w 198"/>
                <a:gd name="T85" fmla="*/ 107 h 234"/>
                <a:gd name="T86" fmla="*/ 168 w 198"/>
                <a:gd name="T87" fmla="*/ 114 h 234"/>
                <a:gd name="T88" fmla="*/ 171 w 198"/>
                <a:gd name="T89" fmla="*/ 130 h 234"/>
                <a:gd name="T90" fmla="*/ 187 w 198"/>
                <a:gd name="T91" fmla="*/ 132 h 234"/>
                <a:gd name="T92" fmla="*/ 203 w 198"/>
                <a:gd name="T93" fmla="*/ 133 h 234"/>
                <a:gd name="T94" fmla="*/ 206 w 198"/>
                <a:gd name="T95" fmla="*/ 151 h 234"/>
                <a:gd name="T96" fmla="*/ 217 w 198"/>
                <a:gd name="T97" fmla="*/ 161 h 234"/>
                <a:gd name="T98" fmla="*/ 220 w 198"/>
                <a:gd name="T99" fmla="*/ 170 h 234"/>
                <a:gd name="T100" fmla="*/ 217 w 198"/>
                <a:gd name="T101" fmla="*/ 184 h 234"/>
                <a:gd name="T102" fmla="*/ 212 w 198"/>
                <a:gd name="T103" fmla="*/ 199 h 234"/>
                <a:gd name="T104" fmla="*/ 214 w 198"/>
                <a:gd name="T105" fmla="*/ 206 h 234"/>
                <a:gd name="T106" fmla="*/ 212 w 198"/>
                <a:gd name="T107" fmla="*/ 208 h 234"/>
                <a:gd name="T108" fmla="*/ 212 w 198"/>
                <a:gd name="T109" fmla="*/ 204 h 234"/>
                <a:gd name="T110" fmla="*/ 194 w 198"/>
                <a:gd name="T111" fmla="*/ 192 h 234"/>
                <a:gd name="T112" fmla="*/ 172 w 198"/>
                <a:gd name="T113" fmla="*/ 194 h 234"/>
                <a:gd name="T114" fmla="*/ 150 w 198"/>
                <a:gd name="T115" fmla="*/ 198 h 234"/>
                <a:gd name="T116" fmla="*/ 147 w 198"/>
                <a:gd name="T117" fmla="*/ 207 h 23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8" h="234">
                  <a:moveTo>
                    <a:pt x="132" y="186"/>
                  </a:moveTo>
                  <a:lnTo>
                    <a:pt x="129" y="205"/>
                  </a:lnTo>
                  <a:lnTo>
                    <a:pt x="125" y="225"/>
                  </a:lnTo>
                  <a:lnTo>
                    <a:pt x="121" y="220"/>
                  </a:lnTo>
                  <a:lnTo>
                    <a:pt x="103" y="223"/>
                  </a:lnTo>
                  <a:lnTo>
                    <a:pt x="99" y="233"/>
                  </a:lnTo>
                  <a:lnTo>
                    <a:pt x="91" y="222"/>
                  </a:lnTo>
                  <a:lnTo>
                    <a:pt x="72" y="219"/>
                  </a:lnTo>
                  <a:lnTo>
                    <a:pt x="69" y="216"/>
                  </a:lnTo>
                  <a:lnTo>
                    <a:pt x="55" y="234"/>
                  </a:lnTo>
                  <a:lnTo>
                    <a:pt x="45" y="233"/>
                  </a:lnTo>
                  <a:lnTo>
                    <a:pt x="39" y="217"/>
                  </a:lnTo>
                  <a:lnTo>
                    <a:pt x="31" y="201"/>
                  </a:lnTo>
                  <a:lnTo>
                    <a:pt x="27" y="185"/>
                  </a:lnTo>
                  <a:lnTo>
                    <a:pt x="28" y="172"/>
                  </a:lnTo>
                  <a:lnTo>
                    <a:pt x="19" y="160"/>
                  </a:lnTo>
                  <a:lnTo>
                    <a:pt x="15" y="148"/>
                  </a:lnTo>
                  <a:lnTo>
                    <a:pt x="10" y="139"/>
                  </a:lnTo>
                  <a:lnTo>
                    <a:pt x="10" y="132"/>
                  </a:lnTo>
                  <a:lnTo>
                    <a:pt x="17" y="117"/>
                  </a:lnTo>
                  <a:lnTo>
                    <a:pt x="12" y="115"/>
                  </a:lnTo>
                  <a:lnTo>
                    <a:pt x="10" y="100"/>
                  </a:lnTo>
                  <a:lnTo>
                    <a:pt x="10" y="85"/>
                  </a:lnTo>
                  <a:lnTo>
                    <a:pt x="13" y="76"/>
                  </a:lnTo>
                  <a:lnTo>
                    <a:pt x="13" y="54"/>
                  </a:lnTo>
                  <a:lnTo>
                    <a:pt x="16" y="49"/>
                  </a:lnTo>
                  <a:lnTo>
                    <a:pt x="7" y="35"/>
                  </a:lnTo>
                  <a:lnTo>
                    <a:pt x="0" y="22"/>
                  </a:lnTo>
                  <a:lnTo>
                    <a:pt x="19" y="22"/>
                  </a:lnTo>
                  <a:lnTo>
                    <a:pt x="27" y="17"/>
                  </a:lnTo>
                  <a:lnTo>
                    <a:pt x="40" y="9"/>
                  </a:lnTo>
                  <a:lnTo>
                    <a:pt x="53" y="0"/>
                  </a:lnTo>
                  <a:lnTo>
                    <a:pt x="66" y="1"/>
                  </a:lnTo>
                  <a:lnTo>
                    <a:pt x="67" y="17"/>
                  </a:lnTo>
                  <a:lnTo>
                    <a:pt x="69" y="31"/>
                  </a:lnTo>
                  <a:lnTo>
                    <a:pt x="81" y="45"/>
                  </a:lnTo>
                  <a:lnTo>
                    <a:pt x="93" y="49"/>
                  </a:lnTo>
                  <a:lnTo>
                    <a:pt x="106" y="55"/>
                  </a:lnTo>
                  <a:lnTo>
                    <a:pt x="124" y="67"/>
                  </a:lnTo>
                  <a:lnTo>
                    <a:pt x="142" y="71"/>
                  </a:lnTo>
                  <a:lnTo>
                    <a:pt x="147" y="78"/>
                  </a:lnTo>
                  <a:lnTo>
                    <a:pt x="149" y="96"/>
                  </a:lnTo>
                  <a:lnTo>
                    <a:pt x="145" y="96"/>
                  </a:lnTo>
                  <a:lnTo>
                    <a:pt x="151" y="103"/>
                  </a:lnTo>
                  <a:lnTo>
                    <a:pt x="154" y="117"/>
                  </a:lnTo>
                  <a:lnTo>
                    <a:pt x="168" y="119"/>
                  </a:lnTo>
                  <a:lnTo>
                    <a:pt x="183" y="120"/>
                  </a:lnTo>
                  <a:lnTo>
                    <a:pt x="185" y="136"/>
                  </a:lnTo>
                  <a:lnTo>
                    <a:pt x="195" y="145"/>
                  </a:lnTo>
                  <a:lnTo>
                    <a:pt x="198" y="153"/>
                  </a:lnTo>
                  <a:lnTo>
                    <a:pt x="195" y="166"/>
                  </a:lnTo>
                  <a:lnTo>
                    <a:pt x="191" y="179"/>
                  </a:lnTo>
                  <a:lnTo>
                    <a:pt x="193" y="185"/>
                  </a:lnTo>
                  <a:lnTo>
                    <a:pt x="191" y="187"/>
                  </a:lnTo>
                  <a:lnTo>
                    <a:pt x="191" y="184"/>
                  </a:lnTo>
                  <a:lnTo>
                    <a:pt x="175" y="173"/>
                  </a:lnTo>
                  <a:lnTo>
                    <a:pt x="155" y="175"/>
                  </a:lnTo>
                  <a:lnTo>
                    <a:pt x="135" y="178"/>
                  </a:lnTo>
                  <a:lnTo>
                    <a:pt x="132" y="18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2" name="Freeform 239"/>
            <p:cNvSpPr>
              <a:spLocks/>
            </p:cNvSpPr>
            <p:nvPr/>
          </p:nvSpPr>
          <p:spPr bwMode="auto">
            <a:xfrm>
              <a:off x="1234" y="2601"/>
              <a:ext cx="686" cy="777"/>
            </a:xfrm>
            <a:custGeom>
              <a:avLst/>
              <a:gdLst>
                <a:gd name="T0" fmla="*/ 516 w 618"/>
                <a:gd name="T1" fmla="*/ 152 h 700"/>
                <a:gd name="T2" fmla="*/ 506 w 618"/>
                <a:gd name="T3" fmla="*/ 135 h 700"/>
                <a:gd name="T4" fmla="*/ 484 w 618"/>
                <a:gd name="T5" fmla="*/ 125 h 700"/>
                <a:gd name="T6" fmla="*/ 461 w 618"/>
                <a:gd name="T7" fmla="*/ 119 h 700"/>
                <a:gd name="T8" fmla="*/ 437 w 618"/>
                <a:gd name="T9" fmla="*/ 139 h 700"/>
                <a:gd name="T10" fmla="*/ 414 w 618"/>
                <a:gd name="T11" fmla="*/ 143 h 700"/>
                <a:gd name="T12" fmla="*/ 379 w 618"/>
                <a:gd name="T13" fmla="*/ 137 h 700"/>
                <a:gd name="T14" fmla="*/ 407 w 618"/>
                <a:gd name="T15" fmla="*/ 92 h 700"/>
                <a:gd name="T16" fmla="*/ 403 w 618"/>
                <a:gd name="T17" fmla="*/ 44 h 700"/>
                <a:gd name="T18" fmla="*/ 392 w 618"/>
                <a:gd name="T19" fmla="*/ 23 h 700"/>
                <a:gd name="T20" fmla="*/ 365 w 618"/>
                <a:gd name="T21" fmla="*/ 62 h 700"/>
                <a:gd name="T22" fmla="*/ 311 w 618"/>
                <a:gd name="T23" fmla="*/ 58 h 700"/>
                <a:gd name="T24" fmla="*/ 268 w 618"/>
                <a:gd name="T25" fmla="*/ 78 h 700"/>
                <a:gd name="T26" fmla="*/ 250 w 618"/>
                <a:gd name="T27" fmla="*/ 22 h 700"/>
                <a:gd name="T28" fmla="*/ 231 w 618"/>
                <a:gd name="T29" fmla="*/ 0 h 700"/>
                <a:gd name="T30" fmla="*/ 194 w 618"/>
                <a:gd name="T31" fmla="*/ 31 h 700"/>
                <a:gd name="T32" fmla="*/ 172 w 618"/>
                <a:gd name="T33" fmla="*/ 52 h 700"/>
                <a:gd name="T34" fmla="*/ 147 w 618"/>
                <a:gd name="T35" fmla="*/ 90 h 700"/>
                <a:gd name="T36" fmla="*/ 117 w 618"/>
                <a:gd name="T37" fmla="*/ 79 h 700"/>
                <a:gd name="T38" fmla="*/ 98 w 618"/>
                <a:gd name="T39" fmla="*/ 70 h 700"/>
                <a:gd name="T40" fmla="*/ 80 w 618"/>
                <a:gd name="T41" fmla="*/ 87 h 700"/>
                <a:gd name="T42" fmla="*/ 74 w 618"/>
                <a:gd name="T43" fmla="*/ 132 h 700"/>
                <a:gd name="T44" fmla="*/ 47 w 618"/>
                <a:gd name="T45" fmla="*/ 192 h 700"/>
                <a:gd name="T46" fmla="*/ 10 w 618"/>
                <a:gd name="T47" fmla="*/ 236 h 700"/>
                <a:gd name="T48" fmla="*/ 14 w 618"/>
                <a:gd name="T49" fmla="*/ 291 h 700"/>
                <a:gd name="T50" fmla="*/ 59 w 618"/>
                <a:gd name="T51" fmla="*/ 293 h 700"/>
                <a:gd name="T52" fmla="*/ 101 w 618"/>
                <a:gd name="T53" fmla="*/ 323 h 700"/>
                <a:gd name="T54" fmla="*/ 153 w 618"/>
                <a:gd name="T55" fmla="*/ 300 h 700"/>
                <a:gd name="T56" fmla="*/ 183 w 618"/>
                <a:gd name="T57" fmla="*/ 353 h 700"/>
                <a:gd name="T58" fmla="*/ 243 w 618"/>
                <a:gd name="T59" fmla="*/ 385 h 700"/>
                <a:gd name="T60" fmla="*/ 251 w 618"/>
                <a:gd name="T61" fmla="*/ 428 h 700"/>
                <a:gd name="T62" fmla="*/ 296 w 618"/>
                <a:gd name="T63" fmla="*/ 460 h 700"/>
                <a:gd name="T64" fmla="*/ 294 w 618"/>
                <a:gd name="T65" fmla="*/ 504 h 700"/>
                <a:gd name="T66" fmla="*/ 323 w 618"/>
                <a:gd name="T67" fmla="*/ 546 h 700"/>
                <a:gd name="T68" fmla="*/ 356 w 618"/>
                <a:gd name="T69" fmla="*/ 582 h 700"/>
                <a:gd name="T70" fmla="*/ 374 w 618"/>
                <a:gd name="T71" fmla="*/ 615 h 700"/>
                <a:gd name="T72" fmla="*/ 352 w 618"/>
                <a:gd name="T73" fmla="*/ 672 h 700"/>
                <a:gd name="T74" fmla="*/ 333 w 618"/>
                <a:gd name="T75" fmla="*/ 705 h 700"/>
                <a:gd name="T76" fmla="*/ 387 w 618"/>
                <a:gd name="T77" fmla="*/ 741 h 700"/>
                <a:gd name="T78" fmla="*/ 414 w 618"/>
                <a:gd name="T79" fmla="*/ 765 h 700"/>
                <a:gd name="T80" fmla="*/ 433 w 618"/>
                <a:gd name="T81" fmla="*/ 718 h 700"/>
                <a:gd name="T82" fmla="*/ 437 w 618"/>
                <a:gd name="T83" fmla="*/ 724 h 700"/>
                <a:gd name="T84" fmla="*/ 437 w 618"/>
                <a:gd name="T85" fmla="*/ 728 h 700"/>
                <a:gd name="T86" fmla="*/ 467 w 618"/>
                <a:gd name="T87" fmla="*/ 670 h 700"/>
                <a:gd name="T88" fmla="*/ 465 w 618"/>
                <a:gd name="T89" fmla="*/ 626 h 700"/>
                <a:gd name="T90" fmla="*/ 472 w 618"/>
                <a:gd name="T91" fmla="*/ 611 h 700"/>
                <a:gd name="T92" fmla="*/ 531 w 618"/>
                <a:gd name="T93" fmla="*/ 568 h 700"/>
                <a:gd name="T94" fmla="*/ 554 w 618"/>
                <a:gd name="T95" fmla="*/ 559 h 700"/>
                <a:gd name="T96" fmla="*/ 592 w 618"/>
                <a:gd name="T97" fmla="*/ 543 h 700"/>
                <a:gd name="T98" fmla="*/ 613 w 618"/>
                <a:gd name="T99" fmla="*/ 463 h 700"/>
                <a:gd name="T100" fmla="*/ 618 w 618"/>
                <a:gd name="T101" fmla="*/ 398 h 700"/>
                <a:gd name="T102" fmla="*/ 624 w 618"/>
                <a:gd name="T103" fmla="*/ 357 h 700"/>
                <a:gd name="T104" fmla="*/ 644 w 618"/>
                <a:gd name="T105" fmla="*/ 331 h 700"/>
                <a:gd name="T106" fmla="*/ 684 w 618"/>
                <a:gd name="T107" fmla="*/ 275 h 700"/>
                <a:gd name="T108" fmla="*/ 657 w 618"/>
                <a:gd name="T109" fmla="*/ 204 h 700"/>
                <a:gd name="T110" fmla="*/ 581 w 618"/>
                <a:gd name="T111" fmla="*/ 160 h 700"/>
                <a:gd name="T112" fmla="*/ 519 w 618"/>
                <a:gd name="T113" fmla="*/ 159 h 7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618" h="700">
                  <a:moveTo>
                    <a:pt x="469" y="137"/>
                  </a:moveTo>
                  <a:lnTo>
                    <a:pt x="467" y="140"/>
                  </a:lnTo>
                  <a:lnTo>
                    <a:pt x="460" y="152"/>
                  </a:lnTo>
                  <a:lnTo>
                    <a:pt x="465" y="137"/>
                  </a:lnTo>
                  <a:lnTo>
                    <a:pt x="462" y="134"/>
                  </a:lnTo>
                  <a:lnTo>
                    <a:pt x="461" y="135"/>
                  </a:lnTo>
                  <a:lnTo>
                    <a:pt x="462" y="126"/>
                  </a:lnTo>
                  <a:lnTo>
                    <a:pt x="456" y="122"/>
                  </a:lnTo>
                  <a:lnTo>
                    <a:pt x="450" y="122"/>
                  </a:lnTo>
                  <a:lnTo>
                    <a:pt x="449" y="119"/>
                  </a:lnTo>
                  <a:lnTo>
                    <a:pt x="443" y="117"/>
                  </a:lnTo>
                  <a:lnTo>
                    <a:pt x="436" y="113"/>
                  </a:lnTo>
                  <a:lnTo>
                    <a:pt x="430" y="111"/>
                  </a:lnTo>
                  <a:lnTo>
                    <a:pt x="425" y="110"/>
                  </a:lnTo>
                  <a:lnTo>
                    <a:pt x="417" y="105"/>
                  </a:lnTo>
                  <a:lnTo>
                    <a:pt x="415" y="107"/>
                  </a:lnTo>
                  <a:lnTo>
                    <a:pt x="406" y="110"/>
                  </a:lnTo>
                  <a:lnTo>
                    <a:pt x="400" y="120"/>
                  </a:lnTo>
                  <a:lnTo>
                    <a:pt x="400" y="123"/>
                  </a:lnTo>
                  <a:lnTo>
                    <a:pt x="394" y="125"/>
                  </a:lnTo>
                  <a:lnTo>
                    <a:pt x="383" y="141"/>
                  </a:lnTo>
                  <a:lnTo>
                    <a:pt x="384" y="128"/>
                  </a:lnTo>
                  <a:lnTo>
                    <a:pt x="379" y="131"/>
                  </a:lnTo>
                  <a:lnTo>
                    <a:pt x="373" y="129"/>
                  </a:lnTo>
                  <a:lnTo>
                    <a:pt x="369" y="129"/>
                  </a:lnTo>
                  <a:lnTo>
                    <a:pt x="363" y="111"/>
                  </a:lnTo>
                  <a:lnTo>
                    <a:pt x="352" y="117"/>
                  </a:lnTo>
                  <a:lnTo>
                    <a:pt x="341" y="123"/>
                  </a:lnTo>
                  <a:lnTo>
                    <a:pt x="335" y="122"/>
                  </a:lnTo>
                  <a:lnTo>
                    <a:pt x="347" y="114"/>
                  </a:lnTo>
                  <a:lnTo>
                    <a:pt x="357" y="95"/>
                  </a:lnTo>
                  <a:lnTo>
                    <a:pt x="367" y="83"/>
                  </a:lnTo>
                  <a:lnTo>
                    <a:pt x="377" y="71"/>
                  </a:lnTo>
                  <a:lnTo>
                    <a:pt x="373" y="62"/>
                  </a:lnTo>
                  <a:lnTo>
                    <a:pt x="365" y="56"/>
                  </a:lnTo>
                  <a:lnTo>
                    <a:pt x="363" y="40"/>
                  </a:lnTo>
                  <a:lnTo>
                    <a:pt x="359" y="24"/>
                  </a:lnTo>
                  <a:lnTo>
                    <a:pt x="358" y="26"/>
                  </a:lnTo>
                  <a:lnTo>
                    <a:pt x="352" y="17"/>
                  </a:lnTo>
                  <a:lnTo>
                    <a:pt x="353" y="21"/>
                  </a:lnTo>
                  <a:lnTo>
                    <a:pt x="351" y="21"/>
                  </a:lnTo>
                  <a:lnTo>
                    <a:pt x="351" y="22"/>
                  </a:lnTo>
                  <a:lnTo>
                    <a:pt x="340" y="39"/>
                  </a:lnTo>
                  <a:lnTo>
                    <a:pt x="329" y="56"/>
                  </a:lnTo>
                  <a:lnTo>
                    <a:pt x="313" y="54"/>
                  </a:lnTo>
                  <a:lnTo>
                    <a:pt x="304" y="52"/>
                  </a:lnTo>
                  <a:lnTo>
                    <a:pt x="294" y="48"/>
                  </a:lnTo>
                  <a:lnTo>
                    <a:pt x="280" y="52"/>
                  </a:lnTo>
                  <a:lnTo>
                    <a:pt x="281" y="62"/>
                  </a:lnTo>
                  <a:lnTo>
                    <a:pt x="274" y="59"/>
                  </a:lnTo>
                  <a:lnTo>
                    <a:pt x="257" y="62"/>
                  </a:lnTo>
                  <a:lnTo>
                    <a:pt x="241" y="70"/>
                  </a:lnTo>
                  <a:lnTo>
                    <a:pt x="232" y="70"/>
                  </a:lnTo>
                  <a:lnTo>
                    <a:pt x="222" y="57"/>
                  </a:lnTo>
                  <a:lnTo>
                    <a:pt x="220" y="35"/>
                  </a:lnTo>
                  <a:lnTo>
                    <a:pt x="225" y="20"/>
                  </a:lnTo>
                  <a:lnTo>
                    <a:pt x="217" y="10"/>
                  </a:lnTo>
                  <a:lnTo>
                    <a:pt x="216" y="0"/>
                  </a:lnTo>
                  <a:lnTo>
                    <a:pt x="207" y="0"/>
                  </a:lnTo>
                  <a:lnTo>
                    <a:pt x="208" y="0"/>
                  </a:lnTo>
                  <a:lnTo>
                    <a:pt x="204" y="10"/>
                  </a:lnTo>
                  <a:lnTo>
                    <a:pt x="191" y="16"/>
                  </a:lnTo>
                  <a:lnTo>
                    <a:pt x="178" y="22"/>
                  </a:lnTo>
                  <a:lnTo>
                    <a:pt x="175" y="28"/>
                  </a:lnTo>
                  <a:lnTo>
                    <a:pt x="160" y="23"/>
                  </a:lnTo>
                  <a:lnTo>
                    <a:pt x="144" y="17"/>
                  </a:lnTo>
                  <a:lnTo>
                    <a:pt x="150" y="27"/>
                  </a:lnTo>
                  <a:lnTo>
                    <a:pt x="155" y="47"/>
                  </a:lnTo>
                  <a:lnTo>
                    <a:pt x="165" y="51"/>
                  </a:lnTo>
                  <a:lnTo>
                    <a:pt x="162" y="56"/>
                  </a:lnTo>
                  <a:lnTo>
                    <a:pt x="148" y="69"/>
                  </a:lnTo>
                  <a:lnTo>
                    <a:pt x="132" y="81"/>
                  </a:lnTo>
                  <a:lnTo>
                    <a:pt x="130" y="80"/>
                  </a:lnTo>
                  <a:lnTo>
                    <a:pt x="121" y="80"/>
                  </a:lnTo>
                  <a:lnTo>
                    <a:pt x="108" y="72"/>
                  </a:lnTo>
                  <a:lnTo>
                    <a:pt x="105" y="71"/>
                  </a:lnTo>
                  <a:lnTo>
                    <a:pt x="100" y="56"/>
                  </a:lnTo>
                  <a:lnTo>
                    <a:pt x="90" y="63"/>
                  </a:lnTo>
                  <a:lnTo>
                    <a:pt x="87" y="60"/>
                  </a:lnTo>
                  <a:lnTo>
                    <a:pt x="88" y="63"/>
                  </a:lnTo>
                  <a:lnTo>
                    <a:pt x="75" y="63"/>
                  </a:lnTo>
                  <a:lnTo>
                    <a:pt x="61" y="63"/>
                  </a:lnTo>
                  <a:lnTo>
                    <a:pt x="64" y="75"/>
                  </a:lnTo>
                  <a:lnTo>
                    <a:pt x="72" y="78"/>
                  </a:lnTo>
                  <a:lnTo>
                    <a:pt x="69" y="83"/>
                  </a:lnTo>
                  <a:lnTo>
                    <a:pt x="58" y="83"/>
                  </a:lnTo>
                  <a:lnTo>
                    <a:pt x="61" y="100"/>
                  </a:lnTo>
                  <a:lnTo>
                    <a:pt x="67" y="119"/>
                  </a:lnTo>
                  <a:lnTo>
                    <a:pt x="64" y="144"/>
                  </a:lnTo>
                  <a:lnTo>
                    <a:pt x="60" y="170"/>
                  </a:lnTo>
                  <a:lnTo>
                    <a:pt x="55" y="170"/>
                  </a:lnTo>
                  <a:lnTo>
                    <a:pt x="42" y="173"/>
                  </a:lnTo>
                  <a:lnTo>
                    <a:pt x="29" y="179"/>
                  </a:lnTo>
                  <a:lnTo>
                    <a:pt x="17" y="185"/>
                  </a:lnTo>
                  <a:lnTo>
                    <a:pt x="12" y="198"/>
                  </a:lnTo>
                  <a:lnTo>
                    <a:pt x="9" y="213"/>
                  </a:lnTo>
                  <a:lnTo>
                    <a:pt x="0" y="227"/>
                  </a:lnTo>
                  <a:lnTo>
                    <a:pt x="7" y="240"/>
                  </a:lnTo>
                  <a:lnTo>
                    <a:pt x="15" y="254"/>
                  </a:lnTo>
                  <a:lnTo>
                    <a:pt x="13" y="262"/>
                  </a:lnTo>
                  <a:lnTo>
                    <a:pt x="21" y="263"/>
                  </a:lnTo>
                  <a:lnTo>
                    <a:pt x="29" y="270"/>
                  </a:lnTo>
                  <a:lnTo>
                    <a:pt x="42" y="274"/>
                  </a:lnTo>
                  <a:lnTo>
                    <a:pt x="53" y="264"/>
                  </a:lnTo>
                  <a:lnTo>
                    <a:pt x="54" y="279"/>
                  </a:lnTo>
                  <a:lnTo>
                    <a:pt x="55" y="292"/>
                  </a:lnTo>
                  <a:lnTo>
                    <a:pt x="72" y="291"/>
                  </a:lnTo>
                  <a:lnTo>
                    <a:pt x="91" y="291"/>
                  </a:lnTo>
                  <a:lnTo>
                    <a:pt x="99" y="286"/>
                  </a:lnTo>
                  <a:lnTo>
                    <a:pt x="112" y="278"/>
                  </a:lnTo>
                  <a:lnTo>
                    <a:pt x="125" y="269"/>
                  </a:lnTo>
                  <a:lnTo>
                    <a:pt x="138" y="270"/>
                  </a:lnTo>
                  <a:lnTo>
                    <a:pt x="139" y="286"/>
                  </a:lnTo>
                  <a:lnTo>
                    <a:pt x="141" y="300"/>
                  </a:lnTo>
                  <a:lnTo>
                    <a:pt x="153" y="314"/>
                  </a:lnTo>
                  <a:lnTo>
                    <a:pt x="165" y="318"/>
                  </a:lnTo>
                  <a:lnTo>
                    <a:pt x="178" y="324"/>
                  </a:lnTo>
                  <a:lnTo>
                    <a:pt x="196" y="336"/>
                  </a:lnTo>
                  <a:lnTo>
                    <a:pt x="214" y="340"/>
                  </a:lnTo>
                  <a:lnTo>
                    <a:pt x="219" y="347"/>
                  </a:lnTo>
                  <a:lnTo>
                    <a:pt x="221" y="365"/>
                  </a:lnTo>
                  <a:lnTo>
                    <a:pt x="217" y="365"/>
                  </a:lnTo>
                  <a:lnTo>
                    <a:pt x="223" y="372"/>
                  </a:lnTo>
                  <a:lnTo>
                    <a:pt x="226" y="386"/>
                  </a:lnTo>
                  <a:lnTo>
                    <a:pt x="240" y="388"/>
                  </a:lnTo>
                  <a:lnTo>
                    <a:pt x="255" y="389"/>
                  </a:lnTo>
                  <a:lnTo>
                    <a:pt x="257" y="405"/>
                  </a:lnTo>
                  <a:lnTo>
                    <a:pt x="267" y="414"/>
                  </a:lnTo>
                  <a:lnTo>
                    <a:pt x="270" y="422"/>
                  </a:lnTo>
                  <a:lnTo>
                    <a:pt x="267" y="435"/>
                  </a:lnTo>
                  <a:lnTo>
                    <a:pt x="263" y="448"/>
                  </a:lnTo>
                  <a:lnTo>
                    <a:pt x="265" y="454"/>
                  </a:lnTo>
                  <a:lnTo>
                    <a:pt x="263" y="456"/>
                  </a:lnTo>
                  <a:lnTo>
                    <a:pt x="267" y="465"/>
                  </a:lnTo>
                  <a:lnTo>
                    <a:pt x="269" y="490"/>
                  </a:lnTo>
                  <a:lnTo>
                    <a:pt x="291" y="492"/>
                  </a:lnTo>
                  <a:lnTo>
                    <a:pt x="303" y="495"/>
                  </a:lnTo>
                  <a:lnTo>
                    <a:pt x="307" y="509"/>
                  </a:lnTo>
                  <a:lnTo>
                    <a:pt x="312" y="524"/>
                  </a:lnTo>
                  <a:lnTo>
                    <a:pt x="321" y="524"/>
                  </a:lnTo>
                  <a:lnTo>
                    <a:pt x="329" y="525"/>
                  </a:lnTo>
                  <a:lnTo>
                    <a:pt x="328" y="539"/>
                  </a:lnTo>
                  <a:lnTo>
                    <a:pt x="328" y="554"/>
                  </a:lnTo>
                  <a:lnTo>
                    <a:pt x="337" y="554"/>
                  </a:lnTo>
                  <a:lnTo>
                    <a:pt x="345" y="576"/>
                  </a:lnTo>
                  <a:lnTo>
                    <a:pt x="335" y="586"/>
                  </a:lnTo>
                  <a:lnTo>
                    <a:pt x="325" y="594"/>
                  </a:lnTo>
                  <a:lnTo>
                    <a:pt x="317" y="605"/>
                  </a:lnTo>
                  <a:lnTo>
                    <a:pt x="309" y="615"/>
                  </a:lnTo>
                  <a:lnTo>
                    <a:pt x="300" y="626"/>
                  </a:lnTo>
                  <a:lnTo>
                    <a:pt x="292" y="636"/>
                  </a:lnTo>
                  <a:lnTo>
                    <a:pt x="300" y="635"/>
                  </a:lnTo>
                  <a:lnTo>
                    <a:pt x="319" y="650"/>
                  </a:lnTo>
                  <a:lnTo>
                    <a:pt x="323" y="650"/>
                  </a:lnTo>
                  <a:lnTo>
                    <a:pt x="333" y="656"/>
                  </a:lnTo>
                  <a:lnTo>
                    <a:pt x="349" y="668"/>
                  </a:lnTo>
                  <a:lnTo>
                    <a:pt x="365" y="680"/>
                  </a:lnTo>
                  <a:lnTo>
                    <a:pt x="364" y="688"/>
                  </a:lnTo>
                  <a:lnTo>
                    <a:pt x="367" y="700"/>
                  </a:lnTo>
                  <a:lnTo>
                    <a:pt x="373" y="689"/>
                  </a:lnTo>
                  <a:lnTo>
                    <a:pt x="378" y="677"/>
                  </a:lnTo>
                  <a:lnTo>
                    <a:pt x="379" y="666"/>
                  </a:lnTo>
                  <a:lnTo>
                    <a:pt x="384" y="656"/>
                  </a:lnTo>
                  <a:lnTo>
                    <a:pt x="390" y="647"/>
                  </a:lnTo>
                  <a:lnTo>
                    <a:pt x="389" y="636"/>
                  </a:lnTo>
                  <a:lnTo>
                    <a:pt x="396" y="639"/>
                  </a:lnTo>
                  <a:lnTo>
                    <a:pt x="400" y="639"/>
                  </a:lnTo>
                  <a:lnTo>
                    <a:pt x="394" y="652"/>
                  </a:lnTo>
                  <a:lnTo>
                    <a:pt x="387" y="665"/>
                  </a:lnTo>
                  <a:lnTo>
                    <a:pt x="382" y="669"/>
                  </a:lnTo>
                  <a:lnTo>
                    <a:pt x="383" y="670"/>
                  </a:lnTo>
                  <a:lnTo>
                    <a:pt x="394" y="656"/>
                  </a:lnTo>
                  <a:lnTo>
                    <a:pt x="405" y="641"/>
                  </a:lnTo>
                  <a:lnTo>
                    <a:pt x="411" y="627"/>
                  </a:lnTo>
                  <a:lnTo>
                    <a:pt x="417" y="612"/>
                  </a:lnTo>
                  <a:lnTo>
                    <a:pt x="421" y="604"/>
                  </a:lnTo>
                  <a:lnTo>
                    <a:pt x="423" y="604"/>
                  </a:lnTo>
                  <a:lnTo>
                    <a:pt x="423" y="590"/>
                  </a:lnTo>
                  <a:lnTo>
                    <a:pt x="423" y="575"/>
                  </a:lnTo>
                  <a:lnTo>
                    <a:pt x="419" y="564"/>
                  </a:lnTo>
                  <a:lnTo>
                    <a:pt x="419" y="558"/>
                  </a:lnTo>
                  <a:lnTo>
                    <a:pt x="421" y="552"/>
                  </a:lnTo>
                  <a:lnTo>
                    <a:pt x="419" y="551"/>
                  </a:lnTo>
                  <a:lnTo>
                    <a:pt x="425" y="550"/>
                  </a:lnTo>
                  <a:lnTo>
                    <a:pt x="439" y="537"/>
                  </a:lnTo>
                  <a:lnTo>
                    <a:pt x="453" y="524"/>
                  </a:lnTo>
                  <a:lnTo>
                    <a:pt x="466" y="520"/>
                  </a:lnTo>
                  <a:lnTo>
                    <a:pt x="478" y="512"/>
                  </a:lnTo>
                  <a:lnTo>
                    <a:pt x="483" y="507"/>
                  </a:lnTo>
                  <a:lnTo>
                    <a:pt x="493" y="507"/>
                  </a:lnTo>
                  <a:lnTo>
                    <a:pt x="489" y="508"/>
                  </a:lnTo>
                  <a:lnTo>
                    <a:pt x="499" y="504"/>
                  </a:lnTo>
                  <a:lnTo>
                    <a:pt x="502" y="503"/>
                  </a:lnTo>
                  <a:lnTo>
                    <a:pt x="519" y="503"/>
                  </a:lnTo>
                  <a:lnTo>
                    <a:pt x="523" y="494"/>
                  </a:lnTo>
                  <a:lnTo>
                    <a:pt x="533" y="489"/>
                  </a:lnTo>
                  <a:lnTo>
                    <a:pt x="535" y="468"/>
                  </a:lnTo>
                  <a:lnTo>
                    <a:pt x="543" y="454"/>
                  </a:lnTo>
                  <a:lnTo>
                    <a:pt x="550" y="441"/>
                  </a:lnTo>
                  <a:lnTo>
                    <a:pt x="552" y="417"/>
                  </a:lnTo>
                  <a:lnTo>
                    <a:pt x="556" y="407"/>
                  </a:lnTo>
                  <a:lnTo>
                    <a:pt x="557" y="390"/>
                  </a:lnTo>
                  <a:lnTo>
                    <a:pt x="558" y="372"/>
                  </a:lnTo>
                  <a:lnTo>
                    <a:pt x="557" y="359"/>
                  </a:lnTo>
                  <a:lnTo>
                    <a:pt x="557" y="346"/>
                  </a:lnTo>
                  <a:lnTo>
                    <a:pt x="555" y="341"/>
                  </a:lnTo>
                  <a:lnTo>
                    <a:pt x="557" y="324"/>
                  </a:lnTo>
                  <a:lnTo>
                    <a:pt x="562" y="322"/>
                  </a:lnTo>
                  <a:lnTo>
                    <a:pt x="563" y="328"/>
                  </a:lnTo>
                  <a:lnTo>
                    <a:pt x="571" y="314"/>
                  </a:lnTo>
                  <a:lnTo>
                    <a:pt x="580" y="299"/>
                  </a:lnTo>
                  <a:lnTo>
                    <a:pt x="580" y="298"/>
                  </a:lnTo>
                  <a:lnTo>
                    <a:pt x="583" y="293"/>
                  </a:lnTo>
                  <a:lnTo>
                    <a:pt x="593" y="281"/>
                  </a:lnTo>
                  <a:lnTo>
                    <a:pt x="603" y="268"/>
                  </a:lnTo>
                  <a:lnTo>
                    <a:pt x="616" y="248"/>
                  </a:lnTo>
                  <a:lnTo>
                    <a:pt x="618" y="222"/>
                  </a:lnTo>
                  <a:lnTo>
                    <a:pt x="612" y="204"/>
                  </a:lnTo>
                  <a:lnTo>
                    <a:pt x="605" y="186"/>
                  </a:lnTo>
                  <a:lnTo>
                    <a:pt x="592" y="184"/>
                  </a:lnTo>
                  <a:lnTo>
                    <a:pt x="580" y="182"/>
                  </a:lnTo>
                  <a:lnTo>
                    <a:pt x="563" y="166"/>
                  </a:lnTo>
                  <a:lnTo>
                    <a:pt x="545" y="152"/>
                  </a:lnTo>
                  <a:lnTo>
                    <a:pt x="523" y="144"/>
                  </a:lnTo>
                  <a:lnTo>
                    <a:pt x="508" y="146"/>
                  </a:lnTo>
                  <a:lnTo>
                    <a:pt x="495" y="142"/>
                  </a:lnTo>
                  <a:lnTo>
                    <a:pt x="480" y="138"/>
                  </a:lnTo>
                  <a:lnTo>
                    <a:pt x="468" y="143"/>
                  </a:lnTo>
                  <a:lnTo>
                    <a:pt x="469" y="13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3" name="Freeform 240"/>
            <p:cNvSpPr>
              <a:spLocks/>
            </p:cNvSpPr>
            <p:nvPr/>
          </p:nvSpPr>
          <p:spPr bwMode="auto">
            <a:xfrm>
              <a:off x="1636" y="2707"/>
              <a:ext cx="44" cy="34"/>
            </a:xfrm>
            <a:custGeom>
              <a:avLst/>
              <a:gdLst>
                <a:gd name="T0" fmla="*/ 22 w 38"/>
                <a:gd name="T1" fmla="*/ 32 h 30"/>
                <a:gd name="T2" fmla="*/ 20 w 38"/>
                <a:gd name="T3" fmla="*/ 33 h 30"/>
                <a:gd name="T4" fmla="*/ 9 w 38"/>
                <a:gd name="T5" fmla="*/ 29 h 30"/>
                <a:gd name="T6" fmla="*/ 6 w 38"/>
                <a:gd name="T7" fmla="*/ 34 h 30"/>
                <a:gd name="T8" fmla="*/ 0 w 38"/>
                <a:gd name="T9" fmla="*/ 19 h 30"/>
                <a:gd name="T10" fmla="*/ 2 w 38"/>
                <a:gd name="T11" fmla="*/ 19 h 30"/>
                <a:gd name="T12" fmla="*/ 1 w 38"/>
                <a:gd name="T13" fmla="*/ 11 h 30"/>
                <a:gd name="T14" fmla="*/ 7 w 38"/>
                <a:gd name="T15" fmla="*/ 0 h 30"/>
                <a:gd name="T16" fmla="*/ 24 w 38"/>
                <a:gd name="T17" fmla="*/ 2 h 30"/>
                <a:gd name="T18" fmla="*/ 44 w 38"/>
                <a:gd name="T19" fmla="*/ 5 h 30"/>
                <a:gd name="T20" fmla="*/ 35 w 38"/>
                <a:gd name="T21" fmla="*/ 23 h 30"/>
                <a:gd name="T22" fmla="*/ 34 w 38"/>
                <a:gd name="T23" fmla="*/ 24 h 30"/>
                <a:gd name="T24" fmla="*/ 31 w 38"/>
                <a:gd name="T25" fmla="*/ 29 h 30"/>
                <a:gd name="T26" fmla="*/ 29 w 38"/>
                <a:gd name="T27" fmla="*/ 29 h 30"/>
                <a:gd name="T28" fmla="*/ 22 w 38"/>
                <a:gd name="T29" fmla="*/ 32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8" h="30">
                  <a:moveTo>
                    <a:pt x="19" y="28"/>
                  </a:moveTo>
                  <a:lnTo>
                    <a:pt x="17" y="29"/>
                  </a:lnTo>
                  <a:lnTo>
                    <a:pt x="8" y="26"/>
                  </a:lnTo>
                  <a:lnTo>
                    <a:pt x="5" y="30"/>
                  </a:lnTo>
                  <a:lnTo>
                    <a:pt x="0" y="17"/>
                  </a:lnTo>
                  <a:lnTo>
                    <a:pt x="2" y="17"/>
                  </a:lnTo>
                  <a:lnTo>
                    <a:pt x="1" y="10"/>
                  </a:lnTo>
                  <a:lnTo>
                    <a:pt x="6" y="0"/>
                  </a:lnTo>
                  <a:lnTo>
                    <a:pt x="21" y="2"/>
                  </a:lnTo>
                  <a:lnTo>
                    <a:pt x="38" y="4"/>
                  </a:lnTo>
                  <a:lnTo>
                    <a:pt x="30" y="20"/>
                  </a:lnTo>
                  <a:lnTo>
                    <a:pt x="29" y="21"/>
                  </a:lnTo>
                  <a:lnTo>
                    <a:pt x="27" y="26"/>
                  </a:lnTo>
                  <a:lnTo>
                    <a:pt x="25" y="26"/>
                  </a:lnTo>
                  <a:lnTo>
                    <a:pt x="19" y="28"/>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4" name="Freeform 241"/>
            <p:cNvSpPr>
              <a:spLocks/>
            </p:cNvSpPr>
            <p:nvPr/>
          </p:nvSpPr>
          <p:spPr bwMode="auto">
            <a:xfrm>
              <a:off x="1451" y="3092"/>
              <a:ext cx="147" cy="162"/>
            </a:xfrm>
            <a:custGeom>
              <a:avLst/>
              <a:gdLst>
                <a:gd name="T0" fmla="*/ 8 w 132"/>
                <a:gd name="T1" fmla="*/ 15 h 145"/>
                <a:gd name="T2" fmla="*/ 4 w 132"/>
                <a:gd name="T3" fmla="*/ 36 h 145"/>
                <a:gd name="T4" fmla="*/ 0 w 132"/>
                <a:gd name="T5" fmla="*/ 58 h 145"/>
                <a:gd name="T6" fmla="*/ 18 w 132"/>
                <a:gd name="T7" fmla="*/ 74 h 145"/>
                <a:gd name="T8" fmla="*/ 35 w 132"/>
                <a:gd name="T9" fmla="*/ 89 h 145"/>
                <a:gd name="T10" fmla="*/ 48 w 132"/>
                <a:gd name="T11" fmla="*/ 96 h 145"/>
                <a:gd name="T12" fmla="*/ 62 w 132"/>
                <a:gd name="T13" fmla="*/ 103 h 145"/>
                <a:gd name="T14" fmla="*/ 79 w 132"/>
                <a:gd name="T15" fmla="*/ 113 h 145"/>
                <a:gd name="T16" fmla="*/ 95 w 132"/>
                <a:gd name="T17" fmla="*/ 122 h 145"/>
                <a:gd name="T18" fmla="*/ 88 w 132"/>
                <a:gd name="T19" fmla="*/ 141 h 145"/>
                <a:gd name="T20" fmla="*/ 81 w 132"/>
                <a:gd name="T21" fmla="*/ 160 h 145"/>
                <a:gd name="T22" fmla="*/ 101 w 132"/>
                <a:gd name="T23" fmla="*/ 161 h 145"/>
                <a:gd name="T24" fmla="*/ 121 w 132"/>
                <a:gd name="T25" fmla="*/ 162 h 145"/>
                <a:gd name="T26" fmla="*/ 134 w 132"/>
                <a:gd name="T27" fmla="*/ 159 h 145"/>
                <a:gd name="T28" fmla="*/ 147 w 132"/>
                <a:gd name="T29" fmla="*/ 136 h 145"/>
                <a:gd name="T30" fmla="*/ 146 w 132"/>
                <a:gd name="T31" fmla="*/ 125 h 145"/>
                <a:gd name="T32" fmla="*/ 146 w 132"/>
                <a:gd name="T33" fmla="*/ 108 h 145"/>
                <a:gd name="T34" fmla="*/ 147 w 132"/>
                <a:gd name="T35" fmla="*/ 93 h 145"/>
                <a:gd name="T36" fmla="*/ 138 w 132"/>
                <a:gd name="T37" fmla="*/ 92 h 145"/>
                <a:gd name="T38" fmla="*/ 128 w 132"/>
                <a:gd name="T39" fmla="*/ 92 h 145"/>
                <a:gd name="T40" fmla="*/ 122 w 132"/>
                <a:gd name="T41" fmla="*/ 75 h 145"/>
                <a:gd name="T42" fmla="*/ 118 w 132"/>
                <a:gd name="T43" fmla="*/ 59 h 145"/>
                <a:gd name="T44" fmla="*/ 105 w 132"/>
                <a:gd name="T45" fmla="*/ 56 h 145"/>
                <a:gd name="T46" fmla="*/ 80 w 132"/>
                <a:gd name="T47" fmla="*/ 54 h 145"/>
                <a:gd name="T48" fmla="*/ 78 w 132"/>
                <a:gd name="T49" fmla="*/ 26 h 145"/>
                <a:gd name="T50" fmla="*/ 74 w 132"/>
                <a:gd name="T51" fmla="*/ 16 h 145"/>
                <a:gd name="T52" fmla="*/ 74 w 132"/>
                <a:gd name="T53" fmla="*/ 12 h 145"/>
                <a:gd name="T54" fmla="*/ 56 w 132"/>
                <a:gd name="T55" fmla="*/ 0 h 145"/>
                <a:gd name="T56" fmla="*/ 33 w 132"/>
                <a:gd name="T57" fmla="*/ 2 h 145"/>
                <a:gd name="T58" fmla="*/ 11 w 132"/>
                <a:gd name="T59" fmla="*/ 6 h 145"/>
                <a:gd name="T60" fmla="*/ 8 w 132"/>
                <a:gd name="T61" fmla="*/ 15 h 14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32" h="145">
                  <a:moveTo>
                    <a:pt x="7" y="13"/>
                  </a:moveTo>
                  <a:lnTo>
                    <a:pt x="4" y="32"/>
                  </a:lnTo>
                  <a:lnTo>
                    <a:pt x="0" y="52"/>
                  </a:lnTo>
                  <a:lnTo>
                    <a:pt x="16" y="66"/>
                  </a:lnTo>
                  <a:lnTo>
                    <a:pt x="31" y="80"/>
                  </a:lnTo>
                  <a:lnTo>
                    <a:pt x="43" y="86"/>
                  </a:lnTo>
                  <a:lnTo>
                    <a:pt x="56" y="92"/>
                  </a:lnTo>
                  <a:lnTo>
                    <a:pt x="71" y="101"/>
                  </a:lnTo>
                  <a:lnTo>
                    <a:pt x="85" y="109"/>
                  </a:lnTo>
                  <a:lnTo>
                    <a:pt x="79" y="126"/>
                  </a:lnTo>
                  <a:lnTo>
                    <a:pt x="73" y="143"/>
                  </a:lnTo>
                  <a:lnTo>
                    <a:pt x="91" y="144"/>
                  </a:lnTo>
                  <a:lnTo>
                    <a:pt x="109" y="145"/>
                  </a:lnTo>
                  <a:lnTo>
                    <a:pt x="120" y="142"/>
                  </a:lnTo>
                  <a:lnTo>
                    <a:pt x="132" y="122"/>
                  </a:lnTo>
                  <a:lnTo>
                    <a:pt x="131" y="112"/>
                  </a:lnTo>
                  <a:lnTo>
                    <a:pt x="131" y="97"/>
                  </a:lnTo>
                  <a:lnTo>
                    <a:pt x="132" y="83"/>
                  </a:lnTo>
                  <a:lnTo>
                    <a:pt x="124" y="82"/>
                  </a:lnTo>
                  <a:lnTo>
                    <a:pt x="115" y="82"/>
                  </a:lnTo>
                  <a:lnTo>
                    <a:pt x="110" y="67"/>
                  </a:lnTo>
                  <a:lnTo>
                    <a:pt x="106" y="53"/>
                  </a:lnTo>
                  <a:lnTo>
                    <a:pt x="94" y="50"/>
                  </a:lnTo>
                  <a:lnTo>
                    <a:pt x="72" y="48"/>
                  </a:lnTo>
                  <a:lnTo>
                    <a:pt x="70" y="23"/>
                  </a:lnTo>
                  <a:lnTo>
                    <a:pt x="66" y="14"/>
                  </a:lnTo>
                  <a:lnTo>
                    <a:pt x="66" y="11"/>
                  </a:lnTo>
                  <a:lnTo>
                    <a:pt x="50" y="0"/>
                  </a:lnTo>
                  <a:lnTo>
                    <a:pt x="30" y="2"/>
                  </a:lnTo>
                  <a:lnTo>
                    <a:pt x="10" y="5"/>
                  </a:lnTo>
                  <a:lnTo>
                    <a:pt x="7" y="1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5" name="Freeform 242"/>
            <p:cNvSpPr>
              <a:spLocks/>
            </p:cNvSpPr>
            <p:nvPr/>
          </p:nvSpPr>
          <p:spPr bwMode="auto">
            <a:xfrm>
              <a:off x="1556" y="3307"/>
              <a:ext cx="84" cy="94"/>
            </a:xfrm>
            <a:custGeom>
              <a:avLst/>
              <a:gdLst>
                <a:gd name="T0" fmla="*/ 82 w 76"/>
                <a:gd name="T1" fmla="*/ 50 h 85"/>
                <a:gd name="T2" fmla="*/ 64 w 76"/>
                <a:gd name="T3" fmla="*/ 36 h 85"/>
                <a:gd name="T4" fmla="*/ 46 w 76"/>
                <a:gd name="T5" fmla="*/ 23 h 85"/>
                <a:gd name="T6" fmla="*/ 35 w 76"/>
                <a:gd name="T7" fmla="*/ 17 h 85"/>
                <a:gd name="T8" fmla="*/ 31 w 76"/>
                <a:gd name="T9" fmla="*/ 17 h 85"/>
                <a:gd name="T10" fmla="*/ 10 w 76"/>
                <a:gd name="T11" fmla="*/ 0 h 85"/>
                <a:gd name="T12" fmla="*/ 1 w 76"/>
                <a:gd name="T13" fmla="*/ 1 h 85"/>
                <a:gd name="T14" fmla="*/ 1 w 76"/>
                <a:gd name="T15" fmla="*/ 3 h 85"/>
                <a:gd name="T16" fmla="*/ 1 w 76"/>
                <a:gd name="T17" fmla="*/ 24 h 85"/>
                <a:gd name="T18" fmla="*/ 0 w 76"/>
                <a:gd name="T19" fmla="*/ 46 h 85"/>
                <a:gd name="T20" fmla="*/ 1 w 76"/>
                <a:gd name="T21" fmla="*/ 50 h 85"/>
                <a:gd name="T22" fmla="*/ 0 w 76"/>
                <a:gd name="T23" fmla="*/ 65 h 85"/>
                <a:gd name="T24" fmla="*/ 8 w 76"/>
                <a:gd name="T25" fmla="*/ 81 h 85"/>
                <a:gd name="T26" fmla="*/ 29 w 76"/>
                <a:gd name="T27" fmla="*/ 91 h 85"/>
                <a:gd name="T28" fmla="*/ 56 w 76"/>
                <a:gd name="T29" fmla="*/ 94 h 85"/>
                <a:gd name="T30" fmla="*/ 73 w 76"/>
                <a:gd name="T31" fmla="*/ 90 h 85"/>
                <a:gd name="T32" fmla="*/ 84 w 76"/>
                <a:gd name="T33" fmla="*/ 72 h 85"/>
                <a:gd name="T34" fmla="*/ 81 w 76"/>
                <a:gd name="T35" fmla="*/ 59 h 85"/>
                <a:gd name="T36" fmla="*/ 82 w 76"/>
                <a:gd name="T37" fmla="*/ 50 h 8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76" h="85">
                  <a:moveTo>
                    <a:pt x="74" y="45"/>
                  </a:moveTo>
                  <a:lnTo>
                    <a:pt x="58" y="33"/>
                  </a:lnTo>
                  <a:lnTo>
                    <a:pt x="42" y="21"/>
                  </a:lnTo>
                  <a:lnTo>
                    <a:pt x="32" y="15"/>
                  </a:lnTo>
                  <a:lnTo>
                    <a:pt x="28" y="15"/>
                  </a:lnTo>
                  <a:lnTo>
                    <a:pt x="9" y="0"/>
                  </a:lnTo>
                  <a:lnTo>
                    <a:pt x="1" y="1"/>
                  </a:lnTo>
                  <a:lnTo>
                    <a:pt x="1" y="3"/>
                  </a:lnTo>
                  <a:lnTo>
                    <a:pt x="1" y="22"/>
                  </a:lnTo>
                  <a:lnTo>
                    <a:pt x="0" y="42"/>
                  </a:lnTo>
                  <a:lnTo>
                    <a:pt x="1" y="45"/>
                  </a:lnTo>
                  <a:lnTo>
                    <a:pt x="0" y="59"/>
                  </a:lnTo>
                  <a:lnTo>
                    <a:pt x="7" y="73"/>
                  </a:lnTo>
                  <a:lnTo>
                    <a:pt x="26" y="82"/>
                  </a:lnTo>
                  <a:lnTo>
                    <a:pt x="51" y="85"/>
                  </a:lnTo>
                  <a:lnTo>
                    <a:pt x="66" y="81"/>
                  </a:lnTo>
                  <a:lnTo>
                    <a:pt x="76" y="65"/>
                  </a:lnTo>
                  <a:lnTo>
                    <a:pt x="73" y="53"/>
                  </a:lnTo>
                  <a:lnTo>
                    <a:pt x="74" y="45"/>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6" name="Freeform 243"/>
            <p:cNvSpPr>
              <a:spLocks/>
            </p:cNvSpPr>
            <p:nvPr/>
          </p:nvSpPr>
          <p:spPr bwMode="auto">
            <a:xfrm>
              <a:off x="1345" y="3141"/>
              <a:ext cx="271" cy="604"/>
            </a:xfrm>
            <a:custGeom>
              <a:avLst/>
              <a:gdLst>
                <a:gd name="T0" fmla="*/ 151 w 244"/>
                <a:gd name="T1" fmla="*/ 382 h 545"/>
                <a:gd name="T2" fmla="*/ 147 w 244"/>
                <a:gd name="T3" fmla="*/ 406 h 545"/>
                <a:gd name="T4" fmla="*/ 159 w 244"/>
                <a:gd name="T5" fmla="*/ 407 h 545"/>
                <a:gd name="T6" fmla="*/ 168 w 244"/>
                <a:gd name="T7" fmla="*/ 418 h 545"/>
                <a:gd name="T8" fmla="*/ 147 w 244"/>
                <a:gd name="T9" fmla="*/ 416 h 545"/>
                <a:gd name="T10" fmla="*/ 148 w 244"/>
                <a:gd name="T11" fmla="*/ 437 h 545"/>
                <a:gd name="T12" fmla="*/ 147 w 244"/>
                <a:gd name="T13" fmla="*/ 462 h 545"/>
                <a:gd name="T14" fmla="*/ 129 w 244"/>
                <a:gd name="T15" fmla="*/ 489 h 545"/>
                <a:gd name="T16" fmla="*/ 164 w 244"/>
                <a:gd name="T17" fmla="*/ 506 h 545"/>
                <a:gd name="T18" fmla="*/ 164 w 244"/>
                <a:gd name="T19" fmla="*/ 519 h 545"/>
                <a:gd name="T20" fmla="*/ 147 w 244"/>
                <a:gd name="T21" fmla="*/ 544 h 545"/>
                <a:gd name="T22" fmla="*/ 138 w 244"/>
                <a:gd name="T23" fmla="*/ 556 h 545"/>
                <a:gd name="T24" fmla="*/ 141 w 244"/>
                <a:gd name="T25" fmla="*/ 562 h 545"/>
                <a:gd name="T26" fmla="*/ 134 w 244"/>
                <a:gd name="T27" fmla="*/ 577 h 545"/>
                <a:gd name="T28" fmla="*/ 139 w 244"/>
                <a:gd name="T29" fmla="*/ 588 h 545"/>
                <a:gd name="T30" fmla="*/ 159 w 244"/>
                <a:gd name="T31" fmla="*/ 604 h 545"/>
                <a:gd name="T32" fmla="*/ 101 w 244"/>
                <a:gd name="T33" fmla="*/ 593 h 545"/>
                <a:gd name="T34" fmla="*/ 82 w 244"/>
                <a:gd name="T35" fmla="*/ 570 h 545"/>
                <a:gd name="T36" fmla="*/ 58 w 244"/>
                <a:gd name="T37" fmla="*/ 544 h 545"/>
                <a:gd name="T38" fmla="*/ 66 w 244"/>
                <a:gd name="T39" fmla="*/ 506 h 545"/>
                <a:gd name="T40" fmla="*/ 60 w 244"/>
                <a:gd name="T41" fmla="*/ 470 h 545"/>
                <a:gd name="T42" fmla="*/ 49 w 244"/>
                <a:gd name="T43" fmla="*/ 457 h 545"/>
                <a:gd name="T44" fmla="*/ 47 w 244"/>
                <a:gd name="T45" fmla="*/ 446 h 545"/>
                <a:gd name="T46" fmla="*/ 32 w 244"/>
                <a:gd name="T47" fmla="*/ 413 h 545"/>
                <a:gd name="T48" fmla="*/ 24 w 244"/>
                <a:gd name="T49" fmla="*/ 371 h 545"/>
                <a:gd name="T50" fmla="*/ 26 w 244"/>
                <a:gd name="T51" fmla="*/ 338 h 545"/>
                <a:gd name="T52" fmla="*/ 19 w 244"/>
                <a:gd name="T53" fmla="*/ 310 h 545"/>
                <a:gd name="T54" fmla="*/ 22 w 244"/>
                <a:gd name="T55" fmla="*/ 279 h 545"/>
                <a:gd name="T56" fmla="*/ 21 w 244"/>
                <a:gd name="T57" fmla="*/ 240 h 545"/>
                <a:gd name="T58" fmla="*/ 8 w 244"/>
                <a:gd name="T59" fmla="*/ 213 h 545"/>
                <a:gd name="T60" fmla="*/ 1 w 244"/>
                <a:gd name="T61" fmla="*/ 184 h 545"/>
                <a:gd name="T62" fmla="*/ 2 w 244"/>
                <a:gd name="T63" fmla="*/ 157 h 545"/>
                <a:gd name="T64" fmla="*/ 9 w 244"/>
                <a:gd name="T65" fmla="*/ 125 h 545"/>
                <a:gd name="T66" fmla="*/ 21 w 244"/>
                <a:gd name="T67" fmla="*/ 101 h 545"/>
                <a:gd name="T68" fmla="*/ 12 w 244"/>
                <a:gd name="T69" fmla="*/ 63 h 545"/>
                <a:gd name="T70" fmla="*/ 29 w 244"/>
                <a:gd name="T71" fmla="*/ 44 h 545"/>
                <a:gd name="T72" fmla="*/ 29 w 244"/>
                <a:gd name="T73" fmla="*/ 20 h 545"/>
                <a:gd name="T74" fmla="*/ 48 w 244"/>
                <a:gd name="T75" fmla="*/ 3 h 545"/>
                <a:gd name="T76" fmla="*/ 78 w 244"/>
                <a:gd name="T77" fmla="*/ 19 h 545"/>
                <a:gd name="T78" fmla="*/ 102 w 244"/>
                <a:gd name="T79" fmla="*/ 4 h 545"/>
                <a:gd name="T80" fmla="*/ 124 w 244"/>
                <a:gd name="T81" fmla="*/ 25 h 545"/>
                <a:gd name="T82" fmla="*/ 154 w 244"/>
                <a:gd name="T83" fmla="*/ 48 h 545"/>
                <a:gd name="T84" fmla="*/ 185 w 244"/>
                <a:gd name="T85" fmla="*/ 64 h 545"/>
                <a:gd name="T86" fmla="*/ 194 w 244"/>
                <a:gd name="T87" fmla="*/ 92 h 545"/>
                <a:gd name="T88" fmla="*/ 208 w 244"/>
                <a:gd name="T89" fmla="*/ 112 h 545"/>
                <a:gd name="T90" fmla="*/ 240 w 244"/>
                <a:gd name="T91" fmla="*/ 110 h 545"/>
                <a:gd name="T92" fmla="*/ 252 w 244"/>
                <a:gd name="T93" fmla="*/ 76 h 545"/>
                <a:gd name="T94" fmla="*/ 271 w 244"/>
                <a:gd name="T95" fmla="*/ 101 h 545"/>
                <a:gd name="T96" fmla="*/ 249 w 244"/>
                <a:gd name="T97" fmla="*/ 121 h 545"/>
                <a:gd name="T98" fmla="*/ 231 w 244"/>
                <a:gd name="T99" fmla="*/ 144 h 545"/>
                <a:gd name="T100" fmla="*/ 212 w 244"/>
                <a:gd name="T101" fmla="*/ 167 h 545"/>
                <a:gd name="T102" fmla="*/ 212 w 244"/>
                <a:gd name="T103" fmla="*/ 191 h 545"/>
                <a:gd name="T104" fmla="*/ 213 w 244"/>
                <a:gd name="T105" fmla="*/ 225 h 545"/>
                <a:gd name="T106" fmla="*/ 215 w 244"/>
                <a:gd name="T107" fmla="*/ 257 h 545"/>
                <a:gd name="T108" fmla="*/ 241 w 244"/>
                <a:gd name="T109" fmla="*/ 286 h 545"/>
                <a:gd name="T110" fmla="*/ 245 w 244"/>
                <a:gd name="T111" fmla="*/ 311 h 545"/>
                <a:gd name="T112" fmla="*/ 224 w 244"/>
                <a:gd name="T113" fmla="*/ 332 h 545"/>
                <a:gd name="T114" fmla="*/ 195 w 244"/>
                <a:gd name="T115" fmla="*/ 339 h 545"/>
                <a:gd name="T116" fmla="*/ 169 w 244"/>
                <a:gd name="T117" fmla="*/ 342 h 545"/>
                <a:gd name="T118" fmla="*/ 178 w 244"/>
                <a:gd name="T119" fmla="*/ 373 h 54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44" h="545">
                  <a:moveTo>
                    <a:pt x="156" y="346"/>
                  </a:moveTo>
                  <a:lnTo>
                    <a:pt x="136" y="345"/>
                  </a:lnTo>
                  <a:lnTo>
                    <a:pt x="120" y="342"/>
                  </a:lnTo>
                  <a:lnTo>
                    <a:pt x="132" y="366"/>
                  </a:lnTo>
                  <a:lnTo>
                    <a:pt x="137" y="369"/>
                  </a:lnTo>
                  <a:lnTo>
                    <a:pt x="143" y="367"/>
                  </a:lnTo>
                  <a:lnTo>
                    <a:pt x="146" y="364"/>
                  </a:lnTo>
                  <a:lnTo>
                    <a:pt x="151" y="377"/>
                  </a:lnTo>
                  <a:lnTo>
                    <a:pt x="143" y="375"/>
                  </a:lnTo>
                  <a:lnTo>
                    <a:pt x="132" y="375"/>
                  </a:lnTo>
                  <a:lnTo>
                    <a:pt x="144" y="381"/>
                  </a:lnTo>
                  <a:lnTo>
                    <a:pt x="133" y="394"/>
                  </a:lnTo>
                  <a:lnTo>
                    <a:pt x="134" y="408"/>
                  </a:lnTo>
                  <a:lnTo>
                    <a:pt x="132" y="417"/>
                  </a:lnTo>
                  <a:lnTo>
                    <a:pt x="116" y="424"/>
                  </a:lnTo>
                  <a:lnTo>
                    <a:pt x="116" y="441"/>
                  </a:lnTo>
                  <a:lnTo>
                    <a:pt x="139" y="453"/>
                  </a:lnTo>
                  <a:lnTo>
                    <a:pt x="148" y="457"/>
                  </a:lnTo>
                  <a:lnTo>
                    <a:pt x="143" y="466"/>
                  </a:lnTo>
                  <a:lnTo>
                    <a:pt x="148" y="468"/>
                  </a:lnTo>
                  <a:lnTo>
                    <a:pt x="140" y="479"/>
                  </a:lnTo>
                  <a:lnTo>
                    <a:pt x="132" y="491"/>
                  </a:lnTo>
                  <a:lnTo>
                    <a:pt x="131" y="504"/>
                  </a:lnTo>
                  <a:lnTo>
                    <a:pt x="124" y="502"/>
                  </a:lnTo>
                  <a:lnTo>
                    <a:pt x="120" y="503"/>
                  </a:lnTo>
                  <a:lnTo>
                    <a:pt x="127" y="507"/>
                  </a:lnTo>
                  <a:lnTo>
                    <a:pt x="121" y="516"/>
                  </a:lnTo>
                  <a:lnTo>
                    <a:pt x="121" y="521"/>
                  </a:lnTo>
                  <a:lnTo>
                    <a:pt x="128" y="532"/>
                  </a:lnTo>
                  <a:lnTo>
                    <a:pt x="125" y="531"/>
                  </a:lnTo>
                  <a:lnTo>
                    <a:pt x="134" y="535"/>
                  </a:lnTo>
                  <a:lnTo>
                    <a:pt x="143" y="545"/>
                  </a:lnTo>
                  <a:lnTo>
                    <a:pt x="119" y="538"/>
                  </a:lnTo>
                  <a:lnTo>
                    <a:pt x="91" y="535"/>
                  </a:lnTo>
                  <a:lnTo>
                    <a:pt x="83" y="527"/>
                  </a:lnTo>
                  <a:lnTo>
                    <a:pt x="74" y="514"/>
                  </a:lnTo>
                  <a:lnTo>
                    <a:pt x="66" y="515"/>
                  </a:lnTo>
                  <a:lnTo>
                    <a:pt x="52" y="491"/>
                  </a:lnTo>
                  <a:lnTo>
                    <a:pt x="61" y="481"/>
                  </a:lnTo>
                  <a:lnTo>
                    <a:pt x="59" y="457"/>
                  </a:lnTo>
                  <a:lnTo>
                    <a:pt x="55" y="437"/>
                  </a:lnTo>
                  <a:lnTo>
                    <a:pt x="54" y="424"/>
                  </a:lnTo>
                  <a:lnTo>
                    <a:pt x="50" y="415"/>
                  </a:lnTo>
                  <a:lnTo>
                    <a:pt x="44" y="412"/>
                  </a:lnTo>
                  <a:lnTo>
                    <a:pt x="54" y="408"/>
                  </a:lnTo>
                  <a:lnTo>
                    <a:pt x="42" y="402"/>
                  </a:lnTo>
                  <a:lnTo>
                    <a:pt x="36" y="383"/>
                  </a:lnTo>
                  <a:lnTo>
                    <a:pt x="29" y="373"/>
                  </a:lnTo>
                  <a:lnTo>
                    <a:pt x="28" y="359"/>
                  </a:lnTo>
                  <a:lnTo>
                    <a:pt x="22" y="335"/>
                  </a:lnTo>
                  <a:lnTo>
                    <a:pt x="20" y="316"/>
                  </a:lnTo>
                  <a:lnTo>
                    <a:pt x="23" y="305"/>
                  </a:lnTo>
                  <a:lnTo>
                    <a:pt x="22" y="294"/>
                  </a:lnTo>
                  <a:lnTo>
                    <a:pt x="17" y="280"/>
                  </a:lnTo>
                  <a:lnTo>
                    <a:pt x="13" y="264"/>
                  </a:lnTo>
                  <a:lnTo>
                    <a:pt x="20" y="252"/>
                  </a:lnTo>
                  <a:lnTo>
                    <a:pt x="17" y="240"/>
                  </a:lnTo>
                  <a:lnTo>
                    <a:pt x="19" y="217"/>
                  </a:lnTo>
                  <a:lnTo>
                    <a:pt x="14" y="207"/>
                  </a:lnTo>
                  <a:lnTo>
                    <a:pt x="7" y="192"/>
                  </a:lnTo>
                  <a:lnTo>
                    <a:pt x="0" y="178"/>
                  </a:lnTo>
                  <a:lnTo>
                    <a:pt x="1" y="166"/>
                  </a:lnTo>
                  <a:lnTo>
                    <a:pt x="4" y="155"/>
                  </a:lnTo>
                  <a:lnTo>
                    <a:pt x="2" y="142"/>
                  </a:lnTo>
                  <a:lnTo>
                    <a:pt x="2" y="129"/>
                  </a:lnTo>
                  <a:lnTo>
                    <a:pt x="8" y="113"/>
                  </a:lnTo>
                  <a:lnTo>
                    <a:pt x="14" y="96"/>
                  </a:lnTo>
                  <a:lnTo>
                    <a:pt x="19" y="91"/>
                  </a:lnTo>
                  <a:lnTo>
                    <a:pt x="13" y="82"/>
                  </a:lnTo>
                  <a:lnTo>
                    <a:pt x="11" y="57"/>
                  </a:lnTo>
                  <a:lnTo>
                    <a:pt x="13" y="47"/>
                  </a:lnTo>
                  <a:lnTo>
                    <a:pt x="26" y="40"/>
                  </a:lnTo>
                  <a:lnTo>
                    <a:pt x="30" y="22"/>
                  </a:lnTo>
                  <a:lnTo>
                    <a:pt x="26" y="18"/>
                  </a:lnTo>
                  <a:lnTo>
                    <a:pt x="40" y="0"/>
                  </a:lnTo>
                  <a:lnTo>
                    <a:pt x="43" y="3"/>
                  </a:lnTo>
                  <a:lnTo>
                    <a:pt x="62" y="6"/>
                  </a:lnTo>
                  <a:lnTo>
                    <a:pt x="70" y="17"/>
                  </a:lnTo>
                  <a:lnTo>
                    <a:pt x="74" y="7"/>
                  </a:lnTo>
                  <a:lnTo>
                    <a:pt x="92" y="4"/>
                  </a:lnTo>
                  <a:lnTo>
                    <a:pt x="96" y="9"/>
                  </a:lnTo>
                  <a:lnTo>
                    <a:pt x="112" y="23"/>
                  </a:lnTo>
                  <a:lnTo>
                    <a:pt x="127" y="37"/>
                  </a:lnTo>
                  <a:lnTo>
                    <a:pt x="139" y="43"/>
                  </a:lnTo>
                  <a:lnTo>
                    <a:pt x="152" y="49"/>
                  </a:lnTo>
                  <a:lnTo>
                    <a:pt x="167" y="58"/>
                  </a:lnTo>
                  <a:lnTo>
                    <a:pt x="181" y="66"/>
                  </a:lnTo>
                  <a:lnTo>
                    <a:pt x="175" y="83"/>
                  </a:lnTo>
                  <a:lnTo>
                    <a:pt x="169" y="100"/>
                  </a:lnTo>
                  <a:lnTo>
                    <a:pt x="187" y="101"/>
                  </a:lnTo>
                  <a:lnTo>
                    <a:pt x="205" y="102"/>
                  </a:lnTo>
                  <a:lnTo>
                    <a:pt x="216" y="99"/>
                  </a:lnTo>
                  <a:lnTo>
                    <a:pt x="228" y="79"/>
                  </a:lnTo>
                  <a:lnTo>
                    <a:pt x="227" y="69"/>
                  </a:lnTo>
                  <a:lnTo>
                    <a:pt x="236" y="69"/>
                  </a:lnTo>
                  <a:lnTo>
                    <a:pt x="244" y="91"/>
                  </a:lnTo>
                  <a:lnTo>
                    <a:pt x="234" y="101"/>
                  </a:lnTo>
                  <a:lnTo>
                    <a:pt x="224" y="109"/>
                  </a:lnTo>
                  <a:lnTo>
                    <a:pt x="216" y="120"/>
                  </a:lnTo>
                  <a:lnTo>
                    <a:pt x="208" y="130"/>
                  </a:lnTo>
                  <a:lnTo>
                    <a:pt x="199" y="141"/>
                  </a:lnTo>
                  <a:lnTo>
                    <a:pt x="191" y="151"/>
                  </a:lnTo>
                  <a:lnTo>
                    <a:pt x="191" y="153"/>
                  </a:lnTo>
                  <a:lnTo>
                    <a:pt x="191" y="172"/>
                  </a:lnTo>
                  <a:lnTo>
                    <a:pt x="190" y="192"/>
                  </a:lnTo>
                  <a:lnTo>
                    <a:pt x="192" y="203"/>
                  </a:lnTo>
                  <a:lnTo>
                    <a:pt x="188" y="211"/>
                  </a:lnTo>
                  <a:lnTo>
                    <a:pt x="194" y="232"/>
                  </a:lnTo>
                  <a:lnTo>
                    <a:pt x="215" y="246"/>
                  </a:lnTo>
                  <a:lnTo>
                    <a:pt x="217" y="258"/>
                  </a:lnTo>
                  <a:lnTo>
                    <a:pt x="227" y="265"/>
                  </a:lnTo>
                  <a:lnTo>
                    <a:pt x="221" y="281"/>
                  </a:lnTo>
                  <a:lnTo>
                    <a:pt x="215" y="297"/>
                  </a:lnTo>
                  <a:lnTo>
                    <a:pt x="202" y="300"/>
                  </a:lnTo>
                  <a:lnTo>
                    <a:pt x="190" y="304"/>
                  </a:lnTo>
                  <a:lnTo>
                    <a:pt x="176" y="306"/>
                  </a:lnTo>
                  <a:lnTo>
                    <a:pt x="164" y="310"/>
                  </a:lnTo>
                  <a:lnTo>
                    <a:pt x="152" y="309"/>
                  </a:lnTo>
                  <a:lnTo>
                    <a:pt x="156" y="315"/>
                  </a:lnTo>
                  <a:lnTo>
                    <a:pt x="160" y="337"/>
                  </a:lnTo>
                  <a:lnTo>
                    <a:pt x="156" y="34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7" name="Freeform 244"/>
            <p:cNvSpPr>
              <a:spLocks/>
            </p:cNvSpPr>
            <p:nvPr/>
          </p:nvSpPr>
          <p:spPr bwMode="auto">
            <a:xfrm>
              <a:off x="1502" y="3750"/>
              <a:ext cx="67" cy="44"/>
            </a:xfrm>
            <a:custGeom>
              <a:avLst/>
              <a:gdLst>
                <a:gd name="T0" fmla="*/ 6 w 59"/>
                <a:gd name="T1" fmla="*/ 9 h 39"/>
                <a:gd name="T2" fmla="*/ 0 w 59"/>
                <a:gd name="T3" fmla="*/ 0 h 39"/>
                <a:gd name="T4" fmla="*/ 8 w 59"/>
                <a:gd name="T5" fmla="*/ 21 h 39"/>
                <a:gd name="T6" fmla="*/ 17 w 59"/>
                <a:gd name="T7" fmla="*/ 43 h 39"/>
                <a:gd name="T8" fmla="*/ 42 w 59"/>
                <a:gd name="T9" fmla="*/ 43 h 39"/>
                <a:gd name="T10" fmla="*/ 67 w 59"/>
                <a:gd name="T11" fmla="*/ 44 h 39"/>
                <a:gd name="T12" fmla="*/ 65 w 59"/>
                <a:gd name="T13" fmla="*/ 38 h 39"/>
                <a:gd name="T14" fmla="*/ 30 w 59"/>
                <a:gd name="T15" fmla="*/ 27 h 39"/>
                <a:gd name="T16" fmla="*/ 6 w 59"/>
                <a:gd name="T17" fmla="*/ 9 h 3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39">
                  <a:moveTo>
                    <a:pt x="5" y="8"/>
                  </a:moveTo>
                  <a:lnTo>
                    <a:pt x="0" y="0"/>
                  </a:lnTo>
                  <a:lnTo>
                    <a:pt x="7" y="19"/>
                  </a:lnTo>
                  <a:lnTo>
                    <a:pt x="15" y="38"/>
                  </a:lnTo>
                  <a:lnTo>
                    <a:pt x="37" y="38"/>
                  </a:lnTo>
                  <a:lnTo>
                    <a:pt x="59" y="39"/>
                  </a:lnTo>
                  <a:lnTo>
                    <a:pt x="57" y="34"/>
                  </a:lnTo>
                  <a:lnTo>
                    <a:pt x="26" y="24"/>
                  </a:lnTo>
                  <a:lnTo>
                    <a:pt x="5" y="8"/>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8" name="Freeform 245"/>
            <p:cNvSpPr>
              <a:spLocks/>
            </p:cNvSpPr>
            <p:nvPr/>
          </p:nvSpPr>
          <p:spPr bwMode="auto">
            <a:xfrm>
              <a:off x="1309" y="3054"/>
              <a:ext cx="193" cy="720"/>
            </a:xfrm>
            <a:custGeom>
              <a:avLst/>
              <a:gdLst>
                <a:gd name="T0" fmla="*/ 20 w 175"/>
                <a:gd name="T1" fmla="*/ 286 h 647"/>
                <a:gd name="T2" fmla="*/ 22 w 175"/>
                <a:gd name="T3" fmla="*/ 334 h 647"/>
                <a:gd name="T4" fmla="*/ 17 w 175"/>
                <a:gd name="T5" fmla="*/ 387 h 647"/>
                <a:gd name="T6" fmla="*/ 24 w 175"/>
                <a:gd name="T7" fmla="*/ 427 h 647"/>
                <a:gd name="T8" fmla="*/ 36 w 175"/>
                <a:gd name="T9" fmla="*/ 481 h 647"/>
                <a:gd name="T10" fmla="*/ 51 w 175"/>
                <a:gd name="T11" fmla="*/ 481 h 647"/>
                <a:gd name="T12" fmla="*/ 60 w 175"/>
                <a:gd name="T13" fmla="*/ 494 h 647"/>
                <a:gd name="T14" fmla="*/ 60 w 175"/>
                <a:gd name="T15" fmla="*/ 511 h 647"/>
                <a:gd name="T16" fmla="*/ 69 w 175"/>
                <a:gd name="T17" fmla="*/ 539 h 647"/>
                <a:gd name="T18" fmla="*/ 67 w 175"/>
                <a:gd name="T19" fmla="*/ 556 h 647"/>
                <a:gd name="T20" fmla="*/ 68 w 175"/>
                <a:gd name="T21" fmla="*/ 572 h 647"/>
                <a:gd name="T22" fmla="*/ 63 w 175"/>
                <a:gd name="T23" fmla="*/ 573 h 647"/>
                <a:gd name="T24" fmla="*/ 54 w 175"/>
                <a:gd name="T25" fmla="*/ 566 h 647"/>
                <a:gd name="T26" fmla="*/ 43 w 175"/>
                <a:gd name="T27" fmla="*/ 583 h 647"/>
                <a:gd name="T28" fmla="*/ 69 w 175"/>
                <a:gd name="T29" fmla="*/ 592 h 647"/>
                <a:gd name="T30" fmla="*/ 62 w 175"/>
                <a:gd name="T31" fmla="*/ 603 h 647"/>
                <a:gd name="T32" fmla="*/ 83 w 175"/>
                <a:gd name="T33" fmla="*/ 606 h 647"/>
                <a:gd name="T34" fmla="*/ 67 w 175"/>
                <a:gd name="T35" fmla="*/ 608 h 647"/>
                <a:gd name="T36" fmla="*/ 83 w 175"/>
                <a:gd name="T37" fmla="*/ 641 h 647"/>
                <a:gd name="T38" fmla="*/ 93 w 175"/>
                <a:gd name="T39" fmla="*/ 654 h 647"/>
                <a:gd name="T40" fmla="*/ 106 w 175"/>
                <a:gd name="T41" fmla="*/ 672 h 647"/>
                <a:gd name="T42" fmla="*/ 112 w 175"/>
                <a:gd name="T43" fmla="*/ 683 h 647"/>
                <a:gd name="T44" fmla="*/ 122 w 175"/>
                <a:gd name="T45" fmla="*/ 700 h 647"/>
                <a:gd name="T46" fmla="*/ 130 w 175"/>
                <a:gd name="T47" fmla="*/ 708 h 647"/>
                <a:gd name="T48" fmla="*/ 163 w 175"/>
                <a:gd name="T49" fmla="*/ 697 h 647"/>
                <a:gd name="T50" fmla="*/ 167 w 175"/>
                <a:gd name="T51" fmla="*/ 684 h 647"/>
                <a:gd name="T52" fmla="*/ 117 w 175"/>
                <a:gd name="T53" fmla="*/ 658 h 647"/>
                <a:gd name="T54" fmla="*/ 103 w 175"/>
                <a:gd name="T55" fmla="*/ 621 h 647"/>
                <a:gd name="T56" fmla="*/ 95 w 175"/>
                <a:gd name="T57" fmla="*/ 558 h 647"/>
                <a:gd name="T58" fmla="*/ 95 w 175"/>
                <a:gd name="T59" fmla="*/ 540 h 647"/>
                <a:gd name="T60" fmla="*/ 67 w 175"/>
                <a:gd name="T61" fmla="*/ 501 h 647"/>
                <a:gd name="T62" fmla="*/ 57 w 175"/>
                <a:gd name="T63" fmla="*/ 437 h 647"/>
                <a:gd name="T64" fmla="*/ 54 w 175"/>
                <a:gd name="T65" fmla="*/ 397 h 647"/>
                <a:gd name="T66" fmla="*/ 54 w 175"/>
                <a:gd name="T67" fmla="*/ 353 h 647"/>
                <a:gd name="T68" fmla="*/ 43 w 175"/>
                <a:gd name="T69" fmla="*/ 299 h 647"/>
                <a:gd name="T70" fmla="*/ 40 w 175"/>
                <a:gd name="T71" fmla="*/ 258 h 647"/>
                <a:gd name="T72" fmla="*/ 44 w 175"/>
                <a:gd name="T73" fmla="*/ 211 h 647"/>
                <a:gd name="T74" fmla="*/ 50 w 175"/>
                <a:gd name="T75" fmla="*/ 177 h 647"/>
                <a:gd name="T76" fmla="*/ 64 w 175"/>
                <a:gd name="T77" fmla="*/ 130 h 647"/>
                <a:gd name="T78" fmla="*/ 53 w 175"/>
                <a:gd name="T79" fmla="*/ 105 h 647"/>
                <a:gd name="T80" fmla="*/ 33 w 175"/>
                <a:gd name="T81" fmla="*/ 51 h 647"/>
                <a:gd name="T82" fmla="*/ 20 w 175"/>
                <a:gd name="T83" fmla="*/ 10 h 647"/>
                <a:gd name="T84" fmla="*/ 3 w 175"/>
                <a:gd name="T85" fmla="*/ 17 h 647"/>
                <a:gd name="T86" fmla="*/ 10 w 175"/>
                <a:gd name="T87" fmla="*/ 69 h 647"/>
                <a:gd name="T88" fmla="*/ 9 w 175"/>
                <a:gd name="T89" fmla="*/ 120 h 647"/>
                <a:gd name="T90" fmla="*/ 11 w 175"/>
                <a:gd name="T91" fmla="*/ 196 h 647"/>
                <a:gd name="T92" fmla="*/ 13 w 175"/>
                <a:gd name="T93" fmla="*/ 256 h 64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75" h="647">
                  <a:moveTo>
                    <a:pt x="12" y="230"/>
                  </a:moveTo>
                  <a:lnTo>
                    <a:pt x="15" y="244"/>
                  </a:lnTo>
                  <a:lnTo>
                    <a:pt x="18" y="257"/>
                  </a:lnTo>
                  <a:lnTo>
                    <a:pt x="20" y="270"/>
                  </a:lnTo>
                  <a:lnTo>
                    <a:pt x="21" y="284"/>
                  </a:lnTo>
                  <a:lnTo>
                    <a:pt x="20" y="300"/>
                  </a:lnTo>
                  <a:lnTo>
                    <a:pt x="18" y="316"/>
                  </a:lnTo>
                  <a:lnTo>
                    <a:pt x="16" y="332"/>
                  </a:lnTo>
                  <a:lnTo>
                    <a:pt x="15" y="348"/>
                  </a:lnTo>
                  <a:lnTo>
                    <a:pt x="12" y="354"/>
                  </a:lnTo>
                  <a:lnTo>
                    <a:pt x="16" y="369"/>
                  </a:lnTo>
                  <a:lnTo>
                    <a:pt x="22" y="384"/>
                  </a:lnTo>
                  <a:lnTo>
                    <a:pt x="26" y="401"/>
                  </a:lnTo>
                  <a:lnTo>
                    <a:pt x="24" y="418"/>
                  </a:lnTo>
                  <a:lnTo>
                    <a:pt x="33" y="432"/>
                  </a:lnTo>
                  <a:lnTo>
                    <a:pt x="34" y="436"/>
                  </a:lnTo>
                  <a:lnTo>
                    <a:pt x="40" y="432"/>
                  </a:lnTo>
                  <a:lnTo>
                    <a:pt x="46" y="432"/>
                  </a:lnTo>
                  <a:lnTo>
                    <a:pt x="51" y="430"/>
                  </a:lnTo>
                  <a:lnTo>
                    <a:pt x="49" y="440"/>
                  </a:lnTo>
                  <a:lnTo>
                    <a:pt x="54" y="444"/>
                  </a:lnTo>
                  <a:lnTo>
                    <a:pt x="51" y="443"/>
                  </a:lnTo>
                  <a:lnTo>
                    <a:pt x="52" y="448"/>
                  </a:lnTo>
                  <a:lnTo>
                    <a:pt x="54" y="459"/>
                  </a:lnTo>
                  <a:lnTo>
                    <a:pt x="55" y="471"/>
                  </a:lnTo>
                  <a:lnTo>
                    <a:pt x="55" y="477"/>
                  </a:lnTo>
                  <a:lnTo>
                    <a:pt x="63" y="484"/>
                  </a:lnTo>
                  <a:lnTo>
                    <a:pt x="58" y="496"/>
                  </a:lnTo>
                  <a:lnTo>
                    <a:pt x="64" y="500"/>
                  </a:lnTo>
                  <a:lnTo>
                    <a:pt x="61" y="500"/>
                  </a:lnTo>
                  <a:lnTo>
                    <a:pt x="61" y="504"/>
                  </a:lnTo>
                  <a:lnTo>
                    <a:pt x="61" y="506"/>
                  </a:lnTo>
                  <a:lnTo>
                    <a:pt x="62" y="514"/>
                  </a:lnTo>
                  <a:lnTo>
                    <a:pt x="63" y="513"/>
                  </a:lnTo>
                  <a:lnTo>
                    <a:pt x="58" y="520"/>
                  </a:lnTo>
                  <a:lnTo>
                    <a:pt x="57" y="515"/>
                  </a:lnTo>
                  <a:lnTo>
                    <a:pt x="51" y="515"/>
                  </a:lnTo>
                  <a:lnTo>
                    <a:pt x="52" y="509"/>
                  </a:lnTo>
                  <a:lnTo>
                    <a:pt x="49" y="509"/>
                  </a:lnTo>
                  <a:lnTo>
                    <a:pt x="44" y="510"/>
                  </a:lnTo>
                  <a:lnTo>
                    <a:pt x="37" y="525"/>
                  </a:lnTo>
                  <a:lnTo>
                    <a:pt x="39" y="524"/>
                  </a:lnTo>
                  <a:lnTo>
                    <a:pt x="44" y="521"/>
                  </a:lnTo>
                  <a:lnTo>
                    <a:pt x="52" y="524"/>
                  </a:lnTo>
                  <a:lnTo>
                    <a:pt x="63" y="532"/>
                  </a:lnTo>
                  <a:lnTo>
                    <a:pt x="58" y="536"/>
                  </a:lnTo>
                  <a:lnTo>
                    <a:pt x="63" y="539"/>
                  </a:lnTo>
                  <a:lnTo>
                    <a:pt x="56" y="542"/>
                  </a:lnTo>
                  <a:lnTo>
                    <a:pt x="69" y="540"/>
                  </a:lnTo>
                  <a:lnTo>
                    <a:pt x="70" y="539"/>
                  </a:lnTo>
                  <a:lnTo>
                    <a:pt x="75" y="545"/>
                  </a:lnTo>
                  <a:lnTo>
                    <a:pt x="75" y="550"/>
                  </a:lnTo>
                  <a:lnTo>
                    <a:pt x="66" y="548"/>
                  </a:lnTo>
                  <a:lnTo>
                    <a:pt x="61" y="546"/>
                  </a:lnTo>
                  <a:lnTo>
                    <a:pt x="68" y="557"/>
                  </a:lnTo>
                  <a:lnTo>
                    <a:pt x="75" y="569"/>
                  </a:lnTo>
                  <a:lnTo>
                    <a:pt x="75" y="576"/>
                  </a:lnTo>
                  <a:lnTo>
                    <a:pt x="79" y="582"/>
                  </a:lnTo>
                  <a:lnTo>
                    <a:pt x="75" y="585"/>
                  </a:lnTo>
                  <a:lnTo>
                    <a:pt x="84" y="588"/>
                  </a:lnTo>
                  <a:lnTo>
                    <a:pt x="88" y="596"/>
                  </a:lnTo>
                  <a:lnTo>
                    <a:pt x="88" y="599"/>
                  </a:lnTo>
                  <a:lnTo>
                    <a:pt x="96" y="604"/>
                  </a:lnTo>
                  <a:lnTo>
                    <a:pt x="99" y="609"/>
                  </a:lnTo>
                  <a:lnTo>
                    <a:pt x="94" y="606"/>
                  </a:lnTo>
                  <a:lnTo>
                    <a:pt x="102" y="614"/>
                  </a:lnTo>
                  <a:lnTo>
                    <a:pt x="103" y="617"/>
                  </a:lnTo>
                  <a:lnTo>
                    <a:pt x="109" y="626"/>
                  </a:lnTo>
                  <a:lnTo>
                    <a:pt x="111" y="629"/>
                  </a:lnTo>
                  <a:lnTo>
                    <a:pt x="118" y="633"/>
                  </a:lnTo>
                  <a:lnTo>
                    <a:pt x="121" y="635"/>
                  </a:lnTo>
                  <a:lnTo>
                    <a:pt x="118" y="636"/>
                  </a:lnTo>
                  <a:lnTo>
                    <a:pt x="127" y="639"/>
                  </a:lnTo>
                  <a:lnTo>
                    <a:pt x="147" y="647"/>
                  </a:lnTo>
                  <a:lnTo>
                    <a:pt x="148" y="626"/>
                  </a:lnTo>
                  <a:lnTo>
                    <a:pt x="160" y="620"/>
                  </a:lnTo>
                  <a:lnTo>
                    <a:pt x="175" y="622"/>
                  </a:lnTo>
                  <a:lnTo>
                    <a:pt x="151" y="615"/>
                  </a:lnTo>
                  <a:lnTo>
                    <a:pt x="123" y="612"/>
                  </a:lnTo>
                  <a:lnTo>
                    <a:pt x="115" y="604"/>
                  </a:lnTo>
                  <a:lnTo>
                    <a:pt x="106" y="591"/>
                  </a:lnTo>
                  <a:lnTo>
                    <a:pt x="98" y="592"/>
                  </a:lnTo>
                  <a:lnTo>
                    <a:pt x="84" y="568"/>
                  </a:lnTo>
                  <a:lnTo>
                    <a:pt x="93" y="558"/>
                  </a:lnTo>
                  <a:lnTo>
                    <a:pt x="91" y="534"/>
                  </a:lnTo>
                  <a:lnTo>
                    <a:pt x="87" y="514"/>
                  </a:lnTo>
                  <a:lnTo>
                    <a:pt x="86" y="501"/>
                  </a:lnTo>
                  <a:lnTo>
                    <a:pt x="82" y="492"/>
                  </a:lnTo>
                  <a:lnTo>
                    <a:pt x="76" y="489"/>
                  </a:lnTo>
                  <a:lnTo>
                    <a:pt x="86" y="485"/>
                  </a:lnTo>
                  <a:lnTo>
                    <a:pt x="74" y="479"/>
                  </a:lnTo>
                  <a:lnTo>
                    <a:pt x="68" y="460"/>
                  </a:lnTo>
                  <a:lnTo>
                    <a:pt x="61" y="450"/>
                  </a:lnTo>
                  <a:lnTo>
                    <a:pt x="60" y="436"/>
                  </a:lnTo>
                  <a:lnTo>
                    <a:pt x="54" y="412"/>
                  </a:lnTo>
                  <a:lnTo>
                    <a:pt x="52" y="393"/>
                  </a:lnTo>
                  <a:lnTo>
                    <a:pt x="55" y="382"/>
                  </a:lnTo>
                  <a:lnTo>
                    <a:pt x="54" y="371"/>
                  </a:lnTo>
                  <a:lnTo>
                    <a:pt x="49" y="357"/>
                  </a:lnTo>
                  <a:lnTo>
                    <a:pt x="45" y="341"/>
                  </a:lnTo>
                  <a:lnTo>
                    <a:pt x="52" y="329"/>
                  </a:lnTo>
                  <a:lnTo>
                    <a:pt x="49" y="317"/>
                  </a:lnTo>
                  <a:lnTo>
                    <a:pt x="51" y="294"/>
                  </a:lnTo>
                  <a:lnTo>
                    <a:pt x="46" y="284"/>
                  </a:lnTo>
                  <a:lnTo>
                    <a:pt x="39" y="269"/>
                  </a:lnTo>
                  <a:lnTo>
                    <a:pt x="32" y="255"/>
                  </a:lnTo>
                  <a:lnTo>
                    <a:pt x="33" y="243"/>
                  </a:lnTo>
                  <a:lnTo>
                    <a:pt x="36" y="232"/>
                  </a:lnTo>
                  <a:lnTo>
                    <a:pt x="34" y="219"/>
                  </a:lnTo>
                  <a:lnTo>
                    <a:pt x="34" y="206"/>
                  </a:lnTo>
                  <a:lnTo>
                    <a:pt x="40" y="190"/>
                  </a:lnTo>
                  <a:lnTo>
                    <a:pt x="46" y="173"/>
                  </a:lnTo>
                  <a:lnTo>
                    <a:pt x="51" y="168"/>
                  </a:lnTo>
                  <a:lnTo>
                    <a:pt x="45" y="159"/>
                  </a:lnTo>
                  <a:lnTo>
                    <a:pt x="43" y="134"/>
                  </a:lnTo>
                  <a:lnTo>
                    <a:pt x="45" y="124"/>
                  </a:lnTo>
                  <a:lnTo>
                    <a:pt x="58" y="117"/>
                  </a:lnTo>
                  <a:lnTo>
                    <a:pt x="62" y="99"/>
                  </a:lnTo>
                  <a:lnTo>
                    <a:pt x="58" y="95"/>
                  </a:lnTo>
                  <a:lnTo>
                    <a:pt x="48" y="94"/>
                  </a:lnTo>
                  <a:lnTo>
                    <a:pt x="42" y="78"/>
                  </a:lnTo>
                  <a:lnTo>
                    <a:pt x="34" y="62"/>
                  </a:lnTo>
                  <a:lnTo>
                    <a:pt x="30" y="46"/>
                  </a:lnTo>
                  <a:lnTo>
                    <a:pt x="31" y="33"/>
                  </a:lnTo>
                  <a:lnTo>
                    <a:pt x="22" y="21"/>
                  </a:lnTo>
                  <a:lnTo>
                    <a:pt x="18" y="9"/>
                  </a:lnTo>
                  <a:lnTo>
                    <a:pt x="13" y="0"/>
                  </a:lnTo>
                  <a:lnTo>
                    <a:pt x="9" y="8"/>
                  </a:lnTo>
                  <a:lnTo>
                    <a:pt x="3" y="15"/>
                  </a:lnTo>
                  <a:lnTo>
                    <a:pt x="0" y="16"/>
                  </a:lnTo>
                  <a:lnTo>
                    <a:pt x="4" y="39"/>
                  </a:lnTo>
                  <a:lnTo>
                    <a:pt x="9" y="62"/>
                  </a:lnTo>
                  <a:lnTo>
                    <a:pt x="9" y="81"/>
                  </a:lnTo>
                  <a:lnTo>
                    <a:pt x="8" y="100"/>
                  </a:lnTo>
                  <a:lnTo>
                    <a:pt x="8" y="108"/>
                  </a:lnTo>
                  <a:lnTo>
                    <a:pt x="10" y="131"/>
                  </a:lnTo>
                  <a:lnTo>
                    <a:pt x="12" y="150"/>
                  </a:lnTo>
                  <a:lnTo>
                    <a:pt x="10" y="176"/>
                  </a:lnTo>
                  <a:lnTo>
                    <a:pt x="10" y="201"/>
                  </a:lnTo>
                  <a:lnTo>
                    <a:pt x="12" y="213"/>
                  </a:lnTo>
                  <a:lnTo>
                    <a:pt x="12" y="23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9" name="Freeform 246"/>
            <p:cNvSpPr>
              <a:spLocks/>
            </p:cNvSpPr>
            <p:nvPr/>
          </p:nvSpPr>
          <p:spPr bwMode="auto">
            <a:xfrm>
              <a:off x="1469" y="3747"/>
              <a:ext cx="51" cy="45"/>
            </a:xfrm>
            <a:custGeom>
              <a:avLst/>
              <a:gdLst>
                <a:gd name="T0" fmla="*/ 34 w 46"/>
                <a:gd name="T1" fmla="*/ 2 h 40"/>
                <a:gd name="T2" fmla="*/ 42 w 46"/>
                <a:gd name="T3" fmla="*/ 24 h 40"/>
                <a:gd name="T4" fmla="*/ 51 w 46"/>
                <a:gd name="T5" fmla="*/ 45 h 40"/>
                <a:gd name="T6" fmla="*/ 47 w 46"/>
                <a:gd name="T7" fmla="*/ 44 h 40"/>
                <a:gd name="T8" fmla="*/ 38 w 46"/>
                <a:gd name="T9" fmla="*/ 45 h 40"/>
                <a:gd name="T10" fmla="*/ 21 w 46"/>
                <a:gd name="T11" fmla="*/ 43 h 40"/>
                <a:gd name="T12" fmla="*/ 14 w 46"/>
                <a:gd name="T13" fmla="*/ 43 h 40"/>
                <a:gd name="T14" fmla="*/ 0 w 46"/>
                <a:gd name="T15" fmla="*/ 41 h 40"/>
                <a:gd name="T16" fmla="*/ 3 w 46"/>
                <a:gd name="T17" fmla="*/ 38 h 40"/>
                <a:gd name="T18" fmla="*/ 13 w 46"/>
                <a:gd name="T19" fmla="*/ 36 h 40"/>
                <a:gd name="T20" fmla="*/ 18 w 46"/>
                <a:gd name="T21" fmla="*/ 38 h 40"/>
                <a:gd name="T22" fmla="*/ 22 w 46"/>
                <a:gd name="T23" fmla="*/ 38 h 40"/>
                <a:gd name="T24" fmla="*/ 14 w 46"/>
                <a:gd name="T25" fmla="*/ 34 h 40"/>
                <a:gd name="T26" fmla="*/ 24 w 46"/>
                <a:gd name="T27" fmla="*/ 36 h 40"/>
                <a:gd name="T28" fmla="*/ 30 w 46"/>
                <a:gd name="T29" fmla="*/ 37 h 40"/>
                <a:gd name="T30" fmla="*/ 38 w 46"/>
                <a:gd name="T31" fmla="*/ 38 h 40"/>
                <a:gd name="T32" fmla="*/ 41 w 46"/>
                <a:gd name="T33" fmla="*/ 39 h 40"/>
                <a:gd name="T34" fmla="*/ 21 w 46"/>
                <a:gd name="T35" fmla="*/ 27 h 40"/>
                <a:gd name="T36" fmla="*/ 29 w 46"/>
                <a:gd name="T37" fmla="*/ 18 h 40"/>
                <a:gd name="T38" fmla="*/ 17 w 46"/>
                <a:gd name="T39" fmla="*/ 18 h 40"/>
                <a:gd name="T40" fmla="*/ 11 w 46"/>
                <a:gd name="T41" fmla="*/ 3 h 40"/>
                <a:gd name="T42" fmla="*/ 18 w 46"/>
                <a:gd name="T43" fmla="*/ 0 h 40"/>
                <a:gd name="T44" fmla="*/ 34 w 46"/>
                <a:gd name="T45" fmla="*/ 2 h 4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 h="40">
                  <a:moveTo>
                    <a:pt x="31" y="2"/>
                  </a:moveTo>
                  <a:lnTo>
                    <a:pt x="38" y="21"/>
                  </a:lnTo>
                  <a:lnTo>
                    <a:pt x="46" y="40"/>
                  </a:lnTo>
                  <a:lnTo>
                    <a:pt x="42" y="39"/>
                  </a:lnTo>
                  <a:lnTo>
                    <a:pt x="34" y="40"/>
                  </a:lnTo>
                  <a:lnTo>
                    <a:pt x="19" y="38"/>
                  </a:lnTo>
                  <a:lnTo>
                    <a:pt x="13" y="38"/>
                  </a:lnTo>
                  <a:lnTo>
                    <a:pt x="0" y="36"/>
                  </a:lnTo>
                  <a:lnTo>
                    <a:pt x="3" y="34"/>
                  </a:lnTo>
                  <a:lnTo>
                    <a:pt x="12" y="32"/>
                  </a:lnTo>
                  <a:lnTo>
                    <a:pt x="16" y="34"/>
                  </a:lnTo>
                  <a:lnTo>
                    <a:pt x="20" y="34"/>
                  </a:lnTo>
                  <a:lnTo>
                    <a:pt x="13" y="30"/>
                  </a:lnTo>
                  <a:lnTo>
                    <a:pt x="22" y="32"/>
                  </a:lnTo>
                  <a:lnTo>
                    <a:pt x="27" y="33"/>
                  </a:lnTo>
                  <a:lnTo>
                    <a:pt x="34" y="34"/>
                  </a:lnTo>
                  <a:lnTo>
                    <a:pt x="37" y="35"/>
                  </a:lnTo>
                  <a:lnTo>
                    <a:pt x="19" y="24"/>
                  </a:lnTo>
                  <a:lnTo>
                    <a:pt x="26" y="16"/>
                  </a:lnTo>
                  <a:lnTo>
                    <a:pt x="15" y="16"/>
                  </a:lnTo>
                  <a:lnTo>
                    <a:pt x="10" y="3"/>
                  </a:lnTo>
                  <a:lnTo>
                    <a:pt x="16" y="0"/>
                  </a:lnTo>
                  <a:lnTo>
                    <a:pt x="31" y="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0" name="Freeform 247"/>
            <p:cNvSpPr>
              <a:spLocks/>
            </p:cNvSpPr>
            <p:nvPr/>
          </p:nvSpPr>
          <p:spPr bwMode="auto">
            <a:xfrm>
              <a:off x="1340" y="3538"/>
              <a:ext cx="16" cy="32"/>
            </a:xfrm>
            <a:custGeom>
              <a:avLst/>
              <a:gdLst>
                <a:gd name="T0" fmla="*/ 6 w 14"/>
                <a:gd name="T1" fmla="*/ 0 h 28"/>
                <a:gd name="T2" fmla="*/ 0 w 14"/>
                <a:gd name="T3" fmla="*/ 5 h 28"/>
                <a:gd name="T4" fmla="*/ 7 w 14"/>
                <a:gd name="T5" fmla="*/ 32 h 28"/>
                <a:gd name="T6" fmla="*/ 14 w 14"/>
                <a:gd name="T7" fmla="*/ 29 h 28"/>
                <a:gd name="T8" fmla="*/ 16 w 14"/>
                <a:gd name="T9" fmla="*/ 23 h 28"/>
                <a:gd name="T10" fmla="*/ 11 w 14"/>
                <a:gd name="T11" fmla="*/ 11 h 28"/>
                <a:gd name="T12" fmla="*/ 14 w 14"/>
                <a:gd name="T13" fmla="*/ 9 h 28"/>
                <a:gd name="T14" fmla="*/ 6 w 14"/>
                <a:gd name="T15" fmla="*/ 0 h 2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 h="28">
                  <a:moveTo>
                    <a:pt x="5" y="0"/>
                  </a:moveTo>
                  <a:lnTo>
                    <a:pt x="0" y="4"/>
                  </a:lnTo>
                  <a:lnTo>
                    <a:pt x="6" y="28"/>
                  </a:lnTo>
                  <a:lnTo>
                    <a:pt x="12" y="25"/>
                  </a:lnTo>
                  <a:lnTo>
                    <a:pt x="14" y="20"/>
                  </a:lnTo>
                  <a:lnTo>
                    <a:pt x="10" y="10"/>
                  </a:lnTo>
                  <a:lnTo>
                    <a:pt x="12" y="8"/>
                  </a:lnTo>
                  <a:lnTo>
                    <a:pt x="5"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1" name="Freeform 248"/>
            <p:cNvSpPr>
              <a:spLocks/>
            </p:cNvSpPr>
            <p:nvPr/>
          </p:nvSpPr>
          <p:spPr bwMode="auto">
            <a:xfrm>
              <a:off x="1374" y="3676"/>
              <a:ext cx="15" cy="25"/>
            </a:xfrm>
            <a:custGeom>
              <a:avLst/>
              <a:gdLst>
                <a:gd name="T0" fmla="*/ 7 w 15"/>
                <a:gd name="T1" fmla="*/ 0 h 21"/>
                <a:gd name="T2" fmla="*/ 0 w 15"/>
                <a:gd name="T3" fmla="*/ 10 h 21"/>
                <a:gd name="T4" fmla="*/ 9 w 15"/>
                <a:gd name="T5" fmla="*/ 21 h 21"/>
                <a:gd name="T6" fmla="*/ 13 w 15"/>
                <a:gd name="T7" fmla="*/ 25 h 21"/>
                <a:gd name="T8" fmla="*/ 15 w 15"/>
                <a:gd name="T9" fmla="*/ 17 h 21"/>
                <a:gd name="T10" fmla="*/ 7 w 15"/>
                <a:gd name="T11" fmla="*/ 0 h 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 h="21">
                  <a:moveTo>
                    <a:pt x="7" y="0"/>
                  </a:moveTo>
                  <a:lnTo>
                    <a:pt x="0" y="8"/>
                  </a:lnTo>
                  <a:lnTo>
                    <a:pt x="9" y="18"/>
                  </a:lnTo>
                  <a:lnTo>
                    <a:pt x="13" y="21"/>
                  </a:lnTo>
                  <a:lnTo>
                    <a:pt x="15" y="14"/>
                  </a:lnTo>
                  <a:lnTo>
                    <a:pt x="7"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2" name="Freeform 249"/>
            <p:cNvSpPr>
              <a:spLocks/>
            </p:cNvSpPr>
            <p:nvPr/>
          </p:nvSpPr>
          <p:spPr bwMode="auto">
            <a:xfrm>
              <a:off x="1107" y="2676"/>
              <a:ext cx="100" cy="129"/>
            </a:xfrm>
            <a:custGeom>
              <a:avLst/>
              <a:gdLst>
                <a:gd name="T0" fmla="*/ 0 w 90"/>
                <a:gd name="T1" fmla="*/ 50 h 115"/>
                <a:gd name="T2" fmla="*/ 3 w 90"/>
                <a:gd name="T3" fmla="*/ 71 h 115"/>
                <a:gd name="T4" fmla="*/ 0 w 90"/>
                <a:gd name="T5" fmla="*/ 75 h 115"/>
                <a:gd name="T6" fmla="*/ 12 w 90"/>
                <a:gd name="T7" fmla="*/ 81 h 115"/>
                <a:gd name="T8" fmla="*/ 17 w 90"/>
                <a:gd name="T9" fmla="*/ 75 h 115"/>
                <a:gd name="T10" fmla="*/ 18 w 90"/>
                <a:gd name="T11" fmla="*/ 80 h 115"/>
                <a:gd name="T12" fmla="*/ 18 w 90"/>
                <a:gd name="T13" fmla="*/ 93 h 115"/>
                <a:gd name="T14" fmla="*/ 11 w 90"/>
                <a:gd name="T15" fmla="*/ 95 h 115"/>
                <a:gd name="T16" fmla="*/ 12 w 90"/>
                <a:gd name="T17" fmla="*/ 108 h 115"/>
                <a:gd name="T18" fmla="*/ 8 w 90"/>
                <a:gd name="T19" fmla="*/ 117 h 115"/>
                <a:gd name="T20" fmla="*/ 14 w 90"/>
                <a:gd name="T21" fmla="*/ 114 h 115"/>
                <a:gd name="T22" fmla="*/ 33 w 90"/>
                <a:gd name="T23" fmla="*/ 129 h 115"/>
                <a:gd name="T24" fmla="*/ 39 w 90"/>
                <a:gd name="T25" fmla="*/ 121 h 115"/>
                <a:gd name="T26" fmla="*/ 41 w 90"/>
                <a:gd name="T27" fmla="*/ 113 h 115"/>
                <a:gd name="T28" fmla="*/ 46 w 90"/>
                <a:gd name="T29" fmla="*/ 107 h 115"/>
                <a:gd name="T30" fmla="*/ 48 w 90"/>
                <a:gd name="T31" fmla="*/ 94 h 115"/>
                <a:gd name="T32" fmla="*/ 50 w 90"/>
                <a:gd name="T33" fmla="*/ 94 h 115"/>
                <a:gd name="T34" fmla="*/ 51 w 90"/>
                <a:gd name="T35" fmla="*/ 96 h 115"/>
                <a:gd name="T36" fmla="*/ 53 w 90"/>
                <a:gd name="T37" fmla="*/ 96 h 115"/>
                <a:gd name="T38" fmla="*/ 52 w 90"/>
                <a:gd name="T39" fmla="*/ 93 h 115"/>
                <a:gd name="T40" fmla="*/ 57 w 90"/>
                <a:gd name="T41" fmla="*/ 89 h 115"/>
                <a:gd name="T42" fmla="*/ 67 w 90"/>
                <a:gd name="T43" fmla="*/ 83 h 115"/>
                <a:gd name="T44" fmla="*/ 86 w 90"/>
                <a:gd name="T45" fmla="*/ 71 h 115"/>
                <a:gd name="T46" fmla="*/ 97 w 90"/>
                <a:gd name="T47" fmla="*/ 47 h 115"/>
                <a:gd name="T48" fmla="*/ 100 w 90"/>
                <a:gd name="T49" fmla="*/ 48 h 115"/>
                <a:gd name="T50" fmla="*/ 93 w 90"/>
                <a:gd name="T51" fmla="*/ 33 h 115"/>
                <a:gd name="T52" fmla="*/ 99 w 90"/>
                <a:gd name="T53" fmla="*/ 30 h 115"/>
                <a:gd name="T54" fmla="*/ 79 w 90"/>
                <a:gd name="T55" fmla="*/ 20 h 115"/>
                <a:gd name="T56" fmla="*/ 61 w 90"/>
                <a:gd name="T57" fmla="*/ 20 h 115"/>
                <a:gd name="T58" fmla="*/ 51 w 90"/>
                <a:gd name="T59" fmla="*/ 10 h 115"/>
                <a:gd name="T60" fmla="*/ 37 w 90"/>
                <a:gd name="T61" fmla="*/ 0 h 115"/>
                <a:gd name="T62" fmla="*/ 30 w 90"/>
                <a:gd name="T63" fmla="*/ 7 h 115"/>
                <a:gd name="T64" fmla="*/ 13 w 90"/>
                <a:gd name="T65" fmla="*/ 15 h 115"/>
                <a:gd name="T66" fmla="*/ 10 w 90"/>
                <a:gd name="T67" fmla="*/ 30 h 115"/>
                <a:gd name="T68" fmla="*/ 8 w 90"/>
                <a:gd name="T69" fmla="*/ 40 h 115"/>
                <a:gd name="T70" fmla="*/ 0 w 90"/>
                <a:gd name="T71" fmla="*/ 50 h 11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0" h="115">
                  <a:moveTo>
                    <a:pt x="0" y="45"/>
                  </a:moveTo>
                  <a:lnTo>
                    <a:pt x="3" y="63"/>
                  </a:lnTo>
                  <a:lnTo>
                    <a:pt x="0" y="67"/>
                  </a:lnTo>
                  <a:lnTo>
                    <a:pt x="11" y="72"/>
                  </a:lnTo>
                  <a:lnTo>
                    <a:pt x="15" y="67"/>
                  </a:lnTo>
                  <a:lnTo>
                    <a:pt x="16" y="71"/>
                  </a:lnTo>
                  <a:lnTo>
                    <a:pt x="16" y="83"/>
                  </a:lnTo>
                  <a:lnTo>
                    <a:pt x="10" y="85"/>
                  </a:lnTo>
                  <a:lnTo>
                    <a:pt x="11" y="96"/>
                  </a:lnTo>
                  <a:lnTo>
                    <a:pt x="7" y="104"/>
                  </a:lnTo>
                  <a:lnTo>
                    <a:pt x="13" y="102"/>
                  </a:lnTo>
                  <a:lnTo>
                    <a:pt x="30" y="115"/>
                  </a:lnTo>
                  <a:lnTo>
                    <a:pt x="35" y="108"/>
                  </a:lnTo>
                  <a:lnTo>
                    <a:pt x="37" y="101"/>
                  </a:lnTo>
                  <a:lnTo>
                    <a:pt x="41" y="95"/>
                  </a:lnTo>
                  <a:lnTo>
                    <a:pt x="43" y="84"/>
                  </a:lnTo>
                  <a:lnTo>
                    <a:pt x="45" y="84"/>
                  </a:lnTo>
                  <a:lnTo>
                    <a:pt x="46" y="86"/>
                  </a:lnTo>
                  <a:lnTo>
                    <a:pt x="48" y="86"/>
                  </a:lnTo>
                  <a:lnTo>
                    <a:pt x="47" y="83"/>
                  </a:lnTo>
                  <a:lnTo>
                    <a:pt x="51" y="79"/>
                  </a:lnTo>
                  <a:lnTo>
                    <a:pt x="60" y="74"/>
                  </a:lnTo>
                  <a:lnTo>
                    <a:pt x="77" y="63"/>
                  </a:lnTo>
                  <a:lnTo>
                    <a:pt x="87" y="42"/>
                  </a:lnTo>
                  <a:lnTo>
                    <a:pt x="90" y="43"/>
                  </a:lnTo>
                  <a:lnTo>
                    <a:pt x="84" y="29"/>
                  </a:lnTo>
                  <a:lnTo>
                    <a:pt x="89" y="27"/>
                  </a:lnTo>
                  <a:lnTo>
                    <a:pt x="71" y="18"/>
                  </a:lnTo>
                  <a:lnTo>
                    <a:pt x="55" y="18"/>
                  </a:lnTo>
                  <a:lnTo>
                    <a:pt x="46" y="9"/>
                  </a:lnTo>
                  <a:lnTo>
                    <a:pt x="33" y="0"/>
                  </a:lnTo>
                  <a:lnTo>
                    <a:pt x="27" y="6"/>
                  </a:lnTo>
                  <a:lnTo>
                    <a:pt x="12" y="13"/>
                  </a:lnTo>
                  <a:lnTo>
                    <a:pt x="9" y="27"/>
                  </a:lnTo>
                  <a:lnTo>
                    <a:pt x="7" y="36"/>
                  </a:lnTo>
                  <a:lnTo>
                    <a:pt x="0" y="45"/>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3" name="Freeform 250"/>
            <p:cNvSpPr>
              <a:spLocks/>
            </p:cNvSpPr>
            <p:nvPr/>
          </p:nvSpPr>
          <p:spPr bwMode="auto">
            <a:xfrm>
              <a:off x="1120" y="2761"/>
              <a:ext cx="3" cy="2"/>
            </a:xfrm>
            <a:custGeom>
              <a:avLst/>
              <a:gdLst>
                <a:gd name="T0" fmla="*/ 3 w 4"/>
                <a:gd name="T1" fmla="*/ 0 h 3"/>
                <a:gd name="T2" fmla="*/ 1 w 4"/>
                <a:gd name="T3" fmla="*/ 2 h 3"/>
                <a:gd name="T4" fmla="*/ 0 w 4"/>
                <a:gd name="T5" fmla="*/ 0 h 3"/>
                <a:gd name="T6" fmla="*/ 3 w 4"/>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3">
                  <a:moveTo>
                    <a:pt x="4" y="0"/>
                  </a:moveTo>
                  <a:lnTo>
                    <a:pt x="1" y="3"/>
                  </a:lnTo>
                  <a:lnTo>
                    <a:pt x="0" y="0"/>
                  </a:lnTo>
                  <a:lnTo>
                    <a:pt x="4"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4" name="Freeform 251"/>
            <p:cNvSpPr>
              <a:spLocks/>
            </p:cNvSpPr>
            <p:nvPr/>
          </p:nvSpPr>
          <p:spPr bwMode="auto">
            <a:xfrm>
              <a:off x="1100" y="2707"/>
              <a:ext cx="231" cy="365"/>
            </a:xfrm>
            <a:custGeom>
              <a:avLst/>
              <a:gdLst>
                <a:gd name="T0" fmla="*/ 223 w 208"/>
                <a:gd name="T1" fmla="*/ 287 h 329"/>
                <a:gd name="T2" fmla="*/ 225 w 208"/>
                <a:gd name="T3" fmla="*/ 321 h 329"/>
                <a:gd name="T4" fmla="*/ 223 w 208"/>
                <a:gd name="T5" fmla="*/ 339 h 329"/>
                <a:gd name="T6" fmla="*/ 219 w 208"/>
                <a:gd name="T7" fmla="*/ 356 h 329"/>
                <a:gd name="T8" fmla="*/ 209 w 208"/>
                <a:gd name="T9" fmla="*/ 365 h 329"/>
                <a:gd name="T10" fmla="*/ 190 w 208"/>
                <a:gd name="T11" fmla="*/ 345 h 329"/>
                <a:gd name="T12" fmla="*/ 159 w 208"/>
                <a:gd name="T13" fmla="*/ 327 h 329"/>
                <a:gd name="T14" fmla="*/ 130 w 208"/>
                <a:gd name="T15" fmla="*/ 311 h 329"/>
                <a:gd name="T16" fmla="*/ 99 w 208"/>
                <a:gd name="T17" fmla="*/ 281 h 329"/>
                <a:gd name="T18" fmla="*/ 87 w 208"/>
                <a:gd name="T19" fmla="*/ 250 h 329"/>
                <a:gd name="T20" fmla="*/ 67 w 208"/>
                <a:gd name="T21" fmla="*/ 213 h 329"/>
                <a:gd name="T22" fmla="*/ 52 w 208"/>
                <a:gd name="T23" fmla="*/ 185 h 329"/>
                <a:gd name="T24" fmla="*/ 38 w 208"/>
                <a:gd name="T25" fmla="*/ 156 h 329"/>
                <a:gd name="T26" fmla="*/ 18 w 208"/>
                <a:gd name="T27" fmla="*/ 131 h 329"/>
                <a:gd name="T28" fmla="*/ 6 w 208"/>
                <a:gd name="T29" fmla="*/ 116 h 329"/>
                <a:gd name="T30" fmla="*/ 9 w 208"/>
                <a:gd name="T31" fmla="*/ 78 h 329"/>
                <a:gd name="T32" fmla="*/ 18 w 208"/>
                <a:gd name="T33" fmla="*/ 78 h 329"/>
                <a:gd name="T34" fmla="*/ 20 w 208"/>
                <a:gd name="T35" fmla="*/ 84 h 329"/>
                <a:gd name="T36" fmla="*/ 44 w 208"/>
                <a:gd name="T37" fmla="*/ 91 h 329"/>
                <a:gd name="T38" fmla="*/ 51 w 208"/>
                <a:gd name="T39" fmla="*/ 77 h 329"/>
                <a:gd name="T40" fmla="*/ 56 w 208"/>
                <a:gd name="T41" fmla="*/ 64 h 329"/>
                <a:gd name="T42" fmla="*/ 59 w 208"/>
                <a:gd name="T43" fmla="*/ 67 h 329"/>
                <a:gd name="T44" fmla="*/ 62 w 208"/>
                <a:gd name="T45" fmla="*/ 59 h 329"/>
                <a:gd name="T46" fmla="*/ 91 w 208"/>
                <a:gd name="T47" fmla="*/ 41 h 329"/>
                <a:gd name="T48" fmla="*/ 106 w 208"/>
                <a:gd name="T49" fmla="*/ 19 h 329"/>
                <a:gd name="T50" fmla="*/ 104 w 208"/>
                <a:gd name="T51" fmla="*/ 1 h 329"/>
                <a:gd name="T52" fmla="*/ 116 w 208"/>
                <a:gd name="T53" fmla="*/ 10 h 329"/>
                <a:gd name="T54" fmla="*/ 139 w 208"/>
                <a:gd name="T55" fmla="*/ 34 h 329"/>
                <a:gd name="T56" fmla="*/ 164 w 208"/>
                <a:gd name="T57" fmla="*/ 44 h 329"/>
                <a:gd name="T58" fmla="*/ 195 w 208"/>
                <a:gd name="T59" fmla="*/ 51 h 329"/>
                <a:gd name="T60" fmla="*/ 199 w 208"/>
                <a:gd name="T61" fmla="*/ 83 h 329"/>
                <a:gd name="T62" fmla="*/ 179 w 208"/>
                <a:gd name="T63" fmla="*/ 87 h 329"/>
                <a:gd name="T64" fmla="*/ 151 w 208"/>
                <a:gd name="T65" fmla="*/ 100 h 329"/>
                <a:gd name="T66" fmla="*/ 142 w 208"/>
                <a:gd name="T67" fmla="*/ 131 h 329"/>
                <a:gd name="T68" fmla="*/ 140 w 208"/>
                <a:gd name="T69" fmla="*/ 161 h 329"/>
                <a:gd name="T70" fmla="*/ 147 w 208"/>
                <a:gd name="T71" fmla="*/ 185 h 329"/>
                <a:gd name="T72" fmla="*/ 164 w 208"/>
                <a:gd name="T73" fmla="*/ 194 h 329"/>
                <a:gd name="T74" fmla="*/ 191 w 208"/>
                <a:gd name="T75" fmla="*/ 187 h 329"/>
                <a:gd name="T76" fmla="*/ 193 w 208"/>
                <a:gd name="T77" fmla="*/ 219 h 329"/>
                <a:gd name="T78" fmla="*/ 220 w 208"/>
                <a:gd name="T79" fmla="*/ 232 h 329"/>
                <a:gd name="T80" fmla="*/ 227 w 208"/>
                <a:gd name="T81" fmla="*/ 253 h 3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08" h="329">
                  <a:moveTo>
                    <a:pt x="204" y="250"/>
                  </a:moveTo>
                  <a:lnTo>
                    <a:pt x="201" y="259"/>
                  </a:lnTo>
                  <a:lnTo>
                    <a:pt x="201" y="274"/>
                  </a:lnTo>
                  <a:lnTo>
                    <a:pt x="203" y="289"/>
                  </a:lnTo>
                  <a:lnTo>
                    <a:pt x="208" y="291"/>
                  </a:lnTo>
                  <a:lnTo>
                    <a:pt x="201" y="306"/>
                  </a:lnTo>
                  <a:lnTo>
                    <a:pt x="201" y="313"/>
                  </a:lnTo>
                  <a:lnTo>
                    <a:pt x="197" y="321"/>
                  </a:lnTo>
                  <a:lnTo>
                    <a:pt x="191" y="328"/>
                  </a:lnTo>
                  <a:lnTo>
                    <a:pt x="188" y="329"/>
                  </a:lnTo>
                  <a:lnTo>
                    <a:pt x="178" y="321"/>
                  </a:lnTo>
                  <a:lnTo>
                    <a:pt x="171" y="311"/>
                  </a:lnTo>
                  <a:lnTo>
                    <a:pt x="158" y="304"/>
                  </a:lnTo>
                  <a:lnTo>
                    <a:pt x="143" y="295"/>
                  </a:lnTo>
                  <a:lnTo>
                    <a:pt x="130" y="288"/>
                  </a:lnTo>
                  <a:lnTo>
                    <a:pt x="117" y="280"/>
                  </a:lnTo>
                  <a:lnTo>
                    <a:pt x="102" y="267"/>
                  </a:lnTo>
                  <a:lnTo>
                    <a:pt x="89" y="253"/>
                  </a:lnTo>
                  <a:lnTo>
                    <a:pt x="89" y="244"/>
                  </a:lnTo>
                  <a:lnTo>
                    <a:pt x="78" y="225"/>
                  </a:lnTo>
                  <a:lnTo>
                    <a:pt x="69" y="204"/>
                  </a:lnTo>
                  <a:lnTo>
                    <a:pt x="60" y="192"/>
                  </a:lnTo>
                  <a:lnTo>
                    <a:pt x="53" y="180"/>
                  </a:lnTo>
                  <a:lnTo>
                    <a:pt x="47" y="167"/>
                  </a:lnTo>
                  <a:lnTo>
                    <a:pt x="40" y="154"/>
                  </a:lnTo>
                  <a:lnTo>
                    <a:pt x="34" y="141"/>
                  </a:lnTo>
                  <a:lnTo>
                    <a:pt x="27" y="127"/>
                  </a:lnTo>
                  <a:lnTo>
                    <a:pt x="16" y="118"/>
                  </a:lnTo>
                  <a:lnTo>
                    <a:pt x="4" y="109"/>
                  </a:lnTo>
                  <a:lnTo>
                    <a:pt x="5" y="105"/>
                  </a:lnTo>
                  <a:lnTo>
                    <a:pt x="0" y="81"/>
                  </a:lnTo>
                  <a:lnTo>
                    <a:pt x="8" y="70"/>
                  </a:lnTo>
                  <a:lnTo>
                    <a:pt x="15" y="59"/>
                  </a:lnTo>
                  <a:lnTo>
                    <a:pt x="16" y="70"/>
                  </a:lnTo>
                  <a:lnTo>
                    <a:pt x="12" y="78"/>
                  </a:lnTo>
                  <a:lnTo>
                    <a:pt x="18" y="76"/>
                  </a:lnTo>
                  <a:lnTo>
                    <a:pt x="35" y="89"/>
                  </a:lnTo>
                  <a:lnTo>
                    <a:pt x="40" y="82"/>
                  </a:lnTo>
                  <a:lnTo>
                    <a:pt x="42" y="75"/>
                  </a:lnTo>
                  <a:lnTo>
                    <a:pt x="46" y="69"/>
                  </a:lnTo>
                  <a:lnTo>
                    <a:pt x="48" y="58"/>
                  </a:lnTo>
                  <a:lnTo>
                    <a:pt x="50" y="58"/>
                  </a:lnTo>
                  <a:lnTo>
                    <a:pt x="51" y="60"/>
                  </a:lnTo>
                  <a:lnTo>
                    <a:pt x="53" y="60"/>
                  </a:lnTo>
                  <a:lnTo>
                    <a:pt x="52" y="57"/>
                  </a:lnTo>
                  <a:lnTo>
                    <a:pt x="56" y="53"/>
                  </a:lnTo>
                  <a:lnTo>
                    <a:pt x="65" y="48"/>
                  </a:lnTo>
                  <a:lnTo>
                    <a:pt x="82" y="37"/>
                  </a:lnTo>
                  <a:lnTo>
                    <a:pt x="92" y="16"/>
                  </a:lnTo>
                  <a:lnTo>
                    <a:pt x="95" y="17"/>
                  </a:lnTo>
                  <a:lnTo>
                    <a:pt x="89" y="3"/>
                  </a:lnTo>
                  <a:lnTo>
                    <a:pt x="94" y="1"/>
                  </a:lnTo>
                  <a:lnTo>
                    <a:pt x="95" y="0"/>
                  </a:lnTo>
                  <a:lnTo>
                    <a:pt x="104" y="9"/>
                  </a:lnTo>
                  <a:lnTo>
                    <a:pt x="113" y="17"/>
                  </a:lnTo>
                  <a:lnTo>
                    <a:pt x="125" y="31"/>
                  </a:lnTo>
                  <a:lnTo>
                    <a:pt x="128" y="40"/>
                  </a:lnTo>
                  <a:lnTo>
                    <a:pt x="148" y="40"/>
                  </a:lnTo>
                  <a:lnTo>
                    <a:pt x="160" y="41"/>
                  </a:lnTo>
                  <a:lnTo>
                    <a:pt x="176" y="46"/>
                  </a:lnTo>
                  <a:lnTo>
                    <a:pt x="170" y="67"/>
                  </a:lnTo>
                  <a:lnTo>
                    <a:pt x="179" y="75"/>
                  </a:lnTo>
                  <a:lnTo>
                    <a:pt x="174" y="75"/>
                  </a:lnTo>
                  <a:lnTo>
                    <a:pt x="161" y="78"/>
                  </a:lnTo>
                  <a:lnTo>
                    <a:pt x="148" y="84"/>
                  </a:lnTo>
                  <a:lnTo>
                    <a:pt x="136" y="90"/>
                  </a:lnTo>
                  <a:lnTo>
                    <a:pt x="131" y="103"/>
                  </a:lnTo>
                  <a:lnTo>
                    <a:pt x="128" y="118"/>
                  </a:lnTo>
                  <a:lnTo>
                    <a:pt x="119" y="132"/>
                  </a:lnTo>
                  <a:lnTo>
                    <a:pt x="126" y="145"/>
                  </a:lnTo>
                  <a:lnTo>
                    <a:pt x="134" y="159"/>
                  </a:lnTo>
                  <a:lnTo>
                    <a:pt x="132" y="167"/>
                  </a:lnTo>
                  <a:lnTo>
                    <a:pt x="140" y="168"/>
                  </a:lnTo>
                  <a:lnTo>
                    <a:pt x="148" y="175"/>
                  </a:lnTo>
                  <a:lnTo>
                    <a:pt x="161" y="179"/>
                  </a:lnTo>
                  <a:lnTo>
                    <a:pt x="172" y="169"/>
                  </a:lnTo>
                  <a:lnTo>
                    <a:pt x="173" y="184"/>
                  </a:lnTo>
                  <a:lnTo>
                    <a:pt x="174" y="197"/>
                  </a:lnTo>
                  <a:lnTo>
                    <a:pt x="191" y="196"/>
                  </a:lnTo>
                  <a:lnTo>
                    <a:pt x="198" y="209"/>
                  </a:lnTo>
                  <a:lnTo>
                    <a:pt x="207" y="223"/>
                  </a:lnTo>
                  <a:lnTo>
                    <a:pt x="204" y="228"/>
                  </a:lnTo>
                  <a:lnTo>
                    <a:pt x="204" y="25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5" name="Freeform 252"/>
            <p:cNvSpPr>
              <a:spLocks/>
            </p:cNvSpPr>
            <p:nvPr/>
          </p:nvSpPr>
          <p:spPr bwMode="auto">
            <a:xfrm>
              <a:off x="3731" y="1648"/>
              <a:ext cx="898" cy="653"/>
            </a:xfrm>
            <a:custGeom>
              <a:avLst/>
              <a:gdLst>
                <a:gd name="T0" fmla="*/ 360 w 809"/>
                <a:gd name="T1" fmla="*/ 504 h 588"/>
                <a:gd name="T2" fmla="*/ 300 w 809"/>
                <a:gd name="T3" fmla="*/ 503 h 588"/>
                <a:gd name="T4" fmla="*/ 228 w 809"/>
                <a:gd name="T5" fmla="*/ 480 h 588"/>
                <a:gd name="T6" fmla="*/ 172 w 809"/>
                <a:gd name="T7" fmla="*/ 458 h 588"/>
                <a:gd name="T8" fmla="*/ 118 w 809"/>
                <a:gd name="T9" fmla="*/ 410 h 588"/>
                <a:gd name="T10" fmla="*/ 119 w 809"/>
                <a:gd name="T11" fmla="*/ 374 h 588"/>
                <a:gd name="T12" fmla="*/ 104 w 809"/>
                <a:gd name="T13" fmla="*/ 356 h 588"/>
                <a:gd name="T14" fmla="*/ 48 w 809"/>
                <a:gd name="T15" fmla="*/ 325 h 588"/>
                <a:gd name="T16" fmla="*/ 34 w 809"/>
                <a:gd name="T17" fmla="*/ 314 h 588"/>
                <a:gd name="T18" fmla="*/ 19 w 809"/>
                <a:gd name="T19" fmla="*/ 252 h 588"/>
                <a:gd name="T20" fmla="*/ 75 w 809"/>
                <a:gd name="T21" fmla="*/ 227 h 588"/>
                <a:gd name="T22" fmla="*/ 80 w 809"/>
                <a:gd name="T23" fmla="*/ 184 h 588"/>
                <a:gd name="T24" fmla="*/ 98 w 809"/>
                <a:gd name="T25" fmla="*/ 152 h 588"/>
                <a:gd name="T26" fmla="*/ 125 w 809"/>
                <a:gd name="T27" fmla="*/ 101 h 588"/>
                <a:gd name="T28" fmla="*/ 160 w 809"/>
                <a:gd name="T29" fmla="*/ 91 h 588"/>
                <a:gd name="T30" fmla="*/ 231 w 809"/>
                <a:gd name="T31" fmla="*/ 157 h 588"/>
                <a:gd name="T32" fmla="*/ 327 w 809"/>
                <a:gd name="T33" fmla="*/ 192 h 588"/>
                <a:gd name="T34" fmla="*/ 432 w 809"/>
                <a:gd name="T35" fmla="*/ 212 h 588"/>
                <a:gd name="T36" fmla="*/ 502 w 809"/>
                <a:gd name="T37" fmla="*/ 223 h 588"/>
                <a:gd name="T38" fmla="*/ 581 w 809"/>
                <a:gd name="T39" fmla="*/ 188 h 588"/>
                <a:gd name="T40" fmla="*/ 622 w 809"/>
                <a:gd name="T41" fmla="*/ 153 h 588"/>
                <a:gd name="T42" fmla="*/ 632 w 809"/>
                <a:gd name="T43" fmla="*/ 103 h 588"/>
                <a:gd name="T44" fmla="*/ 592 w 809"/>
                <a:gd name="T45" fmla="*/ 99 h 588"/>
                <a:gd name="T46" fmla="*/ 617 w 809"/>
                <a:gd name="T47" fmla="*/ 46 h 588"/>
                <a:gd name="T48" fmla="*/ 628 w 809"/>
                <a:gd name="T49" fmla="*/ 0 h 588"/>
                <a:gd name="T50" fmla="*/ 735 w 809"/>
                <a:gd name="T51" fmla="*/ 53 h 588"/>
                <a:gd name="T52" fmla="*/ 834 w 809"/>
                <a:gd name="T53" fmla="*/ 110 h 588"/>
                <a:gd name="T54" fmla="*/ 898 w 809"/>
                <a:gd name="T55" fmla="*/ 161 h 588"/>
                <a:gd name="T56" fmla="*/ 888 w 809"/>
                <a:gd name="T57" fmla="*/ 208 h 588"/>
                <a:gd name="T58" fmla="*/ 858 w 809"/>
                <a:gd name="T59" fmla="*/ 223 h 588"/>
                <a:gd name="T60" fmla="*/ 819 w 809"/>
                <a:gd name="T61" fmla="*/ 259 h 588"/>
                <a:gd name="T62" fmla="*/ 785 w 809"/>
                <a:gd name="T63" fmla="*/ 273 h 588"/>
                <a:gd name="T64" fmla="*/ 750 w 809"/>
                <a:gd name="T65" fmla="*/ 259 h 588"/>
                <a:gd name="T66" fmla="*/ 750 w 809"/>
                <a:gd name="T67" fmla="*/ 300 h 588"/>
                <a:gd name="T68" fmla="*/ 815 w 809"/>
                <a:gd name="T69" fmla="*/ 314 h 588"/>
                <a:gd name="T70" fmla="*/ 786 w 809"/>
                <a:gd name="T71" fmla="*/ 345 h 588"/>
                <a:gd name="T72" fmla="*/ 848 w 809"/>
                <a:gd name="T73" fmla="*/ 426 h 588"/>
                <a:gd name="T74" fmla="*/ 839 w 809"/>
                <a:gd name="T75" fmla="*/ 452 h 588"/>
                <a:gd name="T76" fmla="*/ 859 w 809"/>
                <a:gd name="T77" fmla="*/ 471 h 588"/>
                <a:gd name="T78" fmla="*/ 864 w 809"/>
                <a:gd name="T79" fmla="*/ 485 h 588"/>
                <a:gd name="T80" fmla="*/ 855 w 809"/>
                <a:gd name="T81" fmla="*/ 505 h 588"/>
                <a:gd name="T82" fmla="*/ 839 w 809"/>
                <a:gd name="T83" fmla="*/ 539 h 588"/>
                <a:gd name="T84" fmla="*/ 841 w 809"/>
                <a:gd name="T85" fmla="*/ 554 h 588"/>
                <a:gd name="T86" fmla="*/ 825 w 809"/>
                <a:gd name="T87" fmla="*/ 572 h 588"/>
                <a:gd name="T88" fmla="*/ 800 w 809"/>
                <a:gd name="T89" fmla="*/ 600 h 588"/>
                <a:gd name="T90" fmla="*/ 777 w 809"/>
                <a:gd name="T91" fmla="*/ 605 h 588"/>
                <a:gd name="T92" fmla="*/ 751 w 809"/>
                <a:gd name="T93" fmla="*/ 603 h 588"/>
                <a:gd name="T94" fmla="*/ 741 w 809"/>
                <a:gd name="T95" fmla="*/ 624 h 588"/>
                <a:gd name="T96" fmla="*/ 710 w 809"/>
                <a:gd name="T97" fmla="*/ 632 h 588"/>
                <a:gd name="T98" fmla="*/ 697 w 809"/>
                <a:gd name="T99" fmla="*/ 632 h 588"/>
                <a:gd name="T100" fmla="*/ 670 w 809"/>
                <a:gd name="T101" fmla="*/ 625 h 588"/>
                <a:gd name="T102" fmla="*/ 615 w 809"/>
                <a:gd name="T103" fmla="*/ 596 h 588"/>
                <a:gd name="T104" fmla="*/ 585 w 809"/>
                <a:gd name="T105" fmla="*/ 606 h 588"/>
                <a:gd name="T106" fmla="*/ 552 w 809"/>
                <a:gd name="T107" fmla="*/ 612 h 588"/>
                <a:gd name="T108" fmla="*/ 528 w 809"/>
                <a:gd name="T109" fmla="*/ 630 h 588"/>
                <a:gd name="T110" fmla="*/ 497 w 809"/>
                <a:gd name="T111" fmla="*/ 580 h 588"/>
                <a:gd name="T112" fmla="*/ 484 w 809"/>
                <a:gd name="T113" fmla="*/ 550 h 588"/>
                <a:gd name="T114" fmla="*/ 457 w 809"/>
                <a:gd name="T115" fmla="*/ 490 h 588"/>
                <a:gd name="T116" fmla="*/ 432 w 809"/>
                <a:gd name="T117" fmla="*/ 474 h 5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809" h="588">
                  <a:moveTo>
                    <a:pt x="361" y="429"/>
                  </a:moveTo>
                  <a:lnTo>
                    <a:pt x="350" y="438"/>
                  </a:lnTo>
                  <a:lnTo>
                    <a:pt x="338" y="449"/>
                  </a:lnTo>
                  <a:lnTo>
                    <a:pt x="325" y="454"/>
                  </a:lnTo>
                  <a:lnTo>
                    <a:pt x="324" y="454"/>
                  </a:lnTo>
                  <a:lnTo>
                    <a:pt x="317" y="449"/>
                  </a:lnTo>
                  <a:lnTo>
                    <a:pt x="295" y="447"/>
                  </a:lnTo>
                  <a:lnTo>
                    <a:pt x="284" y="462"/>
                  </a:lnTo>
                  <a:lnTo>
                    <a:pt x="277" y="448"/>
                  </a:lnTo>
                  <a:lnTo>
                    <a:pt x="270" y="453"/>
                  </a:lnTo>
                  <a:lnTo>
                    <a:pt x="252" y="450"/>
                  </a:lnTo>
                  <a:lnTo>
                    <a:pt x="238" y="449"/>
                  </a:lnTo>
                  <a:lnTo>
                    <a:pt x="222" y="442"/>
                  </a:lnTo>
                  <a:lnTo>
                    <a:pt x="220" y="438"/>
                  </a:lnTo>
                  <a:lnTo>
                    <a:pt x="205" y="432"/>
                  </a:lnTo>
                  <a:lnTo>
                    <a:pt x="200" y="426"/>
                  </a:lnTo>
                  <a:lnTo>
                    <a:pt x="194" y="429"/>
                  </a:lnTo>
                  <a:lnTo>
                    <a:pt x="174" y="414"/>
                  </a:lnTo>
                  <a:lnTo>
                    <a:pt x="161" y="406"/>
                  </a:lnTo>
                  <a:lnTo>
                    <a:pt x="155" y="412"/>
                  </a:lnTo>
                  <a:lnTo>
                    <a:pt x="154" y="411"/>
                  </a:lnTo>
                  <a:lnTo>
                    <a:pt x="139" y="401"/>
                  </a:lnTo>
                  <a:lnTo>
                    <a:pt x="120" y="390"/>
                  </a:lnTo>
                  <a:lnTo>
                    <a:pt x="113" y="388"/>
                  </a:lnTo>
                  <a:lnTo>
                    <a:pt x="106" y="369"/>
                  </a:lnTo>
                  <a:lnTo>
                    <a:pt x="115" y="370"/>
                  </a:lnTo>
                  <a:lnTo>
                    <a:pt x="118" y="363"/>
                  </a:lnTo>
                  <a:lnTo>
                    <a:pt x="108" y="349"/>
                  </a:lnTo>
                  <a:lnTo>
                    <a:pt x="108" y="342"/>
                  </a:lnTo>
                  <a:lnTo>
                    <a:pt x="107" y="337"/>
                  </a:lnTo>
                  <a:lnTo>
                    <a:pt x="103" y="335"/>
                  </a:lnTo>
                  <a:lnTo>
                    <a:pt x="101" y="331"/>
                  </a:lnTo>
                  <a:lnTo>
                    <a:pt x="100" y="327"/>
                  </a:lnTo>
                  <a:lnTo>
                    <a:pt x="98" y="322"/>
                  </a:lnTo>
                  <a:lnTo>
                    <a:pt x="94" y="321"/>
                  </a:lnTo>
                  <a:lnTo>
                    <a:pt x="86" y="317"/>
                  </a:lnTo>
                  <a:lnTo>
                    <a:pt x="82" y="316"/>
                  </a:lnTo>
                  <a:lnTo>
                    <a:pt x="61" y="310"/>
                  </a:lnTo>
                  <a:lnTo>
                    <a:pt x="50" y="305"/>
                  </a:lnTo>
                  <a:lnTo>
                    <a:pt x="43" y="293"/>
                  </a:lnTo>
                  <a:lnTo>
                    <a:pt x="25" y="288"/>
                  </a:lnTo>
                  <a:lnTo>
                    <a:pt x="25" y="285"/>
                  </a:lnTo>
                  <a:lnTo>
                    <a:pt x="29" y="285"/>
                  </a:lnTo>
                  <a:lnTo>
                    <a:pt x="30" y="285"/>
                  </a:lnTo>
                  <a:lnTo>
                    <a:pt x="31" y="283"/>
                  </a:lnTo>
                  <a:lnTo>
                    <a:pt x="23" y="262"/>
                  </a:lnTo>
                  <a:lnTo>
                    <a:pt x="8" y="261"/>
                  </a:lnTo>
                  <a:lnTo>
                    <a:pt x="0" y="246"/>
                  </a:lnTo>
                  <a:lnTo>
                    <a:pt x="6" y="233"/>
                  </a:lnTo>
                  <a:lnTo>
                    <a:pt x="17" y="227"/>
                  </a:lnTo>
                  <a:lnTo>
                    <a:pt x="24" y="226"/>
                  </a:lnTo>
                  <a:lnTo>
                    <a:pt x="32" y="228"/>
                  </a:lnTo>
                  <a:lnTo>
                    <a:pt x="42" y="217"/>
                  </a:lnTo>
                  <a:lnTo>
                    <a:pt x="58" y="213"/>
                  </a:lnTo>
                  <a:lnTo>
                    <a:pt x="68" y="204"/>
                  </a:lnTo>
                  <a:lnTo>
                    <a:pt x="79" y="195"/>
                  </a:lnTo>
                  <a:lnTo>
                    <a:pt x="76" y="186"/>
                  </a:lnTo>
                  <a:lnTo>
                    <a:pt x="79" y="183"/>
                  </a:lnTo>
                  <a:lnTo>
                    <a:pt x="79" y="179"/>
                  </a:lnTo>
                  <a:lnTo>
                    <a:pt x="72" y="166"/>
                  </a:lnTo>
                  <a:lnTo>
                    <a:pt x="66" y="153"/>
                  </a:lnTo>
                  <a:lnTo>
                    <a:pt x="56" y="149"/>
                  </a:lnTo>
                  <a:lnTo>
                    <a:pt x="73" y="142"/>
                  </a:lnTo>
                  <a:lnTo>
                    <a:pt x="94" y="144"/>
                  </a:lnTo>
                  <a:lnTo>
                    <a:pt x="88" y="137"/>
                  </a:lnTo>
                  <a:lnTo>
                    <a:pt x="86" y="123"/>
                  </a:lnTo>
                  <a:lnTo>
                    <a:pt x="84" y="107"/>
                  </a:lnTo>
                  <a:lnTo>
                    <a:pt x="107" y="112"/>
                  </a:lnTo>
                  <a:lnTo>
                    <a:pt x="120" y="109"/>
                  </a:lnTo>
                  <a:lnTo>
                    <a:pt x="113" y="91"/>
                  </a:lnTo>
                  <a:lnTo>
                    <a:pt x="120" y="87"/>
                  </a:lnTo>
                  <a:lnTo>
                    <a:pt x="126" y="75"/>
                  </a:lnTo>
                  <a:lnTo>
                    <a:pt x="137" y="73"/>
                  </a:lnTo>
                  <a:lnTo>
                    <a:pt x="138" y="76"/>
                  </a:lnTo>
                  <a:lnTo>
                    <a:pt x="144" y="82"/>
                  </a:lnTo>
                  <a:lnTo>
                    <a:pt x="164" y="95"/>
                  </a:lnTo>
                  <a:lnTo>
                    <a:pt x="175" y="97"/>
                  </a:lnTo>
                  <a:lnTo>
                    <a:pt x="197" y="112"/>
                  </a:lnTo>
                  <a:lnTo>
                    <a:pt x="202" y="126"/>
                  </a:lnTo>
                  <a:lnTo>
                    <a:pt x="208" y="141"/>
                  </a:lnTo>
                  <a:lnTo>
                    <a:pt x="224" y="143"/>
                  </a:lnTo>
                  <a:lnTo>
                    <a:pt x="241" y="147"/>
                  </a:lnTo>
                  <a:lnTo>
                    <a:pt x="262" y="153"/>
                  </a:lnTo>
                  <a:lnTo>
                    <a:pt x="282" y="159"/>
                  </a:lnTo>
                  <a:lnTo>
                    <a:pt x="295" y="173"/>
                  </a:lnTo>
                  <a:lnTo>
                    <a:pt x="308" y="186"/>
                  </a:lnTo>
                  <a:lnTo>
                    <a:pt x="329" y="187"/>
                  </a:lnTo>
                  <a:lnTo>
                    <a:pt x="348" y="189"/>
                  </a:lnTo>
                  <a:lnTo>
                    <a:pt x="368" y="190"/>
                  </a:lnTo>
                  <a:lnTo>
                    <a:pt x="389" y="191"/>
                  </a:lnTo>
                  <a:lnTo>
                    <a:pt x="395" y="196"/>
                  </a:lnTo>
                  <a:lnTo>
                    <a:pt x="413" y="199"/>
                  </a:lnTo>
                  <a:lnTo>
                    <a:pt x="431" y="203"/>
                  </a:lnTo>
                  <a:lnTo>
                    <a:pt x="442" y="208"/>
                  </a:lnTo>
                  <a:lnTo>
                    <a:pt x="452" y="201"/>
                  </a:lnTo>
                  <a:lnTo>
                    <a:pt x="462" y="195"/>
                  </a:lnTo>
                  <a:lnTo>
                    <a:pt x="480" y="193"/>
                  </a:lnTo>
                  <a:lnTo>
                    <a:pt x="497" y="192"/>
                  </a:lnTo>
                  <a:lnTo>
                    <a:pt x="510" y="180"/>
                  </a:lnTo>
                  <a:lnTo>
                    <a:pt x="523" y="169"/>
                  </a:lnTo>
                  <a:lnTo>
                    <a:pt x="514" y="161"/>
                  </a:lnTo>
                  <a:lnTo>
                    <a:pt x="511" y="144"/>
                  </a:lnTo>
                  <a:lnTo>
                    <a:pt x="533" y="150"/>
                  </a:lnTo>
                  <a:lnTo>
                    <a:pt x="546" y="142"/>
                  </a:lnTo>
                  <a:lnTo>
                    <a:pt x="560" y="138"/>
                  </a:lnTo>
                  <a:lnTo>
                    <a:pt x="563" y="126"/>
                  </a:lnTo>
                  <a:lnTo>
                    <a:pt x="580" y="118"/>
                  </a:lnTo>
                  <a:lnTo>
                    <a:pt x="604" y="118"/>
                  </a:lnTo>
                  <a:lnTo>
                    <a:pt x="600" y="109"/>
                  </a:lnTo>
                  <a:lnTo>
                    <a:pt x="569" y="93"/>
                  </a:lnTo>
                  <a:lnTo>
                    <a:pt x="562" y="100"/>
                  </a:lnTo>
                  <a:lnTo>
                    <a:pt x="557" y="97"/>
                  </a:lnTo>
                  <a:lnTo>
                    <a:pt x="541" y="97"/>
                  </a:lnTo>
                  <a:lnTo>
                    <a:pt x="529" y="90"/>
                  </a:lnTo>
                  <a:lnTo>
                    <a:pt x="533" y="89"/>
                  </a:lnTo>
                  <a:lnTo>
                    <a:pt x="532" y="75"/>
                  </a:lnTo>
                  <a:lnTo>
                    <a:pt x="529" y="61"/>
                  </a:lnTo>
                  <a:lnTo>
                    <a:pt x="550" y="65"/>
                  </a:lnTo>
                  <a:lnTo>
                    <a:pt x="560" y="54"/>
                  </a:lnTo>
                  <a:lnTo>
                    <a:pt x="556" y="41"/>
                  </a:lnTo>
                  <a:lnTo>
                    <a:pt x="554" y="21"/>
                  </a:lnTo>
                  <a:lnTo>
                    <a:pt x="545" y="13"/>
                  </a:lnTo>
                  <a:lnTo>
                    <a:pt x="539" y="11"/>
                  </a:lnTo>
                  <a:lnTo>
                    <a:pt x="548" y="1"/>
                  </a:lnTo>
                  <a:lnTo>
                    <a:pt x="566" y="0"/>
                  </a:lnTo>
                  <a:lnTo>
                    <a:pt x="584" y="0"/>
                  </a:lnTo>
                  <a:lnTo>
                    <a:pt x="619" y="11"/>
                  </a:lnTo>
                  <a:lnTo>
                    <a:pt x="634" y="24"/>
                  </a:lnTo>
                  <a:lnTo>
                    <a:pt x="648" y="36"/>
                  </a:lnTo>
                  <a:lnTo>
                    <a:pt x="662" y="48"/>
                  </a:lnTo>
                  <a:lnTo>
                    <a:pt x="677" y="60"/>
                  </a:lnTo>
                  <a:lnTo>
                    <a:pt x="692" y="66"/>
                  </a:lnTo>
                  <a:lnTo>
                    <a:pt x="718" y="73"/>
                  </a:lnTo>
                  <a:lnTo>
                    <a:pt x="733" y="79"/>
                  </a:lnTo>
                  <a:lnTo>
                    <a:pt x="751" y="99"/>
                  </a:lnTo>
                  <a:lnTo>
                    <a:pt x="773" y="96"/>
                  </a:lnTo>
                  <a:lnTo>
                    <a:pt x="794" y="88"/>
                  </a:lnTo>
                  <a:lnTo>
                    <a:pt x="803" y="103"/>
                  </a:lnTo>
                  <a:lnTo>
                    <a:pt x="805" y="124"/>
                  </a:lnTo>
                  <a:lnTo>
                    <a:pt x="809" y="145"/>
                  </a:lnTo>
                  <a:lnTo>
                    <a:pt x="790" y="142"/>
                  </a:lnTo>
                  <a:lnTo>
                    <a:pt x="787" y="151"/>
                  </a:lnTo>
                  <a:lnTo>
                    <a:pt x="797" y="167"/>
                  </a:lnTo>
                  <a:lnTo>
                    <a:pt x="806" y="183"/>
                  </a:lnTo>
                  <a:lnTo>
                    <a:pt x="800" y="187"/>
                  </a:lnTo>
                  <a:lnTo>
                    <a:pt x="804" y="192"/>
                  </a:lnTo>
                  <a:lnTo>
                    <a:pt x="787" y="183"/>
                  </a:lnTo>
                  <a:lnTo>
                    <a:pt x="787" y="192"/>
                  </a:lnTo>
                  <a:lnTo>
                    <a:pt x="778" y="199"/>
                  </a:lnTo>
                  <a:lnTo>
                    <a:pt x="773" y="201"/>
                  </a:lnTo>
                  <a:lnTo>
                    <a:pt x="779" y="210"/>
                  </a:lnTo>
                  <a:lnTo>
                    <a:pt x="761" y="205"/>
                  </a:lnTo>
                  <a:lnTo>
                    <a:pt x="755" y="208"/>
                  </a:lnTo>
                  <a:lnTo>
                    <a:pt x="746" y="223"/>
                  </a:lnTo>
                  <a:lnTo>
                    <a:pt x="738" y="233"/>
                  </a:lnTo>
                  <a:lnTo>
                    <a:pt x="731" y="238"/>
                  </a:lnTo>
                  <a:lnTo>
                    <a:pt x="721" y="245"/>
                  </a:lnTo>
                  <a:lnTo>
                    <a:pt x="712" y="251"/>
                  </a:lnTo>
                  <a:lnTo>
                    <a:pt x="701" y="256"/>
                  </a:lnTo>
                  <a:lnTo>
                    <a:pt x="707" y="246"/>
                  </a:lnTo>
                  <a:lnTo>
                    <a:pt x="697" y="243"/>
                  </a:lnTo>
                  <a:lnTo>
                    <a:pt x="701" y="225"/>
                  </a:lnTo>
                  <a:lnTo>
                    <a:pt x="692" y="220"/>
                  </a:lnTo>
                  <a:lnTo>
                    <a:pt x="683" y="222"/>
                  </a:lnTo>
                  <a:lnTo>
                    <a:pt x="676" y="233"/>
                  </a:lnTo>
                  <a:lnTo>
                    <a:pt x="668" y="245"/>
                  </a:lnTo>
                  <a:lnTo>
                    <a:pt x="658" y="251"/>
                  </a:lnTo>
                  <a:lnTo>
                    <a:pt x="649" y="252"/>
                  </a:lnTo>
                  <a:lnTo>
                    <a:pt x="654" y="264"/>
                  </a:lnTo>
                  <a:lnTo>
                    <a:pt x="676" y="270"/>
                  </a:lnTo>
                  <a:lnTo>
                    <a:pt x="683" y="285"/>
                  </a:lnTo>
                  <a:lnTo>
                    <a:pt x="694" y="282"/>
                  </a:lnTo>
                  <a:lnTo>
                    <a:pt x="706" y="274"/>
                  </a:lnTo>
                  <a:lnTo>
                    <a:pt x="725" y="281"/>
                  </a:lnTo>
                  <a:lnTo>
                    <a:pt x="734" y="283"/>
                  </a:lnTo>
                  <a:lnTo>
                    <a:pt x="734" y="292"/>
                  </a:lnTo>
                  <a:lnTo>
                    <a:pt x="726" y="291"/>
                  </a:lnTo>
                  <a:lnTo>
                    <a:pt x="716" y="297"/>
                  </a:lnTo>
                  <a:lnTo>
                    <a:pt x="710" y="305"/>
                  </a:lnTo>
                  <a:lnTo>
                    <a:pt x="708" y="311"/>
                  </a:lnTo>
                  <a:lnTo>
                    <a:pt x="706" y="329"/>
                  </a:lnTo>
                  <a:lnTo>
                    <a:pt x="727" y="342"/>
                  </a:lnTo>
                  <a:lnTo>
                    <a:pt x="738" y="355"/>
                  </a:lnTo>
                  <a:lnTo>
                    <a:pt x="748" y="370"/>
                  </a:lnTo>
                  <a:lnTo>
                    <a:pt x="764" y="384"/>
                  </a:lnTo>
                  <a:lnTo>
                    <a:pt x="740" y="377"/>
                  </a:lnTo>
                  <a:lnTo>
                    <a:pt x="742" y="378"/>
                  </a:lnTo>
                  <a:lnTo>
                    <a:pt x="756" y="388"/>
                  </a:lnTo>
                  <a:lnTo>
                    <a:pt x="770" y="397"/>
                  </a:lnTo>
                  <a:lnTo>
                    <a:pt x="756" y="407"/>
                  </a:lnTo>
                  <a:lnTo>
                    <a:pt x="751" y="411"/>
                  </a:lnTo>
                  <a:lnTo>
                    <a:pt x="760" y="412"/>
                  </a:lnTo>
                  <a:lnTo>
                    <a:pt x="769" y="411"/>
                  </a:lnTo>
                  <a:lnTo>
                    <a:pt x="780" y="417"/>
                  </a:lnTo>
                  <a:lnTo>
                    <a:pt x="774" y="424"/>
                  </a:lnTo>
                  <a:lnTo>
                    <a:pt x="780" y="424"/>
                  </a:lnTo>
                  <a:lnTo>
                    <a:pt x="779" y="426"/>
                  </a:lnTo>
                  <a:lnTo>
                    <a:pt x="775" y="430"/>
                  </a:lnTo>
                  <a:lnTo>
                    <a:pt x="776" y="433"/>
                  </a:lnTo>
                  <a:lnTo>
                    <a:pt x="778" y="437"/>
                  </a:lnTo>
                  <a:lnTo>
                    <a:pt x="775" y="437"/>
                  </a:lnTo>
                  <a:lnTo>
                    <a:pt x="779" y="444"/>
                  </a:lnTo>
                  <a:lnTo>
                    <a:pt x="775" y="445"/>
                  </a:lnTo>
                  <a:lnTo>
                    <a:pt x="767" y="449"/>
                  </a:lnTo>
                  <a:lnTo>
                    <a:pt x="770" y="455"/>
                  </a:lnTo>
                  <a:lnTo>
                    <a:pt x="768" y="463"/>
                  </a:lnTo>
                  <a:lnTo>
                    <a:pt x="762" y="477"/>
                  </a:lnTo>
                  <a:lnTo>
                    <a:pt x="760" y="478"/>
                  </a:lnTo>
                  <a:lnTo>
                    <a:pt x="763" y="481"/>
                  </a:lnTo>
                  <a:lnTo>
                    <a:pt x="756" y="485"/>
                  </a:lnTo>
                  <a:lnTo>
                    <a:pt x="755" y="485"/>
                  </a:lnTo>
                  <a:lnTo>
                    <a:pt x="762" y="487"/>
                  </a:lnTo>
                  <a:lnTo>
                    <a:pt x="763" y="497"/>
                  </a:lnTo>
                  <a:lnTo>
                    <a:pt x="758" y="496"/>
                  </a:lnTo>
                  <a:lnTo>
                    <a:pt x="758" y="499"/>
                  </a:lnTo>
                  <a:lnTo>
                    <a:pt x="755" y="503"/>
                  </a:lnTo>
                  <a:lnTo>
                    <a:pt x="754" y="505"/>
                  </a:lnTo>
                  <a:lnTo>
                    <a:pt x="752" y="511"/>
                  </a:lnTo>
                  <a:lnTo>
                    <a:pt x="744" y="513"/>
                  </a:lnTo>
                  <a:lnTo>
                    <a:pt x="743" y="515"/>
                  </a:lnTo>
                  <a:lnTo>
                    <a:pt x="744" y="519"/>
                  </a:lnTo>
                  <a:lnTo>
                    <a:pt x="739" y="525"/>
                  </a:lnTo>
                  <a:lnTo>
                    <a:pt x="726" y="534"/>
                  </a:lnTo>
                  <a:lnTo>
                    <a:pt x="727" y="535"/>
                  </a:lnTo>
                  <a:lnTo>
                    <a:pt x="721" y="540"/>
                  </a:lnTo>
                  <a:lnTo>
                    <a:pt x="713" y="543"/>
                  </a:lnTo>
                  <a:lnTo>
                    <a:pt x="712" y="543"/>
                  </a:lnTo>
                  <a:lnTo>
                    <a:pt x="709" y="545"/>
                  </a:lnTo>
                  <a:lnTo>
                    <a:pt x="702" y="546"/>
                  </a:lnTo>
                  <a:lnTo>
                    <a:pt x="700" y="545"/>
                  </a:lnTo>
                  <a:lnTo>
                    <a:pt x="696" y="547"/>
                  </a:lnTo>
                  <a:lnTo>
                    <a:pt x="694" y="550"/>
                  </a:lnTo>
                  <a:lnTo>
                    <a:pt x="689" y="550"/>
                  </a:lnTo>
                  <a:lnTo>
                    <a:pt x="680" y="538"/>
                  </a:lnTo>
                  <a:lnTo>
                    <a:pt x="677" y="543"/>
                  </a:lnTo>
                  <a:lnTo>
                    <a:pt x="680" y="555"/>
                  </a:lnTo>
                  <a:lnTo>
                    <a:pt x="677" y="550"/>
                  </a:lnTo>
                  <a:lnTo>
                    <a:pt x="677" y="557"/>
                  </a:lnTo>
                  <a:lnTo>
                    <a:pt x="674" y="556"/>
                  </a:lnTo>
                  <a:lnTo>
                    <a:pt x="668" y="562"/>
                  </a:lnTo>
                  <a:lnTo>
                    <a:pt x="665" y="558"/>
                  </a:lnTo>
                  <a:lnTo>
                    <a:pt x="662" y="562"/>
                  </a:lnTo>
                  <a:lnTo>
                    <a:pt x="658" y="561"/>
                  </a:lnTo>
                  <a:lnTo>
                    <a:pt x="648" y="567"/>
                  </a:lnTo>
                  <a:lnTo>
                    <a:pt x="640" y="569"/>
                  </a:lnTo>
                  <a:lnTo>
                    <a:pt x="637" y="570"/>
                  </a:lnTo>
                  <a:lnTo>
                    <a:pt x="636" y="579"/>
                  </a:lnTo>
                  <a:lnTo>
                    <a:pt x="640" y="588"/>
                  </a:lnTo>
                  <a:lnTo>
                    <a:pt x="631" y="587"/>
                  </a:lnTo>
                  <a:lnTo>
                    <a:pt x="628" y="569"/>
                  </a:lnTo>
                  <a:lnTo>
                    <a:pt x="623" y="565"/>
                  </a:lnTo>
                  <a:lnTo>
                    <a:pt x="617" y="567"/>
                  </a:lnTo>
                  <a:lnTo>
                    <a:pt x="611" y="564"/>
                  </a:lnTo>
                  <a:lnTo>
                    <a:pt x="605" y="561"/>
                  </a:lnTo>
                  <a:lnTo>
                    <a:pt x="604" y="563"/>
                  </a:lnTo>
                  <a:lnTo>
                    <a:pt x="598" y="565"/>
                  </a:lnTo>
                  <a:lnTo>
                    <a:pt x="582" y="559"/>
                  </a:lnTo>
                  <a:lnTo>
                    <a:pt x="576" y="555"/>
                  </a:lnTo>
                  <a:lnTo>
                    <a:pt x="574" y="543"/>
                  </a:lnTo>
                  <a:lnTo>
                    <a:pt x="554" y="537"/>
                  </a:lnTo>
                  <a:lnTo>
                    <a:pt x="547" y="535"/>
                  </a:lnTo>
                  <a:lnTo>
                    <a:pt x="539" y="546"/>
                  </a:lnTo>
                  <a:lnTo>
                    <a:pt x="533" y="546"/>
                  </a:lnTo>
                  <a:lnTo>
                    <a:pt x="530" y="547"/>
                  </a:lnTo>
                  <a:lnTo>
                    <a:pt x="527" y="546"/>
                  </a:lnTo>
                  <a:lnTo>
                    <a:pt x="520" y="546"/>
                  </a:lnTo>
                  <a:lnTo>
                    <a:pt x="517" y="549"/>
                  </a:lnTo>
                  <a:lnTo>
                    <a:pt x="509" y="546"/>
                  </a:lnTo>
                  <a:lnTo>
                    <a:pt x="505" y="551"/>
                  </a:lnTo>
                  <a:lnTo>
                    <a:pt x="497" y="551"/>
                  </a:lnTo>
                  <a:lnTo>
                    <a:pt x="500" y="573"/>
                  </a:lnTo>
                  <a:lnTo>
                    <a:pt x="494" y="569"/>
                  </a:lnTo>
                  <a:lnTo>
                    <a:pt x="492" y="565"/>
                  </a:lnTo>
                  <a:lnTo>
                    <a:pt x="487" y="563"/>
                  </a:lnTo>
                  <a:lnTo>
                    <a:pt x="476" y="567"/>
                  </a:lnTo>
                  <a:lnTo>
                    <a:pt x="468" y="557"/>
                  </a:lnTo>
                  <a:lnTo>
                    <a:pt x="460" y="553"/>
                  </a:lnTo>
                  <a:lnTo>
                    <a:pt x="462" y="539"/>
                  </a:lnTo>
                  <a:lnTo>
                    <a:pt x="451" y="534"/>
                  </a:lnTo>
                  <a:lnTo>
                    <a:pt x="448" y="522"/>
                  </a:lnTo>
                  <a:lnTo>
                    <a:pt x="446" y="520"/>
                  </a:lnTo>
                  <a:lnTo>
                    <a:pt x="430" y="522"/>
                  </a:lnTo>
                  <a:lnTo>
                    <a:pt x="430" y="514"/>
                  </a:lnTo>
                  <a:lnTo>
                    <a:pt x="428" y="507"/>
                  </a:lnTo>
                  <a:lnTo>
                    <a:pt x="436" y="495"/>
                  </a:lnTo>
                  <a:lnTo>
                    <a:pt x="438" y="486"/>
                  </a:lnTo>
                  <a:lnTo>
                    <a:pt x="434" y="472"/>
                  </a:lnTo>
                  <a:lnTo>
                    <a:pt x="432" y="457"/>
                  </a:lnTo>
                  <a:lnTo>
                    <a:pt x="425" y="454"/>
                  </a:lnTo>
                  <a:lnTo>
                    <a:pt x="412" y="441"/>
                  </a:lnTo>
                  <a:lnTo>
                    <a:pt x="410" y="447"/>
                  </a:lnTo>
                  <a:lnTo>
                    <a:pt x="394" y="441"/>
                  </a:lnTo>
                  <a:lnTo>
                    <a:pt x="394" y="432"/>
                  </a:lnTo>
                  <a:lnTo>
                    <a:pt x="388" y="431"/>
                  </a:lnTo>
                  <a:lnTo>
                    <a:pt x="389" y="427"/>
                  </a:lnTo>
                  <a:lnTo>
                    <a:pt x="383" y="425"/>
                  </a:lnTo>
                  <a:lnTo>
                    <a:pt x="374" y="430"/>
                  </a:lnTo>
                  <a:lnTo>
                    <a:pt x="361" y="429"/>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 name="Freeform 253"/>
            <p:cNvSpPr>
              <a:spLocks/>
            </p:cNvSpPr>
            <p:nvPr/>
          </p:nvSpPr>
          <p:spPr bwMode="auto">
            <a:xfrm>
              <a:off x="4415" y="2307"/>
              <a:ext cx="40" cy="34"/>
            </a:xfrm>
            <a:custGeom>
              <a:avLst/>
              <a:gdLst>
                <a:gd name="T0" fmla="*/ 30 w 35"/>
                <a:gd name="T1" fmla="*/ 0 h 30"/>
                <a:gd name="T2" fmla="*/ 13 w 35"/>
                <a:gd name="T3" fmla="*/ 3 h 30"/>
                <a:gd name="T4" fmla="*/ 0 w 35"/>
                <a:gd name="T5" fmla="*/ 11 h 30"/>
                <a:gd name="T6" fmla="*/ 1 w 35"/>
                <a:gd name="T7" fmla="*/ 27 h 30"/>
                <a:gd name="T8" fmla="*/ 15 w 35"/>
                <a:gd name="T9" fmla="*/ 34 h 30"/>
                <a:gd name="T10" fmla="*/ 22 w 35"/>
                <a:gd name="T11" fmla="*/ 33 h 30"/>
                <a:gd name="T12" fmla="*/ 33 w 35"/>
                <a:gd name="T13" fmla="*/ 20 h 30"/>
                <a:gd name="T14" fmla="*/ 40 w 35"/>
                <a:gd name="T15" fmla="*/ 7 h 30"/>
                <a:gd name="T16" fmla="*/ 37 w 35"/>
                <a:gd name="T17" fmla="*/ 0 h 30"/>
                <a:gd name="T18" fmla="*/ 30 w 35"/>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 h="30">
                  <a:moveTo>
                    <a:pt x="26" y="0"/>
                  </a:moveTo>
                  <a:lnTo>
                    <a:pt x="11" y="3"/>
                  </a:lnTo>
                  <a:lnTo>
                    <a:pt x="0" y="10"/>
                  </a:lnTo>
                  <a:lnTo>
                    <a:pt x="1" y="24"/>
                  </a:lnTo>
                  <a:lnTo>
                    <a:pt x="13" y="30"/>
                  </a:lnTo>
                  <a:lnTo>
                    <a:pt x="19" y="29"/>
                  </a:lnTo>
                  <a:lnTo>
                    <a:pt x="29" y="18"/>
                  </a:lnTo>
                  <a:lnTo>
                    <a:pt x="35" y="6"/>
                  </a:lnTo>
                  <a:lnTo>
                    <a:pt x="32" y="0"/>
                  </a:lnTo>
                  <a:lnTo>
                    <a:pt x="26"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7" name="Freeform 254"/>
            <p:cNvSpPr>
              <a:spLocks/>
            </p:cNvSpPr>
            <p:nvPr/>
          </p:nvSpPr>
          <p:spPr bwMode="auto">
            <a:xfrm>
              <a:off x="4713" y="1879"/>
              <a:ext cx="149" cy="157"/>
            </a:xfrm>
            <a:custGeom>
              <a:avLst/>
              <a:gdLst>
                <a:gd name="T0" fmla="*/ 138 w 135"/>
                <a:gd name="T1" fmla="*/ 119 h 143"/>
                <a:gd name="T2" fmla="*/ 135 w 135"/>
                <a:gd name="T3" fmla="*/ 113 h 143"/>
                <a:gd name="T4" fmla="*/ 136 w 135"/>
                <a:gd name="T5" fmla="*/ 123 h 143"/>
                <a:gd name="T6" fmla="*/ 128 w 135"/>
                <a:gd name="T7" fmla="*/ 125 h 143"/>
                <a:gd name="T8" fmla="*/ 126 w 135"/>
                <a:gd name="T9" fmla="*/ 133 h 143"/>
                <a:gd name="T10" fmla="*/ 123 w 135"/>
                <a:gd name="T11" fmla="*/ 124 h 143"/>
                <a:gd name="T12" fmla="*/ 118 w 135"/>
                <a:gd name="T13" fmla="*/ 134 h 143"/>
                <a:gd name="T14" fmla="*/ 99 w 135"/>
                <a:gd name="T15" fmla="*/ 133 h 143"/>
                <a:gd name="T16" fmla="*/ 95 w 135"/>
                <a:gd name="T17" fmla="*/ 131 h 143"/>
                <a:gd name="T18" fmla="*/ 89 w 135"/>
                <a:gd name="T19" fmla="*/ 126 h 143"/>
                <a:gd name="T20" fmla="*/ 92 w 135"/>
                <a:gd name="T21" fmla="*/ 136 h 143"/>
                <a:gd name="T22" fmla="*/ 96 w 135"/>
                <a:gd name="T23" fmla="*/ 141 h 143"/>
                <a:gd name="T24" fmla="*/ 89 w 135"/>
                <a:gd name="T25" fmla="*/ 149 h 143"/>
                <a:gd name="T26" fmla="*/ 86 w 135"/>
                <a:gd name="T27" fmla="*/ 157 h 143"/>
                <a:gd name="T28" fmla="*/ 71 w 135"/>
                <a:gd name="T29" fmla="*/ 145 h 143"/>
                <a:gd name="T30" fmla="*/ 70 w 135"/>
                <a:gd name="T31" fmla="*/ 132 h 143"/>
                <a:gd name="T32" fmla="*/ 49 w 135"/>
                <a:gd name="T33" fmla="*/ 134 h 143"/>
                <a:gd name="T34" fmla="*/ 25 w 135"/>
                <a:gd name="T35" fmla="*/ 139 h 143"/>
                <a:gd name="T36" fmla="*/ 19 w 135"/>
                <a:gd name="T37" fmla="*/ 147 h 143"/>
                <a:gd name="T38" fmla="*/ 0 w 135"/>
                <a:gd name="T39" fmla="*/ 145 h 143"/>
                <a:gd name="T40" fmla="*/ 3 w 135"/>
                <a:gd name="T41" fmla="*/ 138 h 143"/>
                <a:gd name="T42" fmla="*/ 15 w 135"/>
                <a:gd name="T43" fmla="*/ 126 h 143"/>
                <a:gd name="T44" fmla="*/ 25 w 135"/>
                <a:gd name="T45" fmla="*/ 116 h 143"/>
                <a:gd name="T46" fmla="*/ 42 w 135"/>
                <a:gd name="T47" fmla="*/ 114 h 143"/>
                <a:gd name="T48" fmla="*/ 58 w 135"/>
                <a:gd name="T49" fmla="*/ 113 h 143"/>
                <a:gd name="T50" fmla="*/ 63 w 135"/>
                <a:gd name="T51" fmla="*/ 116 h 143"/>
                <a:gd name="T52" fmla="*/ 72 w 135"/>
                <a:gd name="T53" fmla="*/ 111 h 143"/>
                <a:gd name="T54" fmla="*/ 70 w 135"/>
                <a:gd name="T55" fmla="*/ 100 h 143"/>
                <a:gd name="T56" fmla="*/ 68 w 135"/>
                <a:gd name="T57" fmla="*/ 85 h 143"/>
                <a:gd name="T58" fmla="*/ 75 w 135"/>
                <a:gd name="T59" fmla="*/ 80 h 143"/>
                <a:gd name="T60" fmla="*/ 73 w 135"/>
                <a:gd name="T61" fmla="*/ 86 h 143"/>
                <a:gd name="T62" fmla="*/ 79 w 135"/>
                <a:gd name="T63" fmla="*/ 92 h 143"/>
                <a:gd name="T64" fmla="*/ 88 w 135"/>
                <a:gd name="T65" fmla="*/ 85 h 143"/>
                <a:gd name="T66" fmla="*/ 96 w 135"/>
                <a:gd name="T67" fmla="*/ 77 h 143"/>
                <a:gd name="T68" fmla="*/ 98 w 135"/>
                <a:gd name="T69" fmla="*/ 61 h 143"/>
                <a:gd name="T70" fmla="*/ 99 w 135"/>
                <a:gd name="T71" fmla="*/ 46 h 143"/>
                <a:gd name="T72" fmla="*/ 91 w 135"/>
                <a:gd name="T73" fmla="*/ 32 h 143"/>
                <a:gd name="T74" fmla="*/ 84 w 135"/>
                <a:gd name="T75" fmla="*/ 14 h 143"/>
                <a:gd name="T76" fmla="*/ 85 w 135"/>
                <a:gd name="T77" fmla="*/ 5 h 143"/>
                <a:gd name="T78" fmla="*/ 95 w 135"/>
                <a:gd name="T79" fmla="*/ 11 h 143"/>
                <a:gd name="T80" fmla="*/ 98 w 135"/>
                <a:gd name="T81" fmla="*/ 8 h 143"/>
                <a:gd name="T82" fmla="*/ 96 w 135"/>
                <a:gd name="T83" fmla="*/ 4 h 143"/>
                <a:gd name="T84" fmla="*/ 89 w 135"/>
                <a:gd name="T85" fmla="*/ 4 h 143"/>
                <a:gd name="T86" fmla="*/ 91 w 135"/>
                <a:gd name="T87" fmla="*/ 0 h 143"/>
                <a:gd name="T88" fmla="*/ 98 w 135"/>
                <a:gd name="T89" fmla="*/ 2 h 143"/>
                <a:gd name="T90" fmla="*/ 113 w 135"/>
                <a:gd name="T91" fmla="*/ 20 h 143"/>
                <a:gd name="T92" fmla="*/ 130 w 135"/>
                <a:gd name="T93" fmla="*/ 37 h 143"/>
                <a:gd name="T94" fmla="*/ 131 w 135"/>
                <a:gd name="T95" fmla="*/ 60 h 143"/>
                <a:gd name="T96" fmla="*/ 128 w 135"/>
                <a:gd name="T97" fmla="*/ 67 h 143"/>
                <a:gd name="T98" fmla="*/ 137 w 135"/>
                <a:gd name="T99" fmla="*/ 92 h 143"/>
                <a:gd name="T100" fmla="*/ 149 w 135"/>
                <a:gd name="T101" fmla="*/ 111 h 143"/>
                <a:gd name="T102" fmla="*/ 142 w 135"/>
                <a:gd name="T103" fmla="*/ 130 h 143"/>
                <a:gd name="T104" fmla="*/ 138 w 135"/>
                <a:gd name="T105" fmla="*/ 119 h 14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35" h="143">
                  <a:moveTo>
                    <a:pt x="125" y="108"/>
                  </a:moveTo>
                  <a:lnTo>
                    <a:pt x="122" y="103"/>
                  </a:lnTo>
                  <a:lnTo>
                    <a:pt x="123" y="112"/>
                  </a:lnTo>
                  <a:lnTo>
                    <a:pt x="116" y="114"/>
                  </a:lnTo>
                  <a:lnTo>
                    <a:pt x="114" y="121"/>
                  </a:lnTo>
                  <a:lnTo>
                    <a:pt x="111" y="113"/>
                  </a:lnTo>
                  <a:lnTo>
                    <a:pt x="107" y="122"/>
                  </a:lnTo>
                  <a:lnTo>
                    <a:pt x="90" y="121"/>
                  </a:lnTo>
                  <a:lnTo>
                    <a:pt x="86" y="119"/>
                  </a:lnTo>
                  <a:lnTo>
                    <a:pt x="81" y="115"/>
                  </a:lnTo>
                  <a:lnTo>
                    <a:pt x="83" y="124"/>
                  </a:lnTo>
                  <a:lnTo>
                    <a:pt x="87" y="128"/>
                  </a:lnTo>
                  <a:lnTo>
                    <a:pt x="81" y="136"/>
                  </a:lnTo>
                  <a:lnTo>
                    <a:pt x="78" y="143"/>
                  </a:lnTo>
                  <a:lnTo>
                    <a:pt x="64" y="132"/>
                  </a:lnTo>
                  <a:lnTo>
                    <a:pt x="63" y="120"/>
                  </a:lnTo>
                  <a:lnTo>
                    <a:pt x="44" y="122"/>
                  </a:lnTo>
                  <a:lnTo>
                    <a:pt x="23" y="127"/>
                  </a:lnTo>
                  <a:lnTo>
                    <a:pt x="17" y="134"/>
                  </a:lnTo>
                  <a:lnTo>
                    <a:pt x="0" y="132"/>
                  </a:lnTo>
                  <a:lnTo>
                    <a:pt x="3" y="126"/>
                  </a:lnTo>
                  <a:lnTo>
                    <a:pt x="14" y="115"/>
                  </a:lnTo>
                  <a:lnTo>
                    <a:pt x="23" y="106"/>
                  </a:lnTo>
                  <a:lnTo>
                    <a:pt x="38" y="104"/>
                  </a:lnTo>
                  <a:lnTo>
                    <a:pt x="53" y="103"/>
                  </a:lnTo>
                  <a:lnTo>
                    <a:pt x="57" y="106"/>
                  </a:lnTo>
                  <a:lnTo>
                    <a:pt x="65" y="101"/>
                  </a:lnTo>
                  <a:lnTo>
                    <a:pt x="63" y="91"/>
                  </a:lnTo>
                  <a:lnTo>
                    <a:pt x="62" y="77"/>
                  </a:lnTo>
                  <a:lnTo>
                    <a:pt x="68" y="73"/>
                  </a:lnTo>
                  <a:lnTo>
                    <a:pt x="66" y="78"/>
                  </a:lnTo>
                  <a:lnTo>
                    <a:pt x="72" y="84"/>
                  </a:lnTo>
                  <a:lnTo>
                    <a:pt x="80" y="77"/>
                  </a:lnTo>
                  <a:lnTo>
                    <a:pt x="87" y="70"/>
                  </a:lnTo>
                  <a:lnTo>
                    <a:pt x="89" y="56"/>
                  </a:lnTo>
                  <a:lnTo>
                    <a:pt x="90" y="42"/>
                  </a:lnTo>
                  <a:lnTo>
                    <a:pt x="82" y="29"/>
                  </a:lnTo>
                  <a:lnTo>
                    <a:pt x="76" y="13"/>
                  </a:lnTo>
                  <a:lnTo>
                    <a:pt x="77" y="5"/>
                  </a:lnTo>
                  <a:lnTo>
                    <a:pt x="86" y="10"/>
                  </a:lnTo>
                  <a:lnTo>
                    <a:pt x="89" y="7"/>
                  </a:lnTo>
                  <a:lnTo>
                    <a:pt x="87" y="4"/>
                  </a:lnTo>
                  <a:lnTo>
                    <a:pt x="81" y="4"/>
                  </a:lnTo>
                  <a:lnTo>
                    <a:pt x="82" y="0"/>
                  </a:lnTo>
                  <a:lnTo>
                    <a:pt x="89" y="2"/>
                  </a:lnTo>
                  <a:lnTo>
                    <a:pt x="102" y="18"/>
                  </a:lnTo>
                  <a:lnTo>
                    <a:pt x="118" y="34"/>
                  </a:lnTo>
                  <a:lnTo>
                    <a:pt x="119" y="55"/>
                  </a:lnTo>
                  <a:lnTo>
                    <a:pt x="116" y="61"/>
                  </a:lnTo>
                  <a:lnTo>
                    <a:pt x="124" y="84"/>
                  </a:lnTo>
                  <a:lnTo>
                    <a:pt x="135" y="101"/>
                  </a:lnTo>
                  <a:lnTo>
                    <a:pt x="129" y="118"/>
                  </a:lnTo>
                  <a:lnTo>
                    <a:pt x="125" y="108"/>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8" name="Freeform 255"/>
            <p:cNvSpPr>
              <a:spLocks/>
            </p:cNvSpPr>
            <p:nvPr/>
          </p:nvSpPr>
          <p:spPr bwMode="auto">
            <a:xfrm>
              <a:off x="4766" y="1799"/>
              <a:ext cx="87" cy="80"/>
            </a:xfrm>
            <a:custGeom>
              <a:avLst/>
              <a:gdLst>
                <a:gd name="T0" fmla="*/ 68 w 78"/>
                <a:gd name="T1" fmla="*/ 31 h 72"/>
                <a:gd name="T2" fmla="*/ 52 w 78"/>
                <a:gd name="T3" fmla="*/ 27 h 72"/>
                <a:gd name="T4" fmla="*/ 27 w 78"/>
                <a:gd name="T5" fmla="*/ 13 h 72"/>
                <a:gd name="T6" fmla="*/ 0 w 78"/>
                <a:gd name="T7" fmla="*/ 0 h 72"/>
                <a:gd name="T8" fmla="*/ 6 w 78"/>
                <a:gd name="T9" fmla="*/ 11 h 72"/>
                <a:gd name="T10" fmla="*/ 13 w 78"/>
                <a:gd name="T11" fmla="*/ 28 h 72"/>
                <a:gd name="T12" fmla="*/ 21 w 78"/>
                <a:gd name="T13" fmla="*/ 44 h 72"/>
                <a:gd name="T14" fmla="*/ 10 w 78"/>
                <a:gd name="T15" fmla="*/ 44 h 72"/>
                <a:gd name="T16" fmla="*/ 7 w 78"/>
                <a:gd name="T17" fmla="*/ 47 h 72"/>
                <a:gd name="T18" fmla="*/ 8 w 78"/>
                <a:gd name="T19" fmla="*/ 54 h 72"/>
                <a:gd name="T20" fmla="*/ 11 w 78"/>
                <a:gd name="T21" fmla="*/ 66 h 72"/>
                <a:gd name="T22" fmla="*/ 23 w 78"/>
                <a:gd name="T23" fmla="*/ 80 h 72"/>
                <a:gd name="T24" fmla="*/ 27 w 78"/>
                <a:gd name="T25" fmla="*/ 76 h 72"/>
                <a:gd name="T26" fmla="*/ 35 w 78"/>
                <a:gd name="T27" fmla="*/ 74 h 72"/>
                <a:gd name="T28" fmla="*/ 15 w 78"/>
                <a:gd name="T29" fmla="*/ 61 h 72"/>
                <a:gd name="T30" fmla="*/ 25 w 78"/>
                <a:gd name="T31" fmla="*/ 61 h 72"/>
                <a:gd name="T32" fmla="*/ 31 w 78"/>
                <a:gd name="T33" fmla="*/ 59 h 72"/>
                <a:gd name="T34" fmla="*/ 65 w 78"/>
                <a:gd name="T35" fmla="*/ 68 h 72"/>
                <a:gd name="T36" fmla="*/ 66 w 78"/>
                <a:gd name="T37" fmla="*/ 64 h 72"/>
                <a:gd name="T38" fmla="*/ 74 w 78"/>
                <a:gd name="T39" fmla="*/ 51 h 72"/>
                <a:gd name="T40" fmla="*/ 87 w 78"/>
                <a:gd name="T41" fmla="*/ 44 h 72"/>
                <a:gd name="T42" fmla="*/ 79 w 78"/>
                <a:gd name="T43" fmla="*/ 39 h 72"/>
                <a:gd name="T44" fmla="*/ 73 w 78"/>
                <a:gd name="T45" fmla="*/ 24 h 72"/>
                <a:gd name="T46" fmla="*/ 68 w 78"/>
                <a:gd name="T47" fmla="*/ 31 h 7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8" h="72">
                  <a:moveTo>
                    <a:pt x="61" y="28"/>
                  </a:moveTo>
                  <a:lnTo>
                    <a:pt x="47" y="24"/>
                  </a:lnTo>
                  <a:lnTo>
                    <a:pt x="24" y="12"/>
                  </a:lnTo>
                  <a:lnTo>
                    <a:pt x="0" y="0"/>
                  </a:lnTo>
                  <a:lnTo>
                    <a:pt x="5" y="10"/>
                  </a:lnTo>
                  <a:lnTo>
                    <a:pt x="12" y="25"/>
                  </a:lnTo>
                  <a:lnTo>
                    <a:pt x="19" y="40"/>
                  </a:lnTo>
                  <a:lnTo>
                    <a:pt x="9" y="40"/>
                  </a:lnTo>
                  <a:lnTo>
                    <a:pt x="6" y="42"/>
                  </a:lnTo>
                  <a:lnTo>
                    <a:pt x="7" y="49"/>
                  </a:lnTo>
                  <a:lnTo>
                    <a:pt x="10" y="59"/>
                  </a:lnTo>
                  <a:lnTo>
                    <a:pt x="21" y="72"/>
                  </a:lnTo>
                  <a:lnTo>
                    <a:pt x="24" y="68"/>
                  </a:lnTo>
                  <a:lnTo>
                    <a:pt x="31" y="67"/>
                  </a:lnTo>
                  <a:lnTo>
                    <a:pt x="13" y="55"/>
                  </a:lnTo>
                  <a:lnTo>
                    <a:pt x="22" y="55"/>
                  </a:lnTo>
                  <a:lnTo>
                    <a:pt x="28" y="53"/>
                  </a:lnTo>
                  <a:lnTo>
                    <a:pt x="58" y="61"/>
                  </a:lnTo>
                  <a:lnTo>
                    <a:pt x="59" y="58"/>
                  </a:lnTo>
                  <a:lnTo>
                    <a:pt x="66" y="46"/>
                  </a:lnTo>
                  <a:lnTo>
                    <a:pt x="78" y="40"/>
                  </a:lnTo>
                  <a:lnTo>
                    <a:pt x="71" y="35"/>
                  </a:lnTo>
                  <a:lnTo>
                    <a:pt x="65" y="22"/>
                  </a:lnTo>
                  <a:lnTo>
                    <a:pt x="61" y="28"/>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9" name="Freeform 256"/>
            <p:cNvSpPr>
              <a:spLocks/>
            </p:cNvSpPr>
            <p:nvPr/>
          </p:nvSpPr>
          <p:spPr bwMode="auto">
            <a:xfrm>
              <a:off x="4700" y="2030"/>
              <a:ext cx="42" cy="53"/>
            </a:xfrm>
            <a:custGeom>
              <a:avLst/>
              <a:gdLst>
                <a:gd name="T0" fmla="*/ 42 w 40"/>
                <a:gd name="T1" fmla="*/ 17 h 49"/>
                <a:gd name="T2" fmla="*/ 41 w 40"/>
                <a:gd name="T3" fmla="*/ 32 h 49"/>
                <a:gd name="T4" fmla="*/ 39 w 40"/>
                <a:gd name="T5" fmla="*/ 47 h 49"/>
                <a:gd name="T6" fmla="*/ 35 w 40"/>
                <a:gd name="T7" fmla="*/ 53 h 49"/>
                <a:gd name="T8" fmla="*/ 28 w 40"/>
                <a:gd name="T9" fmla="*/ 42 h 49"/>
                <a:gd name="T10" fmla="*/ 29 w 40"/>
                <a:gd name="T11" fmla="*/ 52 h 49"/>
                <a:gd name="T12" fmla="*/ 24 w 40"/>
                <a:gd name="T13" fmla="*/ 47 h 49"/>
                <a:gd name="T14" fmla="*/ 20 w 40"/>
                <a:gd name="T15" fmla="*/ 32 h 49"/>
                <a:gd name="T16" fmla="*/ 20 w 40"/>
                <a:gd name="T17" fmla="*/ 24 h 49"/>
                <a:gd name="T18" fmla="*/ 11 w 40"/>
                <a:gd name="T19" fmla="*/ 14 h 49"/>
                <a:gd name="T20" fmla="*/ 16 w 40"/>
                <a:gd name="T21" fmla="*/ 24 h 49"/>
                <a:gd name="T22" fmla="*/ 9 w 40"/>
                <a:gd name="T23" fmla="*/ 24 h 49"/>
                <a:gd name="T24" fmla="*/ 5 w 40"/>
                <a:gd name="T25" fmla="*/ 16 h 49"/>
                <a:gd name="T26" fmla="*/ 7 w 40"/>
                <a:gd name="T27" fmla="*/ 16 h 49"/>
                <a:gd name="T28" fmla="*/ 0 w 40"/>
                <a:gd name="T29" fmla="*/ 10 h 49"/>
                <a:gd name="T30" fmla="*/ 17 w 40"/>
                <a:gd name="T31" fmla="*/ 0 h 49"/>
                <a:gd name="T32" fmla="*/ 26 w 40"/>
                <a:gd name="T33" fmla="*/ 4 h 49"/>
                <a:gd name="T34" fmla="*/ 32 w 40"/>
                <a:gd name="T35" fmla="*/ 9 h 49"/>
                <a:gd name="T36" fmla="*/ 33 w 40"/>
                <a:gd name="T37" fmla="*/ 11 h 49"/>
                <a:gd name="T38" fmla="*/ 42 w 40"/>
                <a:gd name="T39" fmla="*/ 17 h 4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 h="49">
                  <a:moveTo>
                    <a:pt x="40" y="16"/>
                  </a:moveTo>
                  <a:lnTo>
                    <a:pt x="39" y="30"/>
                  </a:lnTo>
                  <a:lnTo>
                    <a:pt x="37" y="43"/>
                  </a:lnTo>
                  <a:lnTo>
                    <a:pt x="33" y="49"/>
                  </a:lnTo>
                  <a:lnTo>
                    <a:pt x="27" y="39"/>
                  </a:lnTo>
                  <a:lnTo>
                    <a:pt x="28" y="48"/>
                  </a:lnTo>
                  <a:lnTo>
                    <a:pt x="23" y="43"/>
                  </a:lnTo>
                  <a:lnTo>
                    <a:pt x="19" y="30"/>
                  </a:lnTo>
                  <a:lnTo>
                    <a:pt x="19" y="22"/>
                  </a:lnTo>
                  <a:lnTo>
                    <a:pt x="10" y="13"/>
                  </a:lnTo>
                  <a:lnTo>
                    <a:pt x="15" y="22"/>
                  </a:lnTo>
                  <a:lnTo>
                    <a:pt x="9" y="22"/>
                  </a:lnTo>
                  <a:lnTo>
                    <a:pt x="5" y="15"/>
                  </a:lnTo>
                  <a:lnTo>
                    <a:pt x="7" y="15"/>
                  </a:lnTo>
                  <a:lnTo>
                    <a:pt x="0" y="9"/>
                  </a:lnTo>
                  <a:lnTo>
                    <a:pt x="16" y="0"/>
                  </a:lnTo>
                  <a:lnTo>
                    <a:pt x="25" y="4"/>
                  </a:lnTo>
                  <a:lnTo>
                    <a:pt x="30" y="8"/>
                  </a:lnTo>
                  <a:lnTo>
                    <a:pt x="31" y="10"/>
                  </a:lnTo>
                  <a:lnTo>
                    <a:pt x="40" y="1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80" name="Freeform 257"/>
            <p:cNvSpPr>
              <a:spLocks/>
            </p:cNvSpPr>
            <p:nvPr/>
          </p:nvSpPr>
          <p:spPr bwMode="auto">
            <a:xfrm>
              <a:off x="4740" y="2021"/>
              <a:ext cx="40" cy="31"/>
            </a:xfrm>
            <a:custGeom>
              <a:avLst/>
              <a:gdLst>
                <a:gd name="T0" fmla="*/ 32 w 36"/>
                <a:gd name="T1" fmla="*/ 19 h 29"/>
                <a:gd name="T2" fmla="*/ 19 w 36"/>
                <a:gd name="T3" fmla="*/ 19 h 29"/>
                <a:gd name="T4" fmla="*/ 18 w 36"/>
                <a:gd name="T5" fmla="*/ 31 h 29"/>
                <a:gd name="T6" fmla="*/ 7 w 36"/>
                <a:gd name="T7" fmla="*/ 24 h 29"/>
                <a:gd name="T8" fmla="*/ 3 w 36"/>
                <a:gd name="T9" fmla="*/ 17 h 29"/>
                <a:gd name="T10" fmla="*/ 0 w 36"/>
                <a:gd name="T11" fmla="*/ 18 h 29"/>
                <a:gd name="T12" fmla="*/ 10 w 36"/>
                <a:gd name="T13" fmla="*/ 6 h 29"/>
                <a:gd name="T14" fmla="*/ 19 w 36"/>
                <a:gd name="T15" fmla="*/ 5 h 29"/>
                <a:gd name="T16" fmla="*/ 29 w 36"/>
                <a:gd name="T17" fmla="*/ 0 h 29"/>
                <a:gd name="T18" fmla="*/ 37 w 36"/>
                <a:gd name="T19" fmla="*/ 5 h 29"/>
                <a:gd name="T20" fmla="*/ 40 w 36"/>
                <a:gd name="T21" fmla="*/ 11 h 29"/>
                <a:gd name="T22" fmla="*/ 32 w 36"/>
                <a:gd name="T23" fmla="*/ 19 h 2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6" h="29">
                  <a:moveTo>
                    <a:pt x="29" y="18"/>
                  </a:moveTo>
                  <a:lnTo>
                    <a:pt x="17" y="18"/>
                  </a:lnTo>
                  <a:lnTo>
                    <a:pt x="16" y="29"/>
                  </a:lnTo>
                  <a:lnTo>
                    <a:pt x="6" y="22"/>
                  </a:lnTo>
                  <a:lnTo>
                    <a:pt x="3" y="16"/>
                  </a:lnTo>
                  <a:lnTo>
                    <a:pt x="0" y="17"/>
                  </a:lnTo>
                  <a:lnTo>
                    <a:pt x="9" y="6"/>
                  </a:lnTo>
                  <a:lnTo>
                    <a:pt x="17" y="5"/>
                  </a:lnTo>
                  <a:lnTo>
                    <a:pt x="26" y="0"/>
                  </a:lnTo>
                  <a:lnTo>
                    <a:pt x="33" y="5"/>
                  </a:lnTo>
                  <a:lnTo>
                    <a:pt x="36" y="10"/>
                  </a:lnTo>
                  <a:lnTo>
                    <a:pt x="29" y="18"/>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81" name="Freeform 258"/>
            <p:cNvSpPr>
              <a:spLocks/>
            </p:cNvSpPr>
            <p:nvPr/>
          </p:nvSpPr>
          <p:spPr bwMode="auto">
            <a:xfrm>
              <a:off x="4713" y="2170"/>
              <a:ext cx="9" cy="13"/>
            </a:xfrm>
            <a:custGeom>
              <a:avLst/>
              <a:gdLst>
                <a:gd name="T0" fmla="*/ 0 w 8"/>
                <a:gd name="T1" fmla="*/ 13 h 12"/>
                <a:gd name="T2" fmla="*/ 9 w 8"/>
                <a:gd name="T3" fmla="*/ 1 h 12"/>
                <a:gd name="T4" fmla="*/ 7 w 8"/>
                <a:gd name="T5" fmla="*/ 0 h 12"/>
                <a:gd name="T6" fmla="*/ 0 w 8"/>
                <a:gd name="T7" fmla="*/ 13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2">
                  <a:moveTo>
                    <a:pt x="0" y="12"/>
                  </a:moveTo>
                  <a:lnTo>
                    <a:pt x="8" y="1"/>
                  </a:lnTo>
                  <a:lnTo>
                    <a:pt x="6" y="0"/>
                  </a:lnTo>
                  <a:lnTo>
                    <a:pt x="0" y="1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82" name="Freeform 259"/>
            <p:cNvSpPr>
              <a:spLocks/>
            </p:cNvSpPr>
            <p:nvPr/>
          </p:nvSpPr>
          <p:spPr bwMode="auto">
            <a:xfrm>
              <a:off x="4800" y="1941"/>
              <a:ext cx="2" cy="6"/>
            </a:xfrm>
            <a:custGeom>
              <a:avLst/>
              <a:gdLst>
                <a:gd name="T0" fmla="*/ 2 w 4"/>
                <a:gd name="T1" fmla="*/ 6 h 6"/>
                <a:gd name="T2" fmla="*/ 0 w 4"/>
                <a:gd name="T3" fmla="*/ 0 h 6"/>
                <a:gd name="T4" fmla="*/ 0 w 4"/>
                <a:gd name="T5" fmla="*/ 6 h 6"/>
                <a:gd name="T6" fmla="*/ 2 w 4"/>
                <a:gd name="T7" fmla="*/ 6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6">
                  <a:moveTo>
                    <a:pt x="4" y="6"/>
                  </a:moveTo>
                  <a:lnTo>
                    <a:pt x="0" y="0"/>
                  </a:lnTo>
                  <a:lnTo>
                    <a:pt x="0" y="6"/>
                  </a:lnTo>
                  <a:lnTo>
                    <a:pt x="4" y="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83" name="Freeform 260"/>
            <p:cNvSpPr>
              <a:spLocks/>
            </p:cNvSpPr>
            <p:nvPr/>
          </p:nvSpPr>
          <p:spPr bwMode="auto">
            <a:xfrm>
              <a:off x="4713" y="2056"/>
              <a:ext cx="2" cy="5"/>
            </a:xfrm>
            <a:custGeom>
              <a:avLst/>
              <a:gdLst>
                <a:gd name="T0" fmla="*/ 2 w 4"/>
                <a:gd name="T1" fmla="*/ 0 h 2"/>
                <a:gd name="T2" fmla="*/ 2 w 4"/>
                <a:gd name="T3" fmla="*/ 5 h 2"/>
                <a:gd name="T4" fmla="*/ 0 w 4"/>
                <a:gd name="T5" fmla="*/ 5 h 2"/>
                <a:gd name="T6" fmla="*/ 2 w 4"/>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2">
                  <a:moveTo>
                    <a:pt x="3" y="0"/>
                  </a:moveTo>
                  <a:lnTo>
                    <a:pt x="4" y="2"/>
                  </a:lnTo>
                  <a:lnTo>
                    <a:pt x="0" y="2"/>
                  </a:lnTo>
                  <a:lnTo>
                    <a:pt x="3"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84" name="Freeform 261"/>
            <p:cNvSpPr>
              <a:spLocks/>
            </p:cNvSpPr>
            <p:nvPr/>
          </p:nvSpPr>
          <p:spPr bwMode="auto">
            <a:xfrm>
              <a:off x="4551" y="1850"/>
              <a:ext cx="78" cy="100"/>
            </a:xfrm>
            <a:custGeom>
              <a:avLst/>
              <a:gdLst>
                <a:gd name="T0" fmla="*/ 20 w 71"/>
                <a:gd name="T1" fmla="*/ 67 h 91"/>
                <a:gd name="T2" fmla="*/ 9 w 71"/>
                <a:gd name="T3" fmla="*/ 64 h 91"/>
                <a:gd name="T4" fmla="*/ 0 w 71"/>
                <a:gd name="T5" fmla="*/ 55 h 91"/>
                <a:gd name="T6" fmla="*/ 9 w 71"/>
                <a:gd name="T7" fmla="*/ 44 h 91"/>
                <a:gd name="T8" fmla="*/ 19 w 71"/>
                <a:gd name="T9" fmla="*/ 27 h 91"/>
                <a:gd name="T10" fmla="*/ 25 w 71"/>
                <a:gd name="T11" fmla="*/ 24 h 91"/>
                <a:gd name="T12" fmla="*/ 45 w 71"/>
                <a:gd name="T13" fmla="*/ 30 h 91"/>
                <a:gd name="T14" fmla="*/ 38 w 71"/>
                <a:gd name="T15" fmla="*/ 20 h 91"/>
                <a:gd name="T16" fmla="*/ 44 w 71"/>
                <a:gd name="T17" fmla="*/ 18 h 91"/>
                <a:gd name="T18" fmla="*/ 54 w 71"/>
                <a:gd name="T19" fmla="*/ 10 h 91"/>
                <a:gd name="T20" fmla="*/ 54 w 71"/>
                <a:gd name="T21" fmla="*/ 0 h 91"/>
                <a:gd name="T22" fmla="*/ 73 w 71"/>
                <a:gd name="T23" fmla="*/ 10 h 91"/>
                <a:gd name="T24" fmla="*/ 77 w 71"/>
                <a:gd name="T25" fmla="*/ 13 h 91"/>
                <a:gd name="T26" fmla="*/ 67 w 71"/>
                <a:gd name="T27" fmla="*/ 23 h 91"/>
                <a:gd name="T28" fmla="*/ 74 w 71"/>
                <a:gd name="T29" fmla="*/ 42 h 91"/>
                <a:gd name="T30" fmla="*/ 66 w 71"/>
                <a:gd name="T31" fmla="*/ 54 h 91"/>
                <a:gd name="T32" fmla="*/ 57 w 71"/>
                <a:gd name="T33" fmla="*/ 66 h 91"/>
                <a:gd name="T34" fmla="*/ 59 w 71"/>
                <a:gd name="T35" fmla="*/ 74 h 91"/>
                <a:gd name="T36" fmla="*/ 78 w 71"/>
                <a:gd name="T37" fmla="*/ 84 h 91"/>
                <a:gd name="T38" fmla="*/ 71 w 71"/>
                <a:gd name="T39" fmla="*/ 89 h 91"/>
                <a:gd name="T40" fmla="*/ 58 w 71"/>
                <a:gd name="T41" fmla="*/ 96 h 91"/>
                <a:gd name="T42" fmla="*/ 58 w 71"/>
                <a:gd name="T43" fmla="*/ 100 h 91"/>
                <a:gd name="T44" fmla="*/ 42 w 71"/>
                <a:gd name="T45" fmla="*/ 97 h 91"/>
                <a:gd name="T46" fmla="*/ 38 w 71"/>
                <a:gd name="T47" fmla="*/ 100 h 91"/>
                <a:gd name="T48" fmla="*/ 31 w 71"/>
                <a:gd name="T49" fmla="*/ 96 h 91"/>
                <a:gd name="T50" fmla="*/ 25 w 71"/>
                <a:gd name="T51" fmla="*/ 93 h 91"/>
                <a:gd name="T52" fmla="*/ 29 w 71"/>
                <a:gd name="T53" fmla="*/ 82 h 91"/>
                <a:gd name="T54" fmla="*/ 31 w 71"/>
                <a:gd name="T55" fmla="*/ 82 h 91"/>
                <a:gd name="T56" fmla="*/ 24 w 71"/>
                <a:gd name="T57" fmla="*/ 77 h 91"/>
                <a:gd name="T58" fmla="*/ 20 w 71"/>
                <a:gd name="T59" fmla="*/ 67 h 9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71" h="91">
                  <a:moveTo>
                    <a:pt x="18" y="61"/>
                  </a:moveTo>
                  <a:lnTo>
                    <a:pt x="8" y="58"/>
                  </a:lnTo>
                  <a:lnTo>
                    <a:pt x="0" y="50"/>
                  </a:lnTo>
                  <a:lnTo>
                    <a:pt x="8" y="40"/>
                  </a:lnTo>
                  <a:lnTo>
                    <a:pt x="17" y="25"/>
                  </a:lnTo>
                  <a:lnTo>
                    <a:pt x="23" y="22"/>
                  </a:lnTo>
                  <a:lnTo>
                    <a:pt x="41" y="27"/>
                  </a:lnTo>
                  <a:lnTo>
                    <a:pt x="35" y="18"/>
                  </a:lnTo>
                  <a:lnTo>
                    <a:pt x="40" y="16"/>
                  </a:lnTo>
                  <a:lnTo>
                    <a:pt x="49" y="9"/>
                  </a:lnTo>
                  <a:lnTo>
                    <a:pt x="49" y="0"/>
                  </a:lnTo>
                  <a:lnTo>
                    <a:pt x="66" y="9"/>
                  </a:lnTo>
                  <a:lnTo>
                    <a:pt x="70" y="12"/>
                  </a:lnTo>
                  <a:lnTo>
                    <a:pt x="61" y="21"/>
                  </a:lnTo>
                  <a:lnTo>
                    <a:pt x="67" y="38"/>
                  </a:lnTo>
                  <a:lnTo>
                    <a:pt x="60" y="49"/>
                  </a:lnTo>
                  <a:lnTo>
                    <a:pt x="52" y="60"/>
                  </a:lnTo>
                  <a:lnTo>
                    <a:pt x="54" y="67"/>
                  </a:lnTo>
                  <a:lnTo>
                    <a:pt x="71" y="76"/>
                  </a:lnTo>
                  <a:lnTo>
                    <a:pt x="65" y="81"/>
                  </a:lnTo>
                  <a:lnTo>
                    <a:pt x="53" y="87"/>
                  </a:lnTo>
                  <a:lnTo>
                    <a:pt x="53" y="91"/>
                  </a:lnTo>
                  <a:lnTo>
                    <a:pt x="38" y="88"/>
                  </a:lnTo>
                  <a:lnTo>
                    <a:pt x="35" y="91"/>
                  </a:lnTo>
                  <a:lnTo>
                    <a:pt x="28" y="87"/>
                  </a:lnTo>
                  <a:lnTo>
                    <a:pt x="23" y="85"/>
                  </a:lnTo>
                  <a:lnTo>
                    <a:pt x="26" y="75"/>
                  </a:lnTo>
                  <a:lnTo>
                    <a:pt x="28" y="75"/>
                  </a:lnTo>
                  <a:lnTo>
                    <a:pt x="22" y="70"/>
                  </a:lnTo>
                  <a:lnTo>
                    <a:pt x="18" y="6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85" name="Freeform 262"/>
            <p:cNvSpPr>
              <a:spLocks/>
            </p:cNvSpPr>
            <p:nvPr/>
          </p:nvSpPr>
          <p:spPr bwMode="auto">
            <a:xfrm>
              <a:off x="4609" y="1934"/>
              <a:ext cx="66" cy="85"/>
            </a:xfrm>
            <a:custGeom>
              <a:avLst/>
              <a:gdLst>
                <a:gd name="T0" fmla="*/ 39 w 60"/>
                <a:gd name="T1" fmla="*/ 83 h 76"/>
                <a:gd name="T2" fmla="*/ 36 w 60"/>
                <a:gd name="T3" fmla="*/ 79 h 76"/>
                <a:gd name="T4" fmla="*/ 32 w 60"/>
                <a:gd name="T5" fmla="*/ 83 h 76"/>
                <a:gd name="T6" fmla="*/ 28 w 60"/>
                <a:gd name="T7" fmla="*/ 85 h 76"/>
                <a:gd name="T8" fmla="*/ 25 w 60"/>
                <a:gd name="T9" fmla="*/ 81 h 76"/>
                <a:gd name="T10" fmla="*/ 25 w 60"/>
                <a:gd name="T11" fmla="*/ 78 h 76"/>
                <a:gd name="T12" fmla="*/ 25 w 60"/>
                <a:gd name="T13" fmla="*/ 77 h 76"/>
                <a:gd name="T14" fmla="*/ 21 w 60"/>
                <a:gd name="T15" fmla="*/ 73 h 76"/>
                <a:gd name="T16" fmla="*/ 19 w 60"/>
                <a:gd name="T17" fmla="*/ 60 h 76"/>
                <a:gd name="T18" fmla="*/ 17 w 60"/>
                <a:gd name="T19" fmla="*/ 56 h 76"/>
                <a:gd name="T20" fmla="*/ 17 w 60"/>
                <a:gd name="T21" fmla="*/ 53 h 76"/>
                <a:gd name="T22" fmla="*/ 7 w 60"/>
                <a:gd name="T23" fmla="*/ 40 h 76"/>
                <a:gd name="T24" fmla="*/ 2 w 60"/>
                <a:gd name="T25" fmla="*/ 37 h 76"/>
                <a:gd name="T26" fmla="*/ 6 w 60"/>
                <a:gd name="T27" fmla="*/ 36 h 76"/>
                <a:gd name="T28" fmla="*/ 13 w 60"/>
                <a:gd name="T29" fmla="*/ 38 h 76"/>
                <a:gd name="T30" fmla="*/ 12 w 60"/>
                <a:gd name="T31" fmla="*/ 36 h 76"/>
                <a:gd name="T32" fmla="*/ 1 w 60"/>
                <a:gd name="T33" fmla="*/ 19 h 76"/>
                <a:gd name="T34" fmla="*/ 0 w 60"/>
                <a:gd name="T35" fmla="*/ 17 h 76"/>
                <a:gd name="T36" fmla="*/ 0 w 60"/>
                <a:gd name="T37" fmla="*/ 12 h 76"/>
                <a:gd name="T38" fmla="*/ 13 w 60"/>
                <a:gd name="T39" fmla="*/ 6 h 76"/>
                <a:gd name="T40" fmla="*/ 20 w 60"/>
                <a:gd name="T41" fmla="*/ 0 h 76"/>
                <a:gd name="T42" fmla="*/ 39 w 60"/>
                <a:gd name="T43" fmla="*/ 20 h 76"/>
                <a:gd name="T44" fmla="*/ 56 w 60"/>
                <a:gd name="T45" fmla="*/ 39 h 76"/>
                <a:gd name="T46" fmla="*/ 66 w 60"/>
                <a:gd name="T47" fmla="*/ 67 h 76"/>
                <a:gd name="T48" fmla="*/ 59 w 60"/>
                <a:gd name="T49" fmla="*/ 72 h 76"/>
                <a:gd name="T50" fmla="*/ 52 w 60"/>
                <a:gd name="T51" fmla="*/ 76 h 76"/>
                <a:gd name="T52" fmla="*/ 47 w 60"/>
                <a:gd name="T53" fmla="*/ 74 h 76"/>
                <a:gd name="T54" fmla="*/ 45 w 60"/>
                <a:gd name="T55" fmla="*/ 77 h 76"/>
                <a:gd name="T56" fmla="*/ 43 w 60"/>
                <a:gd name="T57" fmla="*/ 78 h 76"/>
                <a:gd name="T58" fmla="*/ 41 w 60"/>
                <a:gd name="T59" fmla="*/ 79 h 76"/>
                <a:gd name="T60" fmla="*/ 39 w 60"/>
                <a:gd name="T61" fmla="*/ 83 h 7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60" h="76">
                  <a:moveTo>
                    <a:pt x="35" y="74"/>
                  </a:moveTo>
                  <a:lnTo>
                    <a:pt x="33" y="71"/>
                  </a:lnTo>
                  <a:lnTo>
                    <a:pt x="29" y="74"/>
                  </a:lnTo>
                  <a:lnTo>
                    <a:pt x="25" y="76"/>
                  </a:lnTo>
                  <a:lnTo>
                    <a:pt x="23" y="72"/>
                  </a:lnTo>
                  <a:lnTo>
                    <a:pt x="23" y="70"/>
                  </a:lnTo>
                  <a:lnTo>
                    <a:pt x="23" y="69"/>
                  </a:lnTo>
                  <a:lnTo>
                    <a:pt x="19" y="65"/>
                  </a:lnTo>
                  <a:lnTo>
                    <a:pt x="17" y="54"/>
                  </a:lnTo>
                  <a:lnTo>
                    <a:pt x="15" y="50"/>
                  </a:lnTo>
                  <a:lnTo>
                    <a:pt x="15" y="47"/>
                  </a:lnTo>
                  <a:lnTo>
                    <a:pt x="6" y="36"/>
                  </a:lnTo>
                  <a:lnTo>
                    <a:pt x="2" y="33"/>
                  </a:lnTo>
                  <a:lnTo>
                    <a:pt x="5" y="32"/>
                  </a:lnTo>
                  <a:lnTo>
                    <a:pt x="12" y="34"/>
                  </a:lnTo>
                  <a:lnTo>
                    <a:pt x="11" y="32"/>
                  </a:lnTo>
                  <a:lnTo>
                    <a:pt x="1" y="17"/>
                  </a:lnTo>
                  <a:lnTo>
                    <a:pt x="0" y="15"/>
                  </a:lnTo>
                  <a:lnTo>
                    <a:pt x="0" y="11"/>
                  </a:lnTo>
                  <a:lnTo>
                    <a:pt x="12" y="5"/>
                  </a:lnTo>
                  <a:lnTo>
                    <a:pt x="18" y="0"/>
                  </a:lnTo>
                  <a:lnTo>
                    <a:pt x="35" y="18"/>
                  </a:lnTo>
                  <a:lnTo>
                    <a:pt x="51" y="35"/>
                  </a:lnTo>
                  <a:lnTo>
                    <a:pt x="60" y="60"/>
                  </a:lnTo>
                  <a:lnTo>
                    <a:pt x="54" y="64"/>
                  </a:lnTo>
                  <a:lnTo>
                    <a:pt x="47" y="68"/>
                  </a:lnTo>
                  <a:lnTo>
                    <a:pt x="43" y="66"/>
                  </a:lnTo>
                  <a:lnTo>
                    <a:pt x="41" y="69"/>
                  </a:lnTo>
                  <a:lnTo>
                    <a:pt x="39" y="70"/>
                  </a:lnTo>
                  <a:lnTo>
                    <a:pt x="37" y="71"/>
                  </a:lnTo>
                  <a:lnTo>
                    <a:pt x="35" y="7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86" name="Freeform 263"/>
            <p:cNvSpPr>
              <a:spLocks/>
            </p:cNvSpPr>
            <p:nvPr/>
          </p:nvSpPr>
          <p:spPr bwMode="auto">
            <a:xfrm>
              <a:off x="4600" y="2203"/>
              <a:ext cx="24" cy="64"/>
            </a:xfrm>
            <a:custGeom>
              <a:avLst/>
              <a:gdLst>
                <a:gd name="T0" fmla="*/ 17 w 23"/>
                <a:gd name="T1" fmla="*/ 64 h 57"/>
                <a:gd name="T2" fmla="*/ 3 w 23"/>
                <a:gd name="T3" fmla="*/ 48 h 57"/>
                <a:gd name="T4" fmla="*/ 0 w 23"/>
                <a:gd name="T5" fmla="*/ 25 h 57"/>
                <a:gd name="T6" fmla="*/ 6 w 23"/>
                <a:gd name="T7" fmla="*/ 13 h 57"/>
                <a:gd name="T8" fmla="*/ 13 w 23"/>
                <a:gd name="T9" fmla="*/ 0 h 57"/>
                <a:gd name="T10" fmla="*/ 24 w 23"/>
                <a:gd name="T11" fmla="*/ 3 h 57"/>
                <a:gd name="T12" fmla="*/ 22 w 23"/>
                <a:gd name="T13" fmla="*/ 18 h 57"/>
                <a:gd name="T14" fmla="*/ 20 w 23"/>
                <a:gd name="T15" fmla="*/ 34 h 57"/>
                <a:gd name="T16" fmla="*/ 18 w 23"/>
                <a:gd name="T17" fmla="*/ 49 h 57"/>
                <a:gd name="T18" fmla="*/ 17 w 23"/>
                <a:gd name="T19" fmla="*/ 64 h 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 h="57">
                  <a:moveTo>
                    <a:pt x="16" y="57"/>
                  </a:moveTo>
                  <a:lnTo>
                    <a:pt x="3" y="43"/>
                  </a:lnTo>
                  <a:lnTo>
                    <a:pt x="0" y="22"/>
                  </a:lnTo>
                  <a:lnTo>
                    <a:pt x="6" y="12"/>
                  </a:lnTo>
                  <a:lnTo>
                    <a:pt x="12" y="0"/>
                  </a:lnTo>
                  <a:lnTo>
                    <a:pt x="23" y="3"/>
                  </a:lnTo>
                  <a:lnTo>
                    <a:pt x="21" y="16"/>
                  </a:lnTo>
                  <a:lnTo>
                    <a:pt x="19" y="30"/>
                  </a:lnTo>
                  <a:lnTo>
                    <a:pt x="17" y="44"/>
                  </a:lnTo>
                  <a:lnTo>
                    <a:pt x="16" y="5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87" name="Freeform 264"/>
            <p:cNvSpPr>
              <a:spLocks/>
            </p:cNvSpPr>
            <p:nvPr/>
          </p:nvSpPr>
          <p:spPr bwMode="auto">
            <a:xfrm>
              <a:off x="3882" y="1672"/>
              <a:ext cx="520" cy="204"/>
            </a:xfrm>
            <a:custGeom>
              <a:avLst/>
              <a:gdLst>
                <a:gd name="T0" fmla="*/ 307 w 467"/>
                <a:gd name="T1" fmla="*/ 194 h 185"/>
                <a:gd name="T2" fmla="*/ 281 w 467"/>
                <a:gd name="T3" fmla="*/ 185 h 185"/>
                <a:gd name="T4" fmla="*/ 235 w 467"/>
                <a:gd name="T5" fmla="*/ 183 h 185"/>
                <a:gd name="T6" fmla="*/ 190 w 467"/>
                <a:gd name="T7" fmla="*/ 180 h 185"/>
                <a:gd name="T8" fmla="*/ 161 w 467"/>
                <a:gd name="T9" fmla="*/ 150 h 185"/>
                <a:gd name="T10" fmla="*/ 116 w 467"/>
                <a:gd name="T11" fmla="*/ 137 h 185"/>
                <a:gd name="T12" fmla="*/ 79 w 467"/>
                <a:gd name="T13" fmla="*/ 130 h 185"/>
                <a:gd name="T14" fmla="*/ 67 w 467"/>
                <a:gd name="T15" fmla="*/ 98 h 185"/>
                <a:gd name="T16" fmla="*/ 30 w 467"/>
                <a:gd name="T17" fmla="*/ 79 h 185"/>
                <a:gd name="T18" fmla="*/ 1 w 467"/>
                <a:gd name="T19" fmla="*/ 58 h 185"/>
                <a:gd name="T20" fmla="*/ 8 w 467"/>
                <a:gd name="T21" fmla="*/ 49 h 185"/>
                <a:gd name="T22" fmla="*/ 37 w 467"/>
                <a:gd name="T23" fmla="*/ 34 h 185"/>
                <a:gd name="T24" fmla="*/ 84 w 467"/>
                <a:gd name="T25" fmla="*/ 28 h 185"/>
                <a:gd name="T26" fmla="*/ 114 w 467"/>
                <a:gd name="T27" fmla="*/ 39 h 185"/>
                <a:gd name="T28" fmla="*/ 148 w 467"/>
                <a:gd name="T29" fmla="*/ 33 h 185"/>
                <a:gd name="T30" fmla="*/ 137 w 467"/>
                <a:gd name="T31" fmla="*/ 0 h 185"/>
                <a:gd name="T32" fmla="*/ 190 w 467"/>
                <a:gd name="T33" fmla="*/ 12 h 185"/>
                <a:gd name="T34" fmla="*/ 227 w 467"/>
                <a:gd name="T35" fmla="*/ 35 h 185"/>
                <a:gd name="T36" fmla="*/ 275 w 467"/>
                <a:gd name="T37" fmla="*/ 34 h 185"/>
                <a:gd name="T38" fmla="*/ 306 w 467"/>
                <a:gd name="T39" fmla="*/ 46 h 185"/>
                <a:gd name="T40" fmla="*/ 356 w 467"/>
                <a:gd name="T41" fmla="*/ 52 h 185"/>
                <a:gd name="T42" fmla="*/ 393 w 467"/>
                <a:gd name="T43" fmla="*/ 34 h 185"/>
                <a:gd name="T44" fmla="*/ 436 w 467"/>
                <a:gd name="T45" fmla="*/ 42 h 185"/>
                <a:gd name="T46" fmla="*/ 441 w 467"/>
                <a:gd name="T47" fmla="*/ 73 h 185"/>
                <a:gd name="T48" fmla="*/ 450 w 467"/>
                <a:gd name="T49" fmla="*/ 82 h 185"/>
                <a:gd name="T50" fmla="*/ 473 w 467"/>
                <a:gd name="T51" fmla="*/ 85 h 185"/>
                <a:gd name="T52" fmla="*/ 516 w 467"/>
                <a:gd name="T53" fmla="*/ 95 h 185"/>
                <a:gd name="T54" fmla="*/ 493 w 467"/>
                <a:gd name="T55" fmla="*/ 105 h 185"/>
                <a:gd name="T56" fmla="*/ 471 w 467"/>
                <a:gd name="T57" fmla="*/ 127 h 185"/>
                <a:gd name="T58" fmla="*/ 441 w 467"/>
                <a:gd name="T59" fmla="*/ 140 h 185"/>
                <a:gd name="T60" fmla="*/ 420 w 467"/>
                <a:gd name="T61" fmla="*/ 152 h 185"/>
                <a:gd name="T62" fmla="*/ 415 w 467"/>
                <a:gd name="T63" fmla="*/ 173 h 185"/>
                <a:gd name="T64" fmla="*/ 382 w 467"/>
                <a:gd name="T65" fmla="*/ 187 h 185"/>
                <a:gd name="T66" fmla="*/ 351 w 467"/>
                <a:gd name="T67" fmla="*/ 196 h 185"/>
                <a:gd name="T68" fmla="*/ 327 w 467"/>
                <a:gd name="T69" fmla="*/ 198 h 1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67" h="185">
                  <a:moveTo>
                    <a:pt x="294" y="180"/>
                  </a:moveTo>
                  <a:lnTo>
                    <a:pt x="276" y="176"/>
                  </a:lnTo>
                  <a:lnTo>
                    <a:pt x="258" y="173"/>
                  </a:lnTo>
                  <a:lnTo>
                    <a:pt x="252" y="168"/>
                  </a:lnTo>
                  <a:lnTo>
                    <a:pt x="231" y="167"/>
                  </a:lnTo>
                  <a:lnTo>
                    <a:pt x="211" y="166"/>
                  </a:lnTo>
                  <a:lnTo>
                    <a:pt x="192" y="164"/>
                  </a:lnTo>
                  <a:lnTo>
                    <a:pt x="171" y="163"/>
                  </a:lnTo>
                  <a:lnTo>
                    <a:pt x="158" y="150"/>
                  </a:lnTo>
                  <a:lnTo>
                    <a:pt x="145" y="136"/>
                  </a:lnTo>
                  <a:lnTo>
                    <a:pt x="125" y="130"/>
                  </a:lnTo>
                  <a:lnTo>
                    <a:pt x="104" y="124"/>
                  </a:lnTo>
                  <a:lnTo>
                    <a:pt x="87" y="120"/>
                  </a:lnTo>
                  <a:lnTo>
                    <a:pt x="71" y="118"/>
                  </a:lnTo>
                  <a:lnTo>
                    <a:pt x="65" y="103"/>
                  </a:lnTo>
                  <a:lnTo>
                    <a:pt x="60" y="89"/>
                  </a:lnTo>
                  <a:lnTo>
                    <a:pt x="38" y="74"/>
                  </a:lnTo>
                  <a:lnTo>
                    <a:pt x="27" y="72"/>
                  </a:lnTo>
                  <a:lnTo>
                    <a:pt x="7" y="59"/>
                  </a:lnTo>
                  <a:lnTo>
                    <a:pt x="1" y="53"/>
                  </a:lnTo>
                  <a:lnTo>
                    <a:pt x="0" y="50"/>
                  </a:lnTo>
                  <a:lnTo>
                    <a:pt x="7" y="44"/>
                  </a:lnTo>
                  <a:lnTo>
                    <a:pt x="19" y="38"/>
                  </a:lnTo>
                  <a:lnTo>
                    <a:pt x="33" y="31"/>
                  </a:lnTo>
                  <a:lnTo>
                    <a:pt x="47" y="23"/>
                  </a:lnTo>
                  <a:lnTo>
                    <a:pt x="75" y="25"/>
                  </a:lnTo>
                  <a:lnTo>
                    <a:pt x="80" y="31"/>
                  </a:lnTo>
                  <a:lnTo>
                    <a:pt x="102" y="35"/>
                  </a:lnTo>
                  <a:lnTo>
                    <a:pt x="122" y="38"/>
                  </a:lnTo>
                  <a:lnTo>
                    <a:pt x="133" y="30"/>
                  </a:lnTo>
                  <a:lnTo>
                    <a:pt x="120" y="18"/>
                  </a:lnTo>
                  <a:lnTo>
                    <a:pt x="123" y="0"/>
                  </a:lnTo>
                  <a:lnTo>
                    <a:pt x="147" y="6"/>
                  </a:lnTo>
                  <a:lnTo>
                    <a:pt x="171" y="11"/>
                  </a:lnTo>
                  <a:lnTo>
                    <a:pt x="182" y="22"/>
                  </a:lnTo>
                  <a:lnTo>
                    <a:pt x="204" y="32"/>
                  </a:lnTo>
                  <a:lnTo>
                    <a:pt x="228" y="28"/>
                  </a:lnTo>
                  <a:lnTo>
                    <a:pt x="247" y="31"/>
                  </a:lnTo>
                  <a:lnTo>
                    <a:pt x="267" y="36"/>
                  </a:lnTo>
                  <a:lnTo>
                    <a:pt x="275" y="42"/>
                  </a:lnTo>
                  <a:lnTo>
                    <a:pt x="303" y="49"/>
                  </a:lnTo>
                  <a:lnTo>
                    <a:pt x="320" y="47"/>
                  </a:lnTo>
                  <a:lnTo>
                    <a:pt x="337" y="43"/>
                  </a:lnTo>
                  <a:lnTo>
                    <a:pt x="353" y="31"/>
                  </a:lnTo>
                  <a:lnTo>
                    <a:pt x="379" y="37"/>
                  </a:lnTo>
                  <a:lnTo>
                    <a:pt x="392" y="38"/>
                  </a:lnTo>
                  <a:lnTo>
                    <a:pt x="395" y="52"/>
                  </a:lnTo>
                  <a:lnTo>
                    <a:pt x="396" y="66"/>
                  </a:lnTo>
                  <a:lnTo>
                    <a:pt x="392" y="67"/>
                  </a:lnTo>
                  <a:lnTo>
                    <a:pt x="404" y="74"/>
                  </a:lnTo>
                  <a:lnTo>
                    <a:pt x="420" y="74"/>
                  </a:lnTo>
                  <a:lnTo>
                    <a:pt x="425" y="77"/>
                  </a:lnTo>
                  <a:lnTo>
                    <a:pt x="432" y="70"/>
                  </a:lnTo>
                  <a:lnTo>
                    <a:pt x="463" y="86"/>
                  </a:lnTo>
                  <a:lnTo>
                    <a:pt x="467" y="95"/>
                  </a:lnTo>
                  <a:lnTo>
                    <a:pt x="443" y="95"/>
                  </a:lnTo>
                  <a:lnTo>
                    <a:pt x="426" y="103"/>
                  </a:lnTo>
                  <a:lnTo>
                    <a:pt x="423" y="115"/>
                  </a:lnTo>
                  <a:lnTo>
                    <a:pt x="409" y="119"/>
                  </a:lnTo>
                  <a:lnTo>
                    <a:pt x="396" y="127"/>
                  </a:lnTo>
                  <a:lnTo>
                    <a:pt x="374" y="121"/>
                  </a:lnTo>
                  <a:lnTo>
                    <a:pt x="377" y="138"/>
                  </a:lnTo>
                  <a:lnTo>
                    <a:pt x="386" y="146"/>
                  </a:lnTo>
                  <a:lnTo>
                    <a:pt x="373" y="157"/>
                  </a:lnTo>
                  <a:lnTo>
                    <a:pt x="360" y="169"/>
                  </a:lnTo>
                  <a:lnTo>
                    <a:pt x="343" y="170"/>
                  </a:lnTo>
                  <a:lnTo>
                    <a:pt x="325" y="172"/>
                  </a:lnTo>
                  <a:lnTo>
                    <a:pt x="315" y="178"/>
                  </a:lnTo>
                  <a:lnTo>
                    <a:pt x="305" y="185"/>
                  </a:lnTo>
                  <a:lnTo>
                    <a:pt x="294" y="18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88" name="Freeform 265"/>
            <p:cNvSpPr>
              <a:spLocks/>
            </p:cNvSpPr>
            <p:nvPr/>
          </p:nvSpPr>
          <p:spPr bwMode="auto">
            <a:xfrm>
              <a:off x="3253" y="1608"/>
              <a:ext cx="618" cy="273"/>
            </a:xfrm>
            <a:custGeom>
              <a:avLst/>
              <a:gdLst>
                <a:gd name="T0" fmla="*/ 72 w 557"/>
                <a:gd name="T1" fmla="*/ 162 h 246"/>
                <a:gd name="T2" fmla="*/ 50 w 557"/>
                <a:gd name="T3" fmla="*/ 172 h 246"/>
                <a:gd name="T4" fmla="*/ 19 w 557"/>
                <a:gd name="T5" fmla="*/ 139 h 246"/>
                <a:gd name="T6" fmla="*/ 3 w 557"/>
                <a:gd name="T7" fmla="*/ 103 h 246"/>
                <a:gd name="T8" fmla="*/ 24 w 557"/>
                <a:gd name="T9" fmla="*/ 90 h 246"/>
                <a:gd name="T10" fmla="*/ 39 w 557"/>
                <a:gd name="T11" fmla="*/ 72 h 246"/>
                <a:gd name="T12" fmla="*/ 72 w 557"/>
                <a:gd name="T13" fmla="*/ 63 h 246"/>
                <a:gd name="T14" fmla="*/ 114 w 557"/>
                <a:gd name="T15" fmla="*/ 82 h 246"/>
                <a:gd name="T16" fmla="*/ 168 w 557"/>
                <a:gd name="T17" fmla="*/ 80 h 246"/>
                <a:gd name="T18" fmla="*/ 200 w 557"/>
                <a:gd name="T19" fmla="*/ 79 h 246"/>
                <a:gd name="T20" fmla="*/ 191 w 557"/>
                <a:gd name="T21" fmla="*/ 38 h 246"/>
                <a:gd name="T22" fmla="*/ 186 w 557"/>
                <a:gd name="T23" fmla="*/ 30 h 246"/>
                <a:gd name="T24" fmla="*/ 226 w 557"/>
                <a:gd name="T25" fmla="*/ 23 h 246"/>
                <a:gd name="T26" fmla="*/ 264 w 557"/>
                <a:gd name="T27" fmla="*/ 12 h 246"/>
                <a:gd name="T28" fmla="*/ 300 w 557"/>
                <a:gd name="T29" fmla="*/ 2 h 246"/>
                <a:gd name="T30" fmla="*/ 325 w 557"/>
                <a:gd name="T31" fmla="*/ 12 h 246"/>
                <a:gd name="T32" fmla="*/ 366 w 557"/>
                <a:gd name="T33" fmla="*/ 29 h 246"/>
                <a:gd name="T34" fmla="*/ 398 w 557"/>
                <a:gd name="T35" fmla="*/ 23 h 246"/>
                <a:gd name="T36" fmla="*/ 421 w 557"/>
                <a:gd name="T37" fmla="*/ 19 h 246"/>
                <a:gd name="T38" fmla="*/ 439 w 557"/>
                <a:gd name="T39" fmla="*/ 43 h 246"/>
                <a:gd name="T40" fmla="*/ 480 w 557"/>
                <a:gd name="T41" fmla="*/ 71 h 246"/>
                <a:gd name="T42" fmla="*/ 506 w 557"/>
                <a:gd name="T43" fmla="*/ 80 h 246"/>
                <a:gd name="T44" fmla="*/ 537 w 557"/>
                <a:gd name="T45" fmla="*/ 82 h 246"/>
                <a:gd name="T46" fmla="*/ 579 w 557"/>
                <a:gd name="T47" fmla="*/ 107 h 246"/>
                <a:gd name="T48" fmla="*/ 618 w 557"/>
                <a:gd name="T49" fmla="*/ 122 h 246"/>
                <a:gd name="T50" fmla="*/ 604 w 557"/>
                <a:gd name="T51" fmla="*/ 140 h 246"/>
                <a:gd name="T52" fmla="*/ 597 w 557"/>
                <a:gd name="T53" fmla="*/ 163 h 246"/>
                <a:gd name="T54" fmla="*/ 574 w 557"/>
                <a:gd name="T55" fmla="*/ 175 h 246"/>
                <a:gd name="T56" fmla="*/ 582 w 557"/>
                <a:gd name="T57" fmla="*/ 199 h 246"/>
                <a:gd name="T58" fmla="*/ 540 w 557"/>
                <a:gd name="T59" fmla="*/ 204 h 246"/>
                <a:gd name="T60" fmla="*/ 558 w 557"/>
                <a:gd name="T61" fmla="*/ 223 h 246"/>
                <a:gd name="T62" fmla="*/ 566 w 557"/>
                <a:gd name="T63" fmla="*/ 242 h 246"/>
                <a:gd name="T64" fmla="*/ 543 w 557"/>
                <a:gd name="T65" fmla="*/ 233 h 246"/>
                <a:gd name="T66" fmla="*/ 499 w 557"/>
                <a:gd name="T67" fmla="*/ 237 h 246"/>
                <a:gd name="T68" fmla="*/ 463 w 557"/>
                <a:gd name="T69" fmla="*/ 236 h 246"/>
                <a:gd name="T70" fmla="*/ 437 w 557"/>
                <a:gd name="T71" fmla="*/ 245 h 246"/>
                <a:gd name="T72" fmla="*/ 409 w 557"/>
                <a:gd name="T73" fmla="*/ 251 h 246"/>
                <a:gd name="T74" fmla="*/ 378 w 557"/>
                <a:gd name="T75" fmla="*/ 273 h 246"/>
                <a:gd name="T76" fmla="*/ 347 w 557"/>
                <a:gd name="T77" fmla="*/ 257 h 246"/>
                <a:gd name="T78" fmla="*/ 330 w 557"/>
                <a:gd name="T79" fmla="*/ 230 h 246"/>
                <a:gd name="T80" fmla="*/ 294 w 557"/>
                <a:gd name="T81" fmla="*/ 226 h 246"/>
                <a:gd name="T82" fmla="*/ 261 w 557"/>
                <a:gd name="T83" fmla="*/ 224 h 246"/>
                <a:gd name="T84" fmla="*/ 224 w 557"/>
                <a:gd name="T85" fmla="*/ 195 h 246"/>
                <a:gd name="T86" fmla="*/ 184 w 557"/>
                <a:gd name="T87" fmla="*/ 191 h 246"/>
                <a:gd name="T88" fmla="*/ 168 w 557"/>
                <a:gd name="T89" fmla="*/ 216 h 246"/>
                <a:gd name="T90" fmla="*/ 178 w 557"/>
                <a:gd name="T91" fmla="*/ 251 h 246"/>
                <a:gd name="T92" fmla="*/ 163 w 557"/>
                <a:gd name="T93" fmla="*/ 263 h 246"/>
                <a:gd name="T94" fmla="*/ 145 w 557"/>
                <a:gd name="T95" fmla="*/ 244 h 246"/>
                <a:gd name="T96" fmla="*/ 104 w 557"/>
                <a:gd name="T97" fmla="*/ 239 h 246"/>
                <a:gd name="T98" fmla="*/ 83 w 557"/>
                <a:gd name="T99" fmla="*/ 215 h 246"/>
                <a:gd name="T100" fmla="*/ 93 w 557"/>
                <a:gd name="T101" fmla="*/ 209 h 246"/>
                <a:gd name="T102" fmla="*/ 94 w 557"/>
                <a:gd name="T103" fmla="*/ 193 h 246"/>
                <a:gd name="T104" fmla="*/ 111 w 557"/>
                <a:gd name="T105" fmla="*/ 185 h 246"/>
                <a:gd name="T106" fmla="*/ 85 w 557"/>
                <a:gd name="T107" fmla="*/ 163 h 24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57" h="246">
                  <a:moveTo>
                    <a:pt x="77" y="147"/>
                  </a:moveTo>
                  <a:lnTo>
                    <a:pt x="65" y="146"/>
                  </a:lnTo>
                  <a:lnTo>
                    <a:pt x="47" y="154"/>
                  </a:lnTo>
                  <a:lnTo>
                    <a:pt x="45" y="155"/>
                  </a:lnTo>
                  <a:lnTo>
                    <a:pt x="34" y="138"/>
                  </a:lnTo>
                  <a:lnTo>
                    <a:pt x="17" y="125"/>
                  </a:lnTo>
                  <a:lnTo>
                    <a:pt x="0" y="112"/>
                  </a:lnTo>
                  <a:lnTo>
                    <a:pt x="3" y="93"/>
                  </a:lnTo>
                  <a:lnTo>
                    <a:pt x="5" y="74"/>
                  </a:lnTo>
                  <a:lnTo>
                    <a:pt x="22" y="81"/>
                  </a:lnTo>
                  <a:lnTo>
                    <a:pt x="24" y="74"/>
                  </a:lnTo>
                  <a:lnTo>
                    <a:pt x="35" y="65"/>
                  </a:lnTo>
                  <a:lnTo>
                    <a:pt x="46" y="58"/>
                  </a:lnTo>
                  <a:lnTo>
                    <a:pt x="65" y="57"/>
                  </a:lnTo>
                  <a:lnTo>
                    <a:pt x="84" y="65"/>
                  </a:lnTo>
                  <a:lnTo>
                    <a:pt x="103" y="74"/>
                  </a:lnTo>
                  <a:lnTo>
                    <a:pt x="124" y="72"/>
                  </a:lnTo>
                  <a:lnTo>
                    <a:pt x="151" y="72"/>
                  </a:lnTo>
                  <a:lnTo>
                    <a:pt x="178" y="76"/>
                  </a:lnTo>
                  <a:lnTo>
                    <a:pt x="180" y="71"/>
                  </a:lnTo>
                  <a:lnTo>
                    <a:pt x="166" y="54"/>
                  </a:lnTo>
                  <a:lnTo>
                    <a:pt x="172" y="34"/>
                  </a:lnTo>
                  <a:lnTo>
                    <a:pt x="185" y="35"/>
                  </a:lnTo>
                  <a:lnTo>
                    <a:pt x="168" y="27"/>
                  </a:lnTo>
                  <a:lnTo>
                    <a:pt x="186" y="23"/>
                  </a:lnTo>
                  <a:lnTo>
                    <a:pt x="204" y="21"/>
                  </a:lnTo>
                  <a:lnTo>
                    <a:pt x="221" y="16"/>
                  </a:lnTo>
                  <a:lnTo>
                    <a:pt x="238" y="11"/>
                  </a:lnTo>
                  <a:lnTo>
                    <a:pt x="253" y="6"/>
                  </a:lnTo>
                  <a:lnTo>
                    <a:pt x="270" y="2"/>
                  </a:lnTo>
                  <a:lnTo>
                    <a:pt x="283" y="0"/>
                  </a:lnTo>
                  <a:lnTo>
                    <a:pt x="293" y="11"/>
                  </a:lnTo>
                  <a:lnTo>
                    <a:pt x="319" y="21"/>
                  </a:lnTo>
                  <a:lnTo>
                    <a:pt x="330" y="26"/>
                  </a:lnTo>
                  <a:lnTo>
                    <a:pt x="341" y="28"/>
                  </a:lnTo>
                  <a:lnTo>
                    <a:pt x="359" y="21"/>
                  </a:lnTo>
                  <a:lnTo>
                    <a:pt x="376" y="15"/>
                  </a:lnTo>
                  <a:lnTo>
                    <a:pt x="379" y="17"/>
                  </a:lnTo>
                  <a:lnTo>
                    <a:pt x="377" y="26"/>
                  </a:lnTo>
                  <a:lnTo>
                    <a:pt x="396" y="39"/>
                  </a:lnTo>
                  <a:lnTo>
                    <a:pt x="414" y="51"/>
                  </a:lnTo>
                  <a:lnTo>
                    <a:pt x="433" y="64"/>
                  </a:lnTo>
                  <a:lnTo>
                    <a:pt x="453" y="77"/>
                  </a:lnTo>
                  <a:lnTo>
                    <a:pt x="456" y="72"/>
                  </a:lnTo>
                  <a:lnTo>
                    <a:pt x="466" y="76"/>
                  </a:lnTo>
                  <a:lnTo>
                    <a:pt x="484" y="74"/>
                  </a:lnTo>
                  <a:lnTo>
                    <a:pt x="503" y="86"/>
                  </a:lnTo>
                  <a:lnTo>
                    <a:pt x="522" y="96"/>
                  </a:lnTo>
                  <a:lnTo>
                    <a:pt x="540" y="93"/>
                  </a:lnTo>
                  <a:lnTo>
                    <a:pt x="557" y="110"/>
                  </a:lnTo>
                  <a:lnTo>
                    <a:pt x="551" y="122"/>
                  </a:lnTo>
                  <a:lnTo>
                    <a:pt x="544" y="126"/>
                  </a:lnTo>
                  <a:lnTo>
                    <a:pt x="551" y="144"/>
                  </a:lnTo>
                  <a:lnTo>
                    <a:pt x="538" y="147"/>
                  </a:lnTo>
                  <a:lnTo>
                    <a:pt x="515" y="142"/>
                  </a:lnTo>
                  <a:lnTo>
                    <a:pt x="517" y="158"/>
                  </a:lnTo>
                  <a:lnTo>
                    <a:pt x="519" y="172"/>
                  </a:lnTo>
                  <a:lnTo>
                    <a:pt x="525" y="179"/>
                  </a:lnTo>
                  <a:lnTo>
                    <a:pt x="504" y="177"/>
                  </a:lnTo>
                  <a:lnTo>
                    <a:pt x="487" y="184"/>
                  </a:lnTo>
                  <a:lnTo>
                    <a:pt x="497" y="188"/>
                  </a:lnTo>
                  <a:lnTo>
                    <a:pt x="503" y="201"/>
                  </a:lnTo>
                  <a:lnTo>
                    <a:pt x="510" y="214"/>
                  </a:lnTo>
                  <a:lnTo>
                    <a:pt x="510" y="218"/>
                  </a:lnTo>
                  <a:lnTo>
                    <a:pt x="507" y="221"/>
                  </a:lnTo>
                  <a:lnTo>
                    <a:pt x="489" y="210"/>
                  </a:lnTo>
                  <a:lnTo>
                    <a:pt x="469" y="212"/>
                  </a:lnTo>
                  <a:lnTo>
                    <a:pt x="450" y="214"/>
                  </a:lnTo>
                  <a:lnTo>
                    <a:pt x="430" y="214"/>
                  </a:lnTo>
                  <a:lnTo>
                    <a:pt x="417" y="213"/>
                  </a:lnTo>
                  <a:lnTo>
                    <a:pt x="408" y="222"/>
                  </a:lnTo>
                  <a:lnTo>
                    <a:pt x="394" y="221"/>
                  </a:lnTo>
                  <a:lnTo>
                    <a:pt x="378" y="219"/>
                  </a:lnTo>
                  <a:lnTo>
                    <a:pt x="369" y="226"/>
                  </a:lnTo>
                  <a:lnTo>
                    <a:pt x="355" y="237"/>
                  </a:lnTo>
                  <a:lnTo>
                    <a:pt x="341" y="246"/>
                  </a:lnTo>
                  <a:lnTo>
                    <a:pt x="328" y="239"/>
                  </a:lnTo>
                  <a:lnTo>
                    <a:pt x="313" y="232"/>
                  </a:lnTo>
                  <a:lnTo>
                    <a:pt x="312" y="218"/>
                  </a:lnTo>
                  <a:lnTo>
                    <a:pt x="297" y="207"/>
                  </a:lnTo>
                  <a:lnTo>
                    <a:pt x="281" y="206"/>
                  </a:lnTo>
                  <a:lnTo>
                    <a:pt x="265" y="204"/>
                  </a:lnTo>
                  <a:lnTo>
                    <a:pt x="251" y="203"/>
                  </a:lnTo>
                  <a:lnTo>
                    <a:pt x="235" y="202"/>
                  </a:lnTo>
                  <a:lnTo>
                    <a:pt x="221" y="185"/>
                  </a:lnTo>
                  <a:lnTo>
                    <a:pt x="202" y="176"/>
                  </a:lnTo>
                  <a:lnTo>
                    <a:pt x="183" y="165"/>
                  </a:lnTo>
                  <a:lnTo>
                    <a:pt x="166" y="172"/>
                  </a:lnTo>
                  <a:lnTo>
                    <a:pt x="148" y="178"/>
                  </a:lnTo>
                  <a:lnTo>
                    <a:pt x="151" y="195"/>
                  </a:lnTo>
                  <a:lnTo>
                    <a:pt x="155" y="210"/>
                  </a:lnTo>
                  <a:lnTo>
                    <a:pt x="160" y="226"/>
                  </a:lnTo>
                  <a:lnTo>
                    <a:pt x="163" y="243"/>
                  </a:lnTo>
                  <a:lnTo>
                    <a:pt x="147" y="237"/>
                  </a:lnTo>
                  <a:lnTo>
                    <a:pt x="130" y="232"/>
                  </a:lnTo>
                  <a:lnTo>
                    <a:pt x="131" y="220"/>
                  </a:lnTo>
                  <a:lnTo>
                    <a:pt x="106" y="220"/>
                  </a:lnTo>
                  <a:lnTo>
                    <a:pt x="94" y="215"/>
                  </a:lnTo>
                  <a:lnTo>
                    <a:pt x="88" y="212"/>
                  </a:lnTo>
                  <a:lnTo>
                    <a:pt x="75" y="194"/>
                  </a:lnTo>
                  <a:lnTo>
                    <a:pt x="67" y="189"/>
                  </a:lnTo>
                  <a:lnTo>
                    <a:pt x="84" y="188"/>
                  </a:lnTo>
                  <a:lnTo>
                    <a:pt x="77" y="182"/>
                  </a:lnTo>
                  <a:lnTo>
                    <a:pt x="85" y="174"/>
                  </a:lnTo>
                  <a:lnTo>
                    <a:pt x="103" y="174"/>
                  </a:lnTo>
                  <a:lnTo>
                    <a:pt x="100" y="167"/>
                  </a:lnTo>
                  <a:lnTo>
                    <a:pt x="96" y="148"/>
                  </a:lnTo>
                  <a:lnTo>
                    <a:pt x="77" y="14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89" name="Freeform 266"/>
            <p:cNvSpPr>
              <a:spLocks/>
            </p:cNvSpPr>
            <p:nvPr/>
          </p:nvSpPr>
          <p:spPr bwMode="auto">
            <a:xfrm>
              <a:off x="3156" y="1827"/>
              <a:ext cx="133" cy="52"/>
            </a:xfrm>
            <a:custGeom>
              <a:avLst/>
              <a:gdLst>
                <a:gd name="T0" fmla="*/ 27 w 120"/>
                <a:gd name="T1" fmla="*/ 19 h 46"/>
                <a:gd name="T2" fmla="*/ 0 w 120"/>
                <a:gd name="T3" fmla="*/ 3 h 46"/>
                <a:gd name="T4" fmla="*/ 1 w 120"/>
                <a:gd name="T5" fmla="*/ 0 h 46"/>
                <a:gd name="T6" fmla="*/ 19 w 120"/>
                <a:gd name="T7" fmla="*/ 2 h 46"/>
                <a:gd name="T8" fmla="*/ 37 w 120"/>
                <a:gd name="T9" fmla="*/ 3 h 46"/>
                <a:gd name="T10" fmla="*/ 61 w 120"/>
                <a:gd name="T11" fmla="*/ 14 h 46"/>
                <a:gd name="T12" fmla="*/ 85 w 120"/>
                <a:gd name="T13" fmla="*/ 24 h 46"/>
                <a:gd name="T14" fmla="*/ 109 w 120"/>
                <a:gd name="T15" fmla="*/ 33 h 46"/>
                <a:gd name="T16" fmla="*/ 133 w 120"/>
                <a:gd name="T17" fmla="*/ 43 h 46"/>
                <a:gd name="T18" fmla="*/ 127 w 120"/>
                <a:gd name="T19" fmla="*/ 52 h 46"/>
                <a:gd name="T20" fmla="*/ 112 w 120"/>
                <a:gd name="T21" fmla="*/ 51 h 46"/>
                <a:gd name="T22" fmla="*/ 88 w 120"/>
                <a:gd name="T23" fmla="*/ 50 h 46"/>
                <a:gd name="T24" fmla="*/ 63 w 120"/>
                <a:gd name="T25" fmla="*/ 50 h 46"/>
                <a:gd name="T26" fmla="*/ 43 w 120"/>
                <a:gd name="T27" fmla="*/ 51 h 46"/>
                <a:gd name="T28" fmla="*/ 42 w 120"/>
                <a:gd name="T29" fmla="*/ 36 h 46"/>
                <a:gd name="T30" fmla="*/ 27 w 120"/>
                <a:gd name="T31" fmla="*/ 19 h 4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20" h="46">
                  <a:moveTo>
                    <a:pt x="24" y="17"/>
                  </a:moveTo>
                  <a:lnTo>
                    <a:pt x="0" y="3"/>
                  </a:lnTo>
                  <a:lnTo>
                    <a:pt x="1" y="0"/>
                  </a:lnTo>
                  <a:lnTo>
                    <a:pt x="17" y="2"/>
                  </a:lnTo>
                  <a:lnTo>
                    <a:pt x="33" y="3"/>
                  </a:lnTo>
                  <a:lnTo>
                    <a:pt x="55" y="12"/>
                  </a:lnTo>
                  <a:lnTo>
                    <a:pt x="77" y="21"/>
                  </a:lnTo>
                  <a:lnTo>
                    <a:pt x="98" y="29"/>
                  </a:lnTo>
                  <a:lnTo>
                    <a:pt x="120" y="38"/>
                  </a:lnTo>
                  <a:lnTo>
                    <a:pt x="115" y="46"/>
                  </a:lnTo>
                  <a:lnTo>
                    <a:pt x="101" y="45"/>
                  </a:lnTo>
                  <a:lnTo>
                    <a:pt x="79" y="44"/>
                  </a:lnTo>
                  <a:lnTo>
                    <a:pt x="57" y="44"/>
                  </a:lnTo>
                  <a:lnTo>
                    <a:pt x="39" y="45"/>
                  </a:lnTo>
                  <a:lnTo>
                    <a:pt x="38" y="32"/>
                  </a:lnTo>
                  <a:lnTo>
                    <a:pt x="24" y="1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0" name="Freeform 267"/>
            <p:cNvSpPr>
              <a:spLocks/>
            </p:cNvSpPr>
            <p:nvPr/>
          </p:nvSpPr>
          <p:spPr bwMode="auto">
            <a:xfrm>
              <a:off x="3662" y="1841"/>
              <a:ext cx="158" cy="80"/>
            </a:xfrm>
            <a:custGeom>
              <a:avLst/>
              <a:gdLst>
                <a:gd name="T0" fmla="*/ 52 w 141"/>
                <a:gd name="T1" fmla="*/ 46 h 71"/>
                <a:gd name="T2" fmla="*/ 35 w 141"/>
                <a:gd name="T3" fmla="*/ 36 h 71"/>
                <a:gd name="T4" fmla="*/ 11 w 141"/>
                <a:gd name="T5" fmla="*/ 33 h 71"/>
                <a:gd name="T6" fmla="*/ 0 w 141"/>
                <a:gd name="T7" fmla="*/ 18 h 71"/>
                <a:gd name="T8" fmla="*/ 10 w 141"/>
                <a:gd name="T9" fmla="*/ 10 h 71"/>
                <a:gd name="T10" fmla="*/ 28 w 141"/>
                <a:gd name="T11" fmla="*/ 12 h 71"/>
                <a:gd name="T12" fmla="*/ 44 w 141"/>
                <a:gd name="T13" fmla="*/ 14 h 71"/>
                <a:gd name="T14" fmla="*/ 54 w 141"/>
                <a:gd name="T15" fmla="*/ 3 h 71"/>
                <a:gd name="T16" fmla="*/ 68 w 141"/>
                <a:gd name="T17" fmla="*/ 5 h 71"/>
                <a:gd name="T18" fmla="*/ 91 w 141"/>
                <a:gd name="T19" fmla="*/ 5 h 71"/>
                <a:gd name="T20" fmla="*/ 112 w 141"/>
                <a:gd name="T21" fmla="*/ 2 h 71"/>
                <a:gd name="T22" fmla="*/ 134 w 141"/>
                <a:gd name="T23" fmla="*/ 0 h 71"/>
                <a:gd name="T24" fmla="*/ 155 w 141"/>
                <a:gd name="T25" fmla="*/ 12 h 71"/>
                <a:gd name="T26" fmla="*/ 158 w 141"/>
                <a:gd name="T27" fmla="*/ 23 h 71"/>
                <a:gd name="T28" fmla="*/ 146 w 141"/>
                <a:gd name="T29" fmla="*/ 33 h 71"/>
                <a:gd name="T30" fmla="*/ 134 w 141"/>
                <a:gd name="T31" fmla="*/ 43 h 71"/>
                <a:gd name="T32" fmla="*/ 117 w 141"/>
                <a:gd name="T33" fmla="*/ 47 h 71"/>
                <a:gd name="T34" fmla="*/ 105 w 141"/>
                <a:gd name="T35" fmla="*/ 60 h 71"/>
                <a:gd name="T36" fmla="*/ 96 w 141"/>
                <a:gd name="T37" fmla="*/ 57 h 71"/>
                <a:gd name="T38" fmla="*/ 89 w 141"/>
                <a:gd name="T39" fmla="*/ 59 h 71"/>
                <a:gd name="T40" fmla="*/ 76 w 141"/>
                <a:gd name="T41" fmla="*/ 65 h 71"/>
                <a:gd name="T42" fmla="*/ 69 w 141"/>
                <a:gd name="T43" fmla="*/ 80 h 71"/>
                <a:gd name="T44" fmla="*/ 41 w 141"/>
                <a:gd name="T45" fmla="*/ 78 h 71"/>
                <a:gd name="T46" fmla="*/ 13 w 141"/>
                <a:gd name="T47" fmla="*/ 73 h 71"/>
                <a:gd name="T48" fmla="*/ 11 w 141"/>
                <a:gd name="T49" fmla="*/ 60 h 71"/>
                <a:gd name="T50" fmla="*/ 31 w 141"/>
                <a:gd name="T51" fmla="*/ 53 h 71"/>
                <a:gd name="T52" fmla="*/ 52 w 141"/>
                <a:gd name="T53" fmla="*/ 46 h 7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41" h="71">
                  <a:moveTo>
                    <a:pt x="46" y="41"/>
                  </a:moveTo>
                  <a:lnTo>
                    <a:pt x="31" y="32"/>
                  </a:lnTo>
                  <a:lnTo>
                    <a:pt x="10" y="29"/>
                  </a:lnTo>
                  <a:lnTo>
                    <a:pt x="0" y="16"/>
                  </a:lnTo>
                  <a:lnTo>
                    <a:pt x="9" y="9"/>
                  </a:lnTo>
                  <a:lnTo>
                    <a:pt x="25" y="11"/>
                  </a:lnTo>
                  <a:lnTo>
                    <a:pt x="39" y="12"/>
                  </a:lnTo>
                  <a:lnTo>
                    <a:pt x="48" y="3"/>
                  </a:lnTo>
                  <a:lnTo>
                    <a:pt x="61" y="4"/>
                  </a:lnTo>
                  <a:lnTo>
                    <a:pt x="81" y="4"/>
                  </a:lnTo>
                  <a:lnTo>
                    <a:pt x="100" y="2"/>
                  </a:lnTo>
                  <a:lnTo>
                    <a:pt x="120" y="0"/>
                  </a:lnTo>
                  <a:lnTo>
                    <a:pt x="138" y="11"/>
                  </a:lnTo>
                  <a:lnTo>
                    <a:pt x="141" y="20"/>
                  </a:lnTo>
                  <a:lnTo>
                    <a:pt x="130" y="29"/>
                  </a:lnTo>
                  <a:lnTo>
                    <a:pt x="120" y="38"/>
                  </a:lnTo>
                  <a:lnTo>
                    <a:pt x="104" y="42"/>
                  </a:lnTo>
                  <a:lnTo>
                    <a:pt x="94" y="53"/>
                  </a:lnTo>
                  <a:lnTo>
                    <a:pt x="86" y="51"/>
                  </a:lnTo>
                  <a:lnTo>
                    <a:pt x="79" y="52"/>
                  </a:lnTo>
                  <a:lnTo>
                    <a:pt x="68" y="58"/>
                  </a:lnTo>
                  <a:lnTo>
                    <a:pt x="62" y="71"/>
                  </a:lnTo>
                  <a:lnTo>
                    <a:pt x="37" y="69"/>
                  </a:lnTo>
                  <a:lnTo>
                    <a:pt x="12" y="65"/>
                  </a:lnTo>
                  <a:lnTo>
                    <a:pt x="10" y="53"/>
                  </a:lnTo>
                  <a:lnTo>
                    <a:pt x="28" y="47"/>
                  </a:lnTo>
                  <a:lnTo>
                    <a:pt x="46" y="4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1" name="Freeform 268"/>
            <p:cNvSpPr>
              <a:spLocks/>
            </p:cNvSpPr>
            <p:nvPr/>
          </p:nvSpPr>
          <p:spPr bwMode="auto">
            <a:xfrm>
              <a:off x="3369" y="1852"/>
              <a:ext cx="242" cy="149"/>
            </a:xfrm>
            <a:custGeom>
              <a:avLst/>
              <a:gdLst>
                <a:gd name="T0" fmla="*/ 230 w 217"/>
                <a:gd name="T1" fmla="*/ 116 h 134"/>
                <a:gd name="T2" fmla="*/ 223 w 217"/>
                <a:gd name="T3" fmla="*/ 132 h 134"/>
                <a:gd name="T4" fmla="*/ 209 w 217"/>
                <a:gd name="T5" fmla="*/ 140 h 134"/>
                <a:gd name="T6" fmla="*/ 203 w 217"/>
                <a:gd name="T7" fmla="*/ 149 h 134"/>
                <a:gd name="T8" fmla="*/ 194 w 217"/>
                <a:gd name="T9" fmla="*/ 148 h 134"/>
                <a:gd name="T10" fmla="*/ 177 w 217"/>
                <a:gd name="T11" fmla="*/ 142 h 134"/>
                <a:gd name="T12" fmla="*/ 171 w 217"/>
                <a:gd name="T13" fmla="*/ 122 h 134"/>
                <a:gd name="T14" fmla="*/ 156 w 217"/>
                <a:gd name="T15" fmla="*/ 120 h 134"/>
                <a:gd name="T16" fmla="*/ 142 w 217"/>
                <a:gd name="T17" fmla="*/ 111 h 134"/>
                <a:gd name="T18" fmla="*/ 127 w 217"/>
                <a:gd name="T19" fmla="*/ 101 h 134"/>
                <a:gd name="T20" fmla="*/ 100 w 217"/>
                <a:gd name="T21" fmla="*/ 92 h 134"/>
                <a:gd name="T22" fmla="*/ 84 w 217"/>
                <a:gd name="T23" fmla="*/ 93 h 134"/>
                <a:gd name="T24" fmla="*/ 66 w 217"/>
                <a:gd name="T25" fmla="*/ 96 h 134"/>
                <a:gd name="T26" fmla="*/ 54 w 217"/>
                <a:gd name="T27" fmla="*/ 108 h 134"/>
                <a:gd name="T28" fmla="*/ 48 w 217"/>
                <a:gd name="T29" fmla="*/ 108 h 134"/>
                <a:gd name="T30" fmla="*/ 43 w 217"/>
                <a:gd name="T31" fmla="*/ 92 h 134"/>
                <a:gd name="T32" fmla="*/ 39 w 217"/>
                <a:gd name="T33" fmla="*/ 75 h 134"/>
                <a:gd name="T34" fmla="*/ 29 w 217"/>
                <a:gd name="T35" fmla="*/ 68 h 134"/>
                <a:gd name="T36" fmla="*/ 28 w 217"/>
                <a:gd name="T37" fmla="*/ 69 h 134"/>
                <a:gd name="T38" fmla="*/ 30 w 217"/>
                <a:gd name="T39" fmla="*/ 66 h 134"/>
                <a:gd name="T40" fmla="*/ 33 w 217"/>
                <a:gd name="T41" fmla="*/ 62 h 134"/>
                <a:gd name="T42" fmla="*/ 29 w 217"/>
                <a:gd name="T43" fmla="*/ 56 h 134"/>
                <a:gd name="T44" fmla="*/ 21 w 217"/>
                <a:gd name="T45" fmla="*/ 58 h 134"/>
                <a:gd name="T46" fmla="*/ 21 w 217"/>
                <a:gd name="T47" fmla="*/ 59 h 134"/>
                <a:gd name="T48" fmla="*/ 16 w 217"/>
                <a:gd name="T49" fmla="*/ 39 h 134"/>
                <a:gd name="T50" fmla="*/ 19 w 217"/>
                <a:gd name="T51" fmla="*/ 38 h 134"/>
                <a:gd name="T52" fmla="*/ 28 w 217"/>
                <a:gd name="T53" fmla="*/ 38 h 134"/>
                <a:gd name="T54" fmla="*/ 36 w 217"/>
                <a:gd name="T55" fmla="*/ 42 h 134"/>
                <a:gd name="T56" fmla="*/ 40 w 217"/>
                <a:gd name="T57" fmla="*/ 41 h 134"/>
                <a:gd name="T58" fmla="*/ 41 w 217"/>
                <a:gd name="T59" fmla="*/ 39 h 134"/>
                <a:gd name="T60" fmla="*/ 43 w 217"/>
                <a:gd name="T61" fmla="*/ 33 h 134"/>
                <a:gd name="T62" fmla="*/ 28 w 217"/>
                <a:gd name="T63" fmla="*/ 16 h 134"/>
                <a:gd name="T64" fmla="*/ 13 w 217"/>
                <a:gd name="T65" fmla="*/ 14 h 134"/>
                <a:gd name="T66" fmla="*/ 14 w 217"/>
                <a:gd name="T67" fmla="*/ 31 h 134"/>
                <a:gd name="T68" fmla="*/ 14 w 217"/>
                <a:gd name="T69" fmla="*/ 33 h 134"/>
                <a:gd name="T70" fmla="*/ 3 w 217"/>
                <a:gd name="T71" fmla="*/ 12 h 134"/>
                <a:gd name="T72" fmla="*/ 6 w 217"/>
                <a:gd name="T73" fmla="*/ 2 h 134"/>
                <a:gd name="T74" fmla="*/ 0 w 217"/>
                <a:gd name="T75" fmla="*/ 0 h 134"/>
                <a:gd name="T76" fmla="*/ 28 w 217"/>
                <a:gd name="T77" fmla="*/ 0 h 134"/>
                <a:gd name="T78" fmla="*/ 27 w 217"/>
                <a:gd name="T79" fmla="*/ 13 h 134"/>
                <a:gd name="T80" fmla="*/ 46 w 217"/>
                <a:gd name="T81" fmla="*/ 19 h 134"/>
                <a:gd name="T82" fmla="*/ 64 w 217"/>
                <a:gd name="T83" fmla="*/ 26 h 134"/>
                <a:gd name="T84" fmla="*/ 87 w 217"/>
                <a:gd name="T85" fmla="*/ 29 h 134"/>
                <a:gd name="T86" fmla="*/ 83 w 217"/>
                <a:gd name="T87" fmla="*/ 19 h 134"/>
                <a:gd name="T88" fmla="*/ 90 w 217"/>
                <a:gd name="T89" fmla="*/ 14 h 134"/>
                <a:gd name="T90" fmla="*/ 104 w 217"/>
                <a:gd name="T91" fmla="*/ 0 h 134"/>
                <a:gd name="T92" fmla="*/ 126 w 217"/>
                <a:gd name="T93" fmla="*/ 14 h 134"/>
                <a:gd name="T94" fmla="*/ 139 w 217"/>
                <a:gd name="T95" fmla="*/ 34 h 134"/>
                <a:gd name="T96" fmla="*/ 161 w 217"/>
                <a:gd name="T97" fmla="*/ 42 h 134"/>
                <a:gd name="T98" fmla="*/ 175 w 217"/>
                <a:gd name="T99" fmla="*/ 51 h 134"/>
                <a:gd name="T100" fmla="*/ 203 w 217"/>
                <a:gd name="T101" fmla="*/ 68 h 134"/>
                <a:gd name="T102" fmla="*/ 231 w 217"/>
                <a:gd name="T103" fmla="*/ 86 h 134"/>
                <a:gd name="T104" fmla="*/ 242 w 217"/>
                <a:gd name="T105" fmla="*/ 106 h 134"/>
                <a:gd name="T106" fmla="*/ 235 w 217"/>
                <a:gd name="T107" fmla="*/ 111 h 134"/>
                <a:gd name="T108" fmla="*/ 230 w 217"/>
                <a:gd name="T109" fmla="*/ 116 h 13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17" h="134">
                  <a:moveTo>
                    <a:pt x="206" y="104"/>
                  </a:moveTo>
                  <a:lnTo>
                    <a:pt x="200" y="119"/>
                  </a:lnTo>
                  <a:lnTo>
                    <a:pt x="187" y="126"/>
                  </a:lnTo>
                  <a:lnTo>
                    <a:pt x="182" y="134"/>
                  </a:lnTo>
                  <a:lnTo>
                    <a:pt x="174" y="133"/>
                  </a:lnTo>
                  <a:lnTo>
                    <a:pt x="159" y="128"/>
                  </a:lnTo>
                  <a:lnTo>
                    <a:pt x="153" y="110"/>
                  </a:lnTo>
                  <a:lnTo>
                    <a:pt x="140" y="108"/>
                  </a:lnTo>
                  <a:lnTo>
                    <a:pt x="127" y="100"/>
                  </a:lnTo>
                  <a:lnTo>
                    <a:pt x="114" y="91"/>
                  </a:lnTo>
                  <a:lnTo>
                    <a:pt x="90" y="83"/>
                  </a:lnTo>
                  <a:lnTo>
                    <a:pt x="75" y="84"/>
                  </a:lnTo>
                  <a:lnTo>
                    <a:pt x="59" y="86"/>
                  </a:lnTo>
                  <a:lnTo>
                    <a:pt x="48" y="97"/>
                  </a:lnTo>
                  <a:lnTo>
                    <a:pt x="43" y="97"/>
                  </a:lnTo>
                  <a:lnTo>
                    <a:pt x="39" y="83"/>
                  </a:lnTo>
                  <a:lnTo>
                    <a:pt x="35" y="67"/>
                  </a:lnTo>
                  <a:lnTo>
                    <a:pt x="26" y="61"/>
                  </a:lnTo>
                  <a:lnTo>
                    <a:pt x="25" y="62"/>
                  </a:lnTo>
                  <a:lnTo>
                    <a:pt x="27" y="59"/>
                  </a:lnTo>
                  <a:lnTo>
                    <a:pt x="30" y="56"/>
                  </a:lnTo>
                  <a:lnTo>
                    <a:pt x="26" y="50"/>
                  </a:lnTo>
                  <a:lnTo>
                    <a:pt x="19" y="52"/>
                  </a:lnTo>
                  <a:lnTo>
                    <a:pt x="19" y="53"/>
                  </a:lnTo>
                  <a:lnTo>
                    <a:pt x="14" y="35"/>
                  </a:lnTo>
                  <a:lnTo>
                    <a:pt x="17" y="34"/>
                  </a:lnTo>
                  <a:lnTo>
                    <a:pt x="25" y="34"/>
                  </a:lnTo>
                  <a:lnTo>
                    <a:pt x="32" y="38"/>
                  </a:lnTo>
                  <a:lnTo>
                    <a:pt x="36" y="37"/>
                  </a:lnTo>
                  <a:lnTo>
                    <a:pt x="37" y="35"/>
                  </a:lnTo>
                  <a:lnTo>
                    <a:pt x="39" y="30"/>
                  </a:lnTo>
                  <a:lnTo>
                    <a:pt x="25" y="14"/>
                  </a:lnTo>
                  <a:lnTo>
                    <a:pt x="12" y="13"/>
                  </a:lnTo>
                  <a:lnTo>
                    <a:pt x="13" y="28"/>
                  </a:lnTo>
                  <a:lnTo>
                    <a:pt x="13" y="30"/>
                  </a:lnTo>
                  <a:lnTo>
                    <a:pt x="3" y="11"/>
                  </a:lnTo>
                  <a:lnTo>
                    <a:pt x="5" y="2"/>
                  </a:lnTo>
                  <a:lnTo>
                    <a:pt x="0" y="0"/>
                  </a:lnTo>
                  <a:lnTo>
                    <a:pt x="25" y="0"/>
                  </a:lnTo>
                  <a:lnTo>
                    <a:pt x="24" y="12"/>
                  </a:lnTo>
                  <a:lnTo>
                    <a:pt x="41" y="17"/>
                  </a:lnTo>
                  <a:lnTo>
                    <a:pt x="57" y="23"/>
                  </a:lnTo>
                  <a:lnTo>
                    <a:pt x="78" y="26"/>
                  </a:lnTo>
                  <a:lnTo>
                    <a:pt x="74" y="17"/>
                  </a:lnTo>
                  <a:lnTo>
                    <a:pt x="81" y="13"/>
                  </a:lnTo>
                  <a:lnTo>
                    <a:pt x="93" y="0"/>
                  </a:lnTo>
                  <a:lnTo>
                    <a:pt x="113" y="13"/>
                  </a:lnTo>
                  <a:lnTo>
                    <a:pt x="125" y="31"/>
                  </a:lnTo>
                  <a:lnTo>
                    <a:pt x="144" y="38"/>
                  </a:lnTo>
                  <a:lnTo>
                    <a:pt x="157" y="46"/>
                  </a:lnTo>
                  <a:lnTo>
                    <a:pt x="182" y="61"/>
                  </a:lnTo>
                  <a:lnTo>
                    <a:pt x="207" y="77"/>
                  </a:lnTo>
                  <a:lnTo>
                    <a:pt x="217" y="95"/>
                  </a:lnTo>
                  <a:lnTo>
                    <a:pt x="211" y="100"/>
                  </a:lnTo>
                  <a:lnTo>
                    <a:pt x="206" y="10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2" name="Freeform 269"/>
            <p:cNvSpPr>
              <a:spLocks/>
            </p:cNvSpPr>
            <p:nvPr/>
          </p:nvSpPr>
          <p:spPr bwMode="auto">
            <a:xfrm>
              <a:off x="3542" y="1939"/>
              <a:ext cx="222" cy="180"/>
            </a:xfrm>
            <a:custGeom>
              <a:avLst/>
              <a:gdLst>
                <a:gd name="T0" fmla="*/ 1 w 200"/>
                <a:gd name="T1" fmla="*/ 79 h 162"/>
                <a:gd name="T2" fmla="*/ 0 w 200"/>
                <a:gd name="T3" fmla="*/ 81 h 162"/>
                <a:gd name="T4" fmla="*/ 0 w 200"/>
                <a:gd name="T5" fmla="*/ 92 h 162"/>
                <a:gd name="T6" fmla="*/ 7 w 200"/>
                <a:gd name="T7" fmla="*/ 98 h 162"/>
                <a:gd name="T8" fmla="*/ 4 w 200"/>
                <a:gd name="T9" fmla="*/ 101 h 162"/>
                <a:gd name="T10" fmla="*/ 9 w 200"/>
                <a:gd name="T11" fmla="*/ 118 h 162"/>
                <a:gd name="T12" fmla="*/ 11 w 200"/>
                <a:gd name="T13" fmla="*/ 134 h 162"/>
                <a:gd name="T14" fmla="*/ 29 w 200"/>
                <a:gd name="T15" fmla="*/ 140 h 162"/>
                <a:gd name="T16" fmla="*/ 31 w 200"/>
                <a:gd name="T17" fmla="*/ 148 h 162"/>
                <a:gd name="T18" fmla="*/ 20 w 200"/>
                <a:gd name="T19" fmla="*/ 171 h 162"/>
                <a:gd name="T20" fmla="*/ 34 w 200"/>
                <a:gd name="T21" fmla="*/ 174 h 162"/>
                <a:gd name="T22" fmla="*/ 48 w 200"/>
                <a:gd name="T23" fmla="*/ 180 h 162"/>
                <a:gd name="T24" fmla="*/ 74 w 200"/>
                <a:gd name="T25" fmla="*/ 179 h 162"/>
                <a:gd name="T26" fmla="*/ 93 w 200"/>
                <a:gd name="T27" fmla="*/ 174 h 162"/>
                <a:gd name="T28" fmla="*/ 110 w 200"/>
                <a:gd name="T29" fmla="*/ 171 h 162"/>
                <a:gd name="T30" fmla="*/ 110 w 200"/>
                <a:gd name="T31" fmla="*/ 162 h 162"/>
                <a:gd name="T32" fmla="*/ 113 w 200"/>
                <a:gd name="T33" fmla="*/ 147 h 162"/>
                <a:gd name="T34" fmla="*/ 129 w 200"/>
                <a:gd name="T35" fmla="*/ 140 h 162"/>
                <a:gd name="T36" fmla="*/ 134 w 200"/>
                <a:gd name="T37" fmla="*/ 134 h 162"/>
                <a:gd name="T38" fmla="*/ 150 w 200"/>
                <a:gd name="T39" fmla="*/ 134 h 162"/>
                <a:gd name="T40" fmla="*/ 151 w 200"/>
                <a:gd name="T41" fmla="*/ 113 h 162"/>
                <a:gd name="T42" fmla="*/ 164 w 200"/>
                <a:gd name="T43" fmla="*/ 101 h 162"/>
                <a:gd name="T44" fmla="*/ 155 w 200"/>
                <a:gd name="T45" fmla="*/ 91 h 162"/>
                <a:gd name="T46" fmla="*/ 170 w 200"/>
                <a:gd name="T47" fmla="*/ 89 h 162"/>
                <a:gd name="T48" fmla="*/ 173 w 200"/>
                <a:gd name="T49" fmla="*/ 80 h 162"/>
                <a:gd name="T50" fmla="*/ 178 w 200"/>
                <a:gd name="T51" fmla="*/ 66 h 162"/>
                <a:gd name="T52" fmla="*/ 169 w 200"/>
                <a:gd name="T53" fmla="*/ 49 h 162"/>
                <a:gd name="T54" fmla="*/ 176 w 200"/>
                <a:gd name="T55" fmla="*/ 38 h 162"/>
                <a:gd name="T56" fmla="*/ 196 w 200"/>
                <a:gd name="T57" fmla="*/ 32 h 162"/>
                <a:gd name="T58" fmla="*/ 216 w 200"/>
                <a:gd name="T59" fmla="*/ 28 h 162"/>
                <a:gd name="T60" fmla="*/ 216 w 200"/>
                <a:gd name="T61" fmla="*/ 24 h 162"/>
                <a:gd name="T62" fmla="*/ 221 w 200"/>
                <a:gd name="T63" fmla="*/ 24 h 162"/>
                <a:gd name="T64" fmla="*/ 222 w 200"/>
                <a:gd name="T65" fmla="*/ 24 h 162"/>
                <a:gd name="T66" fmla="*/ 208 w 200"/>
                <a:gd name="T67" fmla="*/ 22 h 162"/>
                <a:gd name="T68" fmla="*/ 202 w 200"/>
                <a:gd name="T69" fmla="*/ 21 h 162"/>
                <a:gd name="T70" fmla="*/ 189 w 200"/>
                <a:gd name="T71" fmla="*/ 22 h 162"/>
                <a:gd name="T72" fmla="*/ 169 w 200"/>
                <a:gd name="T73" fmla="*/ 33 h 162"/>
                <a:gd name="T74" fmla="*/ 162 w 200"/>
                <a:gd name="T75" fmla="*/ 9 h 162"/>
                <a:gd name="T76" fmla="*/ 158 w 200"/>
                <a:gd name="T77" fmla="*/ 9 h 162"/>
                <a:gd name="T78" fmla="*/ 153 w 200"/>
                <a:gd name="T79" fmla="*/ 0 h 162"/>
                <a:gd name="T80" fmla="*/ 144 w 200"/>
                <a:gd name="T81" fmla="*/ 4 h 162"/>
                <a:gd name="T82" fmla="*/ 142 w 200"/>
                <a:gd name="T83" fmla="*/ 16 h 162"/>
                <a:gd name="T84" fmla="*/ 130 w 200"/>
                <a:gd name="T85" fmla="*/ 21 h 162"/>
                <a:gd name="T86" fmla="*/ 127 w 200"/>
                <a:gd name="T87" fmla="*/ 26 h 162"/>
                <a:gd name="T88" fmla="*/ 115 w 200"/>
                <a:gd name="T89" fmla="*/ 26 h 162"/>
                <a:gd name="T90" fmla="*/ 107 w 200"/>
                <a:gd name="T91" fmla="*/ 27 h 162"/>
                <a:gd name="T92" fmla="*/ 101 w 200"/>
                <a:gd name="T93" fmla="*/ 24 h 162"/>
                <a:gd name="T94" fmla="*/ 84 w 200"/>
                <a:gd name="T95" fmla="*/ 21 h 162"/>
                <a:gd name="T96" fmla="*/ 69 w 200"/>
                <a:gd name="T97" fmla="*/ 19 h 162"/>
                <a:gd name="T98" fmla="*/ 62 w 200"/>
                <a:gd name="T99" fmla="*/ 24 h 162"/>
                <a:gd name="T100" fmla="*/ 57 w 200"/>
                <a:gd name="T101" fmla="*/ 29 h 162"/>
                <a:gd name="T102" fmla="*/ 50 w 200"/>
                <a:gd name="T103" fmla="*/ 46 h 162"/>
                <a:gd name="T104" fmla="*/ 36 w 200"/>
                <a:gd name="T105" fmla="*/ 53 h 162"/>
                <a:gd name="T106" fmla="*/ 30 w 200"/>
                <a:gd name="T107" fmla="*/ 62 h 162"/>
                <a:gd name="T108" fmla="*/ 21 w 200"/>
                <a:gd name="T109" fmla="*/ 61 h 162"/>
                <a:gd name="T110" fmla="*/ 4 w 200"/>
                <a:gd name="T111" fmla="*/ 56 h 162"/>
                <a:gd name="T112" fmla="*/ 1 w 200"/>
                <a:gd name="T113" fmla="*/ 79 h 16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00" h="162">
                  <a:moveTo>
                    <a:pt x="1" y="71"/>
                  </a:moveTo>
                  <a:lnTo>
                    <a:pt x="0" y="73"/>
                  </a:lnTo>
                  <a:lnTo>
                    <a:pt x="0" y="83"/>
                  </a:lnTo>
                  <a:lnTo>
                    <a:pt x="6" y="88"/>
                  </a:lnTo>
                  <a:lnTo>
                    <a:pt x="4" y="91"/>
                  </a:lnTo>
                  <a:lnTo>
                    <a:pt x="8" y="106"/>
                  </a:lnTo>
                  <a:lnTo>
                    <a:pt x="10" y="121"/>
                  </a:lnTo>
                  <a:lnTo>
                    <a:pt x="26" y="126"/>
                  </a:lnTo>
                  <a:lnTo>
                    <a:pt x="28" y="133"/>
                  </a:lnTo>
                  <a:lnTo>
                    <a:pt x="18" y="154"/>
                  </a:lnTo>
                  <a:lnTo>
                    <a:pt x="31" y="157"/>
                  </a:lnTo>
                  <a:lnTo>
                    <a:pt x="43" y="162"/>
                  </a:lnTo>
                  <a:lnTo>
                    <a:pt x="67" y="161"/>
                  </a:lnTo>
                  <a:lnTo>
                    <a:pt x="84" y="157"/>
                  </a:lnTo>
                  <a:lnTo>
                    <a:pt x="99" y="154"/>
                  </a:lnTo>
                  <a:lnTo>
                    <a:pt x="99" y="146"/>
                  </a:lnTo>
                  <a:lnTo>
                    <a:pt x="102" y="132"/>
                  </a:lnTo>
                  <a:lnTo>
                    <a:pt x="116" y="126"/>
                  </a:lnTo>
                  <a:lnTo>
                    <a:pt x="121" y="121"/>
                  </a:lnTo>
                  <a:lnTo>
                    <a:pt x="135" y="121"/>
                  </a:lnTo>
                  <a:lnTo>
                    <a:pt x="136" y="102"/>
                  </a:lnTo>
                  <a:lnTo>
                    <a:pt x="148" y="91"/>
                  </a:lnTo>
                  <a:lnTo>
                    <a:pt x="140" y="82"/>
                  </a:lnTo>
                  <a:lnTo>
                    <a:pt x="153" y="80"/>
                  </a:lnTo>
                  <a:lnTo>
                    <a:pt x="156" y="72"/>
                  </a:lnTo>
                  <a:lnTo>
                    <a:pt x="160" y="59"/>
                  </a:lnTo>
                  <a:lnTo>
                    <a:pt x="152" y="44"/>
                  </a:lnTo>
                  <a:lnTo>
                    <a:pt x="159" y="34"/>
                  </a:lnTo>
                  <a:lnTo>
                    <a:pt x="177" y="29"/>
                  </a:lnTo>
                  <a:lnTo>
                    <a:pt x="195" y="25"/>
                  </a:lnTo>
                  <a:lnTo>
                    <a:pt x="195" y="22"/>
                  </a:lnTo>
                  <a:lnTo>
                    <a:pt x="199" y="22"/>
                  </a:lnTo>
                  <a:lnTo>
                    <a:pt x="200" y="22"/>
                  </a:lnTo>
                  <a:lnTo>
                    <a:pt x="187" y="20"/>
                  </a:lnTo>
                  <a:lnTo>
                    <a:pt x="182" y="19"/>
                  </a:lnTo>
                  <a:lnTo>
                    <a:pt x="170" y="20"/>
                  </a:lnTo>
                  <a:lnTo>
                    <a:pt x="152" y="30"/>
                  </a:lnTo>
                  <a:lnTo>
                    <a:pt x="146" y="8"/>
                  </a:lnTo>
                  <a:lnTo>
                    <a:pt x="142" y="8"/>
                  </a:lnTo>
                  <a:lnTo>
                    <a:pt x="138" y="0"/>
                  </a:lnTo>
                  <a:lnTo>
                    <a:pt x="130" y="4"/>
                  </a:lnTo>
                  <a:lnTo>
                    <a:pt x="128" y="14"/>
                  </a:lnTo>
                  <a:lnTo>
                    <a:pt x="117" y="19"/>
                  </a:lnTo>
                  <a:lnTo>
                    <a:pt x="114" y="23"/>
                  </a:lnTo>
                  <a:lnTo>
                    <a:pt x="104" y="23"/>
                  </a:lnTo>
                  <a:lnTo>
                    <a:pt x="96" y="24"/>
                  </a:lnTo>
                  <a:lnTo>
                    <a:pt x="91" y="22"/>
                  </a:lnTo>
                  <a:lnTo>
                    <a:pt x="76" y="19"/>
                  </a:lnTo>
                  <a:lnTo>
                    <a:pt x="62" y="17"/>
                  </a:lnTo>
                  <a:lnTo>
                    <a:pt x="56" y="22"/>
                  </a:lnTo>
                  <a:lnTo>
                    <a:pt x="51" y="26"/>
                  </a:lnTo>
                  <a:lnTo>
                    <a:pt x="45" y="41"/>
                  </a:lnTo>
                  <a:lnTo>
                    <a:pt x="32" y="48"/>
                  </a:lnTo>
                  <a:lnTo>
                    <a:pt x="27" y="56"/>
                  </a:lnTo>
                  <a:lnTo>
                    <a:pt x="19" y="55"/>
                  </a:lnTo>
                  <a:lnTo>
                    <a:pt x="4" y="50"/>
                  </a:lnTo>
                  <a:lnTo>
                    <a:pt x="1" y="7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3" name="Freeform 270"/>
            <p:cNvSpPr>
              <a:spLocks/>
            </p:cNvSpPr>
            <p:nvPr/>
          </p:nvSpPr>
          <p:spPr bwMode="auto">
            <a:xfrm>
              <a:off x="3069" y="1994"/>
              <a:ext cx="35" cy="20"/>
            </a:xfrm>
            <a:custGeom>
              <a:avLst/>
              <a:gdLst>
                <a:gd name="T0" fmla="*/ 35 w 31"/>
                <a:gd name="T1" fmla="*/ 0 h 19"/>
                <a:gd name="T2" fmla="*/ 14 w 31"/>
                <a:gd name="T3" fmla="*/ 6 h 19"/>
                <a:gd name="T4" fmla="*/ 0 w 31"/>
                <a:gd name="T5" fmla="*/ 12 h 19"/>
                <a:gd name="T6" fmla="*/ 6 w 31"/>
                <a:gd name="T7" fmla="*/ 20 h 19"/>
                <a:gd name="T8" fmla="*/ 26 w 31"/>
                <a:gd name="T9" fmla="*/ 14 h 19"/>
                <a:gd name="T10" fmla="*/ 24 w 31"/>
                <a:gd name="T11" fmla="*/ 11 h 19"/>
                <a:gd name="T12" fmla="*/ 35 w 31"/>
                <a:gd name="T13" fmla="*/ 0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19">
                  <a:moveTo>
                    <a:pt x="31" y="0"/>
                  </a:moveTo>
                  <a:lnTo>
                    <a:pt x="12" y="6"/>
                  </a:lnTo>
                  <a:lnTo>
                    <a:pt x="0" y="11"/>
                  </a:lnTo>
                  <a:lnTo>
                    <a:pt x="5" y="19"/>
                  </a:lnTo>
                  <a:lnTo>
                    <a:pt x="23" y="13"/>
                  </a:lnTo>
                  <a:lnTo>
                    <a:pt x="21" y="10"/>
                  </a:lnTo>
                  <a:lnTo>
                    <a:pt x="31"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4" name="Line 271"/>
            <p:cNvSpPr>
              <a:spLocks noChangeShapeType="1"/>
            </p:cNvSpPr>
            <p:nvPr/>
          </p:nvSpPr>
          <p:spPr bwMode="auto">
            <a:xfrm>
              <a:off x="3753" y="1967"/>
              <a:ext cx="2" cy="5"/>
            </a:xfrm>
            <a:prstGeom prst="line">
              <a:avLst/>
            </a:prstGeom>
            <a:grpFill/>
            <a:ln w="3175">
              <a:solidFill>
                <a:schemeClr val="bg2">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5" name="Line 272"/>
            <p:cNvSpPr>
              <a:spLocks noChangeShapeType="1"/>
            </p:cNvSpPr>
            <p:nvPr/>
          </p:nvSpPr>
          <p:spPr bwMode="auto">
            <a:xfrm>
              <a:off x="3755" y="1970"/>
              <a:ext cx="3" cy="4"/>
            </a:xfrm>
            <a:prstGeom prst="line">
              <a:avLst/>
            </a:prstGeom>
            <a:grpFill/>
            <a:ln w="3175">
              <a:solidFill>
                <a:schemeClr val="bg2">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6" name="Line 273"/>
            <p:cNvSpPr>
              <a:spLocks noChangeShapeType="1"/>
            </p:cNvSpPr>
            <p:nvPr/>
          </p:nvSpPr>
          <p:spPr bwMode="auto">
            <a:xfrm flipH="1">
              <a:off x="3749" y="1974"/>
              <a:ext cx="6" cy="2"/>
            </a:xfrm>
            <a:prstGeom prst="line">
              <a:avLst/>
            </a:prstGeom>
            <a:grpFill/>
            <a:ln w="3175">
              <a:solidFill>
                <a:schemeClr val="bg2">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7" name="Line 274"/>
            <p:cNvSpPr>
              <a:spLocks noChangeShapeType="1"/>
            </p:cNvSpPr>
            <p:nvPr/>
          </p:nvSpPr>
          <p:spPr bwMode="auto">
            <a:xfrm flipH="1">
              <a:off x="3747" y="1976"/>
              <a:ext cx="4" cy="5"/>
            </a:xfrm>
            <a:prstGeom prst="line">
              <a:avLst/>
            </a:prstGeom>
            <a:grpFill/>
            <a:ln w="3175">
              <a:solidFill>
                <a:schemeClr val="bg2">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8" name="Line 275"/>
            <p:cNvSpPr>
              <a:spLocks noChangeShapeType="1"/>
            </p:cNvSpPr>
            <p:nvPr/>
          </p:nvSpPr>
          <p:spPr bwMode="auto">
            <a:xfrm flipH="1">
              <a:off x="3742" y="1981"/>
              <a:ext cx="5" cy="2"/>
            </a:xfrm>
            <a:prstGeom prst="line">
              <a:avLst/>
            </a:prstGeom>
            <a:grpFill/>
            <a:ln w="3175">
              <a:solidFill>
                <a:schemeClr val="bg2">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9" name="Line 276"/>
            <p:cNvSpPr>
              <a:spLocks noChangeShapeType="1"/>
            </p:cNvSpPr>
            <p:nvPr/>
          </p:nvSpPr>
          <p:spPr bwMode="auto">
            <a:xfrm flipH="1">
              <a:off x="3740" y="1981"/>
              <a:ext cx="2" cy="6"/>
            </a:xfrm>
            <a:prstGeom prst="line">
              <a:avLst/>
            </a:prstGeom>
            <a:grpFill/>
            <a:ln w="3175">
              <a:solidFill>
                <a:schemeClr val="bg2">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00" name="Line 277"/>
            <p:cNvSpPr>
              <a:spLocks noChangeShapeType="1"/>
            </p:cNvSpPr>
            <p:nvPr/>
          </p:nvSpPr>
          <p:spPr bwMode="auto">
            <a:xfrm>
              <a:off x="3740" y="1985"/>
              <a:ext cx="2" cy="7"/>
            </a:xfrm>
            <a:prstGeom prst="line">
              <a:avLst/>
            </a:prstGeom>
            <a:grpFill/>
            <a:ln w="3175">
              <a:solidFill>
                <a:schemeClr val="bg2">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01" name="Line 278"/>
            <p:cNvSpPr>
              <a:spLocks noChangeShapeType="1"/>
            </p:cNvSpPr>
            <p:nvPr/>
          </p:nvSpPr>
          <p:spPr bwMode="auto">
            <a:xfrm>
              <a:off x="3740" y="1990"/>
              <a:ext cx="2" cy="9"/>
            </a:xfrm>
            <a:prstGeom prst="line">
              <a:avLst/>
            </a:prstGeom>
            <a:grpFill/>
            <a:ln w="3175">
              <a:solidFill>
                <a:schemeClr val="bg2">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02" name="Line 279"/>
            <p:cNvSpPr>
              <a:spLocks noChangeShapeType="1"/>
            </p:cNvSpPr>
            <p:nvPr/>
          </p:nvSpPr>
          <p:spPr bwMode="auto">
            <a:xfrm>
              <a:off x="3742" y="1996"/>
              <a:ext cx="5" cy="7"/>
            </a:xfrm>
            <a:prstGeom prst="line">
              <a:avLst/>
            </a:prstGeom>
            <a:grpFill/>
            <a:ln w="3175">
              <a:solidFill>
                <a:schemeClr val="bg2">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03" name="Line 280"/>
            <p:cNvSpPr>
              <a:spLocks noChangeShapeType="1"/>
            </p:cNvSpPr>
            <p:nvPr/>
          </p:nvSpPr>
          <p:spPr bwMode="auto">
            <a:xfrm>
              <a:off x="3744" y="2001"/>
              <a:ext cx="3" cy="4"/>
            </a:xfrm>
            <a:prstGeom prst="line">
              <a:avLst/>
            </a:prstGeom>
            <a:grpFill/>
            <a:ln w="3175">
              <a:solidFill>
                <a:schemeClr val="bg2">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04" name="Line 281"/>
            <p:cNvSpPr>
              <a:spLocks noChangeShapeType="1"/>
            </p:cNvSpPr>
            <p:nvPr/>
          </p:nvSpPr>
          <p:spPr bwMode="auto">
            <a:xfrm>
              <a:off x="3755" y="2027"/>
              <a:ext cx="3" cy="3"/>
            </a:xfrm>
            <a:prstGeom prst="line">
              <a:avLst/>
            </a:prstGeom>
            <a:grpFill/>
            <a:ln w="3175">
              <a:solidFill>
                <a:schemeClr val="bg2">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05" name="Line 282"/>
            <p:cNvSpPr>
              <a:spLocks noChangeShapeType="1"/>
            </p:cNvSpPr>
            <p:nvPr/>
          </p:nvSpPr>
          <p:spPr bwMode="auto">
            <a:xfrm>
              <a:off x="3755" y="2027"/>
              <a:ext cx="9" cy="7"/>
            </a:xfrm>
            <a:prstGeom prst="line">
              <a:avLst/>
            </a:prstGeom>
            <a:grpFill/>
            <a:ln w="3175">
              <a:solidFill>
                <a:schemeClr val="bg2">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06" name="Line 283"/>
            <p:cNvSpPr>
              <a:spLocks noChangeShapeType="1"/>
            </p:cNvSpPr>
            <p:nvPr/>
          </p:nvSpPr>
          <p:spPr bwMode="auto">
            <a:xfrm>
              <a:off x="3762" y="2032"/>
              <a:ext cx="2" cy="7"/>
            </a:xfrm>
            <a:prstGeom prst="line">
              <a:avLst/>
            </a:prstGeom>
            <a:grpFill/>
            <a:ln w="3175">
              <a:solidFill>
                <a:schemeClr val="bg2">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07" name="Line 284"/>
            <p:cNvSpPr>
              <a:spLocks noChangeShapeType="1"/>
            </p:cNvSpPr>
            <p:nvPr/>
          </p:nvSpPr>
          <p:spPr bwMode="auto">
            <a:xfrm>
              <a:off x="3762" y="2036"/>
              <a:ext cx="2" cy="7"/>
            </a:xfrm>
            <a:prstGeom prst="line">
              <a:avLst/>
            </a:prstGeom>
            <a:grpFill/>
            <a:ln w="3175">
              <a:solidFill>
                <a:schemeClr val="bg2">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08" name="Line 285"/>
            <p:cNvSpPr>
              <a:spLocks noChangeShapeType="1"/>
            </p:cNvSpPr>
            <p:nvPr/>
          </p:nvSpPr>
          <p:spPr bwMode="auto">
            <a:xfrm>
              <a:off x="3764" y="2043"/>
              <a:ext cx="7" cy="4"/>
            </a:xfrm>
            <a:prstGeom prst="line">
              <a:avLst/>
            </a:prstGeom>
            <a:grpFill/>
            <a:ln w="3175">
              <a:solidFill>
                <a:schemeClr val="bg2">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09" name="Line 286"/>
            <p:cNvSpPr>
              <a:spLocks noChangeShapeType="1"/>
            </p:cNvSpPr>
            <p:nvPr/>
          </p:nvSpPr>
          <p:spPr bwMode="auto">
            <a:xfrm>
              <a:off x="3769" y="2045"/>
              <a:ext cx="6" cy="2"/>
            </a:xfrm>
            <a:prstGeom prst="line">
              <a:avLst/>
            </a:prstGeom>
            <a:grpFill/>
            <a:ln w="3175">
              <a:solidFill>
                <a:schemeClr val="bg2">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10" name="Line 287"/>
            <p:cNvSpPr>
              <a:spLocks noChangeShapeType="1"/>
            </p:cNvSpPr>
            <p:nvPr/>
          </p:nvSpPr>
          <p:spPr bwMode="auto">
            <a:xfrm flipV="1">
              <a:off x="3851" y="2021"/>
              <a:ext cx="9" cy="6"/>
            </a:xfrm>
            <a:prstGeom prst="line">
              <a:avLst/>
            </a:prstGeom>
            <a:grpFill/>
            <a:ln w="3175">
              <a:solidFill>
                <a:schemeClr val="bg2">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11" name="Line 288"/>
            <p:cNvSpPr>
              <a:spLocks noChangeShapeType="1"/>
            </p:cNvSpPr>
            <p:nvPr/>
          </p:nvSpPr>
          <p:spPr bwMode="auto">
            <a:xfrm flipV="1">
              <a:off x="3858" y="2012"/>
              <a:ext cx="2" cy="11"/>
            </a:xfrm>
            <a:prstGeom prst="line">
              <a:avLst/>
            </a:prstGeom>
            <a:grpFill/>
            <a:ln w="3175">
              <a:solidFill>
                <a:schemeClr val="bg2">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12" name="Line 289"/>
            <p:cNvSpPr>
              <a:spLocks noChangeShapeType="1"/>
            </p:cNvSpPr>
            <p:nvPr/>
          </p:nvSpPr>
          <p:spPr bwMode="auto">
            <a:xfrm flipV="1">
              <a:off x="3860" y="1996"/>
              <a:ext cx="2" cy="18"/>
            </a:xfrm>
            <a:prstGeom prst="line">
              <a:avLst/>
            </a:prstGeom>
            <a:grpFill/>
            <a:ln w="3175">
              <a:solidFill>
                <a:schemeClr val="bg2">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13" name="Line 290"/>
            <p:cNvSpPr>
              <a:spLocks noChangeShapeType="1"/>
            </p:cNvSpPr>
            <p:nvPr/>
          </p:nvSpPr>
          <p:spPr bwMode="auto">
            <a:xfrm flipH="1" flipV="1">
              <a:off x="3849" y="1992"/>
              <a:ext cx="13" cy="4"/>
            </a:xfrm>
            <a:prstGeom prst="line">
              <a:avLst/>
            </a:prstGeom>
            <a:grpFill/>
            <a:ln w="3175">
              <a:solidFill>
                <a:schemeClr val="bg2">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14" name="Line 291"/>
            <p:cNvSpPr>
              <a:spLocks noChangeShapeType="1"/>
            </p:cNvSpPr>
            <p:nvPr/>
          </p:nvSpPr>
          <p:spPr bwMode="auto">
            <a:xfrm flipH="1" flipV="1">
              <a:off x="3847" y="1990"/>
              <a:ext cx="2" cy="2"/>
            </a:xfrm>
            <a:prstGeom prst="line">
              <a:avLst/>
            </a:prstGeom>
            <a:grpFill/>
            <a:ln w="3175">
              <a:solidFill>
                <a:schemeClr val="bg2">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15" name="Line 292"/>
            <p:cNvSpPr>
              <a:spLocks noChangeShapeType="1"/>
            </p:cNvSpPr>
            <p:nvPr/>
          </p:nvSpPr>
          <p:spPr bwMode="auto">
            <a:xfrm flipH="1">
              <a:off x="3820" y="1996"/>
              <a:ext cx="2" cy="3"/>
            </a:xfrm>
            <a:prstGeom prst="line">
              <a:avLst/>
            </a:prstGeom>
            <a:grpFill/>
            <a:ln w="3175">
              <a:solidFill>
                <a:schemeClr val="bg2">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16" name="Freeform 293"/>
            <p:cNvSpPr>
              <a:spLocks/>
            </p:cNvSpPr>
            <p:nvPr/>
          </p:nvSpPr>
          <p:spPr bwMode="auto">
            <a:xfrm>
              <a:off x="3120" y="2014"/>
              <a:ext cx="20" cy="31"/>
            </a:xfrm>
            <a:custGeom>
              <a:avLst/>
              <a:gdLst>
                <a:gd name="T0" fmla="*/ 18 w 19"/>
                <a:gd name="T1" fmla="*/ 17 h 29"/>
                <a:gd name="T2" fmla="*/ 7 w 19"/>
                <a:gd name="T3" fmla="*/ 27 h 29"/>
                <a:gd name="T4" fmla="*/ 0 w 19"/>
                <a:gd name="T5" fmla="*/ 31 h 29"/>
                <a:gd name="T6" fmla="*/ 5 w 19"/>
                <a:gd name="T7" fmla="*/ 16 h 29"/>
                <a:gd name="T8" fmla="*/ 11 w 19"/>
                <a:gd name="T9" fmla="*/ 0 h 29"/>
                <a:gd name="T10" fmla="*/ 20 w 19"/>
                <a:gd name="T11" fmla="*/ 5 h 29"/>
                <a:gd name="T12" fmla="*/ 18 w 19"/>
                <a:gd name="T13" fmla="*/ 17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 h="29">
                  <a:moveTo>
                    <a:pt x="17" y="16"/>
                  </a:moveTo>
                  <a:lnTo>
                    <a:pt x="7" y="25"/>
                  </a:lnTo>
                  <a:lnTo>
                    <a:pt x="0" y="29"/>
                  </a:lnTo>
                  <a:lnTo>
                    <a:pt x="5" y="15"/>
                  </a:lnTo>
                  <a:lnTo>
                    <a:pt x="10" y="0"/>
                  </a:lnTo>
                  <a:lnTo>
                    <a:pt x="19" y="5"/>
                  </a:lnTo>
                  <a:lnTo>
                    <a:pt x="17" y="1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17" name="Freeform 294"/>
            <p:cNvSpPr>
              <a:spLocks/>
            </p:cNvSpPr>
            <p:nvPr/>
          </p:nvSpPr>
          <p:spPr bwMode="auto">
            <a:xfrm>
              <a:off x="3127" y="1963"/>
              <a:ext cx="102" cy="98"/>
            </a:xfrm>
            <a:custGeom>
              <a:avLst/>
              <a:gdLst>
                <a:gd name="T0" fmla="*/ 65 w 93"/>
                <a:gd name="T1" fmla="*/ 7 h 86"/>
                <a:gd name="T2" fmla="*/ 39 w 93"/>
                <a:gd name="T3" fmla="*/ 7 h 86"/>
                <a:gd name="T4" fmla="*/ 14 w 93"/>
                <a:gd name="T5" fmla="*/ 8 h 86"/>
                <a:gd name="T6" fmla="*/ 10 w 93"/>
                <a:gd name="T7" fmla="*/ 10 h 86"/>
                <a:gd name="T8" fmla="*/ 8 w 93"/>
                <a:gd name="T9" fmla="*/ 19 h 86"/>
                <a:gd name="T10" fmla="*/ 1 w 93"/>
                <a:gd name="T11" fmla="*/ 26 h 86"/>
                <a:gd name="T12" fmla="*/ 0 w 93"/>
                <a:gd name="T13" fmla="*/ 24 h 86"/>
                <a:gd name="T14" fmla="*/ 4 w 93"/>
                <a:gd name="T15" fmla="*/ 50 h 86"/>
                <a:gd name="T16" fmla="*/ 14 w 93"/>
                <a:gd name="T17" fmla="*/ 56 h 86"/>
                <a:gd name="T18" fmla="*/ 12 w 93"/>
                <a:gd name="T19" fmla="*/ 68 h 86"/>
                <a:gd name="T20" fmla="*/ 1 w 93"/>
                <a:gd name="T21" fmla="*/ 79 h 86"/>
                <a:gd name="T22" fmla="*/ 3 w 93"/>
                <a:gd name="T23" fmla="*/ 90 h 86"/>
                <a:gd name="T24" fmla="*/ 24 w 93"/>
                <a:gd name="T25" fmla="*/ 98 h 86"/>
                <a:gd name="T26" fmla="*/ 38 w 93"/>
                <a:gd name="T27" fmla="*/ 88 h 86"/>
                <a:gd name="T28" fmla="*/ 54 w 93"/>
                <a:gd name="T29" fmla="*/ 76 h 86"/>
                <a:gd name="T30" fmla="*/ 70 w 93"/>
                <a:gd name="T31" fmla="*/ 67 h 86"/>
                <a:gd name="T32" fmla="*/ 87 w 93"/>
                <a:gd name="T33" fmla="*/ 56 h 86"/>
                <a:gd name="T34" fmla="*/ 87 w 93"/>
                <a:gd name="T35" fmla="*/ 35 h 86"/>
                <a:gd name="T36" fmla="*/ 87 w 93"/>
                <a:gd name="T37" fmla="*/ 16 h 86"/>
                <a:gd name="T38" fmla="*/ 102 w 93"/>
                <a:gd name="T39" fmla="*/ 1 h 86"/>
                <a:gd name="T40" fmla="*/ 97 w 93"/>
                <a:gd name="T41" fmla="*/ 0 h 86"/>
                <a:gd name="T42" fmla="*/ 80 w 93"/>
                <a:gd name="T43" fmla="*/ 2 h 86"/>
                <a:gd name="T44" fmla="*/ 65 w 93"/>
                <a:gd name="T45" fmla="*/ 7 h 8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93" h="86">
                  <a:moveTo>
                    <a:pt x="59" y="6"/>
                  </a:moveTo>
                  <a:lnTo>
                    <a:pt x="36" y="6"/>
                  </a:lnTo>
                  <a:lnTo>
                    <a:pt x="13" y="7"/>
                  </a:lnTo>
                  <a:lnTo>
                    <a:pt x="9" y="9"/>
                  </a:lnTo>
                  <a:lnTo>
                    <a:pt x="7" y="17"/>
                  </a:lnTo>
                  <a:lnTo>
                    <a:pt x="1" y="23"/>
                  </a:lnTo>
                  <a:lnTo>
                    <a:pt x="0" y="21"/>
                  </a:lnTo>
                  <a:lnTo>
                    <a:pt x="4" y="44"/>
                  </a:lnTo>
                  <a:lnTo>
                    <a:pt x="13" y="49"/>
                  </a:lnTo>
                  <a:lnTo>
                    <a:pt x="11" y="60"/>
                  </a:lnTo>
                  <a:lnTo>
                    <a:pt x="1" y="69"/>
                  </a:lnTo>
                  <a:lnTo>
                    <a:pt x="3" y="79"/>
                  </a:lnTo>
                  <a:lnTo>
                    <a:pt x="22" y="86"/>
                  </a:lnTo>
                  <a:lnTo>
                    <a:pt x="35" y="77"/>
                  </a:lnTo>
                  <a:lnTo>
                    <a:pt x="49" y="67"/>
                  </a:lnTo>
                  <a:lnTo>
                    <a:pt x="64" y="59"/>
                  </a:lnTo>
                  <a:lnTo>
                    <a:pt x="79" y="49"/>
                  </a:lnTo>
                  <a:lnTo>
                    <a:pt x="79" y="31"/>
                  </a:lnTo>
                  <a:lnTo>
                    <a:pt x="79" y="14"/>
                  </a:lnTo>
                  <a:lnTo>
                    <a:pt x="93" y="1"/>
                  </a:lnTo>
                  <a:lnTo>
                    <a:pt x="88" y="0"/>
                  </a:lnTo>
                  <a:lnTo>
                    <a:pt x="73" y="2"/>
                  </a:lnTo>
                  <a:lnTo>
                    <a:pt x="59" y="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18" name="Freeform 295"/>
            <p:cNvSpPr>
              <a:spLocks/>
            </p:cNvSpPr>
            <p:nvPr/>
          </p:nvSpPr>
          <p:spPr bwMode="auto">
            <a:xfrm>
              <a:off x="3629" y="1874"/>
              <a:ext cx="138" cy="98"/>
            </a:xfrm>
            <a:custGeom>
              <a:avLst/>
              <a:gdLst>
                <a:gd name="T0" fmla="*/ 117 w 123"/>
                <a:gd name="T1" fmla="*/ 86 h 89"/>
                <a:gd name="T2" fmla="*/ 103 w 123"/>
                <a:gd name="T3" fmla="*/ 87 h 89"/>
                <a:gd name="T4" fmla="*/ 83 w 123"/>
                <a:gd name="T5" fmla="*/ 98 h 89"/>
                <a:gd name="T6" fmla="*/ 76 w 123"/>
                <a:gd name="T7" fmla="*/ 74 h 89"/>
                <a:gd name="T8" fmla="*/ 72 w 123"/>
                <a:gd name="T9" fmla="*/ 74 h 89"/>
                <a:gd name="T10" fmla="*/ 67 w 123"/>
                <a:gd name="T11" fmla="*/ 65 h 89"/>
                <a:gd name="T12" fmla="*/ 58 w 123"/>
                <a:gd name="T13" fmla="*/ 69 h 89"/>
                <a:gd name="T14" fmla="*/ 56 w 123"/>
                <a:gd name="T15" fmla="*/ 80 h 89"/>
                <a:gd name="T16" fmla="*/ 44 w 123"/>
                <a:gd name="T17" fmla="*/ 86 h 89"/>
                <a:gd name="T18" fmla="*/ 40 w 123"/>
                <a:gd name="T19" fmla="*/ 90 h 89"/>
                <a:gd name="T20" fmla="*/ 29 w 123"/>
                <a:gd name="T21" fmla="*/ 90 h 89"/>
                <a:gd name="T22" fmla="*/ 20 w 123"/>
                <a:gd name="T23" fmla="*/ 91 h 89"/>
                <a:gd name="T24" fmla="*/ 15 w 123"/>
                <a:gd name="T25" fmla="*/ 89 h 89"/>
                <a:gd name="T26" fmla="*/ 18 w 123"/>
                <a:gd name="T27" fmla="*/ 76 h 89"/>
                <a:gd name="T28" fmla="*/ 22 w 123"/>
                <a:gd name="T29" fmla="*/ 63 h 89"/>
                <a:gd name="T30" fmla="*/ 18 w 123"/>
                <a:gd name="T31" fmla="*/ 56 h 89"/>
                <a:gd name="T32" fmla="*/ 7 w 123"/>
                <a:gd name="T33" fmla="*/ 50 h 89"/>
                <a:gd name="T34" fmla="*/ 0 w 123"/>
                <a:gd name="T35" fmla="*/ 41 h 89"/>
                <a:gd name="T36" fmla="*/ 16 w 123"/>
                <a:gd name="T37" fmla="*/ 25 h 89"/>
                <a:gd name="T38" fmla="*/ 34 w 123"/>
                <a:gd name="T39" fmla="*/ 11 h 89"/>
                <a:gd name="T40" fmla="*/ 45 w 123"/>
                <a:gd name="T41" fmla="*/ 0 h 89"/>
                <a:gd name="T42" fmla="*/ 68 w 123"/>
                <a:gd name="T43" fmla="*/ 3 h 89"/>
                <a:gd name="T44" fmla="*/ 85 w 123"/>
                <a:gd name="T45" fmla="*/ 13 h 89"/>
                <a:gd name="T46" fmla="*/ 65 w 123"/>
                <a:gd name="T47" fmla="*/ 20 h 89"/>
                <a:gd name="T48" fmla="*/ 45 w 123"/>
                <a:gd name="T49" fmla="*/ 26 h 89"/>
                <a:gd name="T50" fmla="*/ 47 w 123"/>
                <a:gd name="T51" fmla="*/ 40 h 89"/>
                <a:gd name="T52" fmla="*/ 75 w 123"/>
                <a:gd name="T53" fmla="*/ 44 h 89"/>
                <a:gd name="T54" fmla="*/ 103 w 123"/>
                <a:gd name="T55" fmla="*/ 46 h 89"/>
                <a:gd name="T56" fmla="*/ 112 w 123"/>
                <a:gd name="T57" fmla="*/ 63 h 89"/>
                <a:gd name="T58" fmla="*/ 129 w 123"/>
                <a:gd name="T59" fmla="*/ 64 h 89"/>
                <a:gd name="T60" fmla="*/ 138 w 123"/>
                <a:gd name="T61" fmla="*/ 87 h 89"/>
                <a:gd name="T62" fmla="*/ 137 w 123"/>
                <a:gd name="T63" fmla="*/ 89 h 89"/>
                <a:gd name="T64" fmla="*/ 122 w 123"/>
                <a:gd name="T65" fmla="*/ 87 h 89"/>
                <a:gd name="T66" fmla="*/ 117 w 123"/>
                <a:gd name="T67" fmla="*/ 86 h 8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23" h="89">
                  <a:moveTo>
                    <a:pt x="104" y="78"/>
                  </a:moveTo>
                  <a:lnTo>
                    <a:pt x="92" y="79"/>
                  </a:lnTo>
                  <a:lnTo>
                    <a:pt x="74" y="89"/>
                  </a:lnTo>
                  <a:lnTo>
                    <a:pt x="68" y="67"/>
                  </a:lnTo>
                  <a:lnTo>
                    <a:pt x="64" y="67"/>
                  </a:lnTo>
                  <a:lnTo>
                    <a:pt x="60" y="59"/>
                  </a:lnTo>
                  <a:lnTo>
                    <a:pt x="52" y="63"/>
                  </a:lnTo>
                  <a:lnTo>
                    <a:pt x="50" y="73"/>
                  </a:lnTo>
                  <a:lnTo>
                    <a:pt x="39" y="78"/>
                  </a:lnTo>
                  <a:lnTo>
                    <a:pt x="36" y="82"/>
                  </a:lnTo>
                  <a:lnTo>
                    <a:pt x="26" y="82"/>
                  </a:lnTo>
                  <a:lnTo>
                    <a:pt x="18" y="83"/>
                  </a:lnTo>
                  <a:lnTo>
                    <a:pt x="13" y="81"/>
                  </a:lnTo>
                  <a:lnTo>
                    <a:pt x="16" y="69"/>
                  </a:lnTo>
                  <a:lnTo>
                    <a:pt x="20" y="57"/>
                  </a:lnTo>
                  <a:lnTo>
                    <a:pt x="16" y="51"/>
                  </a:lnTo>
                  <a:lnTo>
                    <a:pt x="6" y="45"/>
                  </a:lnTo>
                  <a:lnTo>
                    <a:pt x="0" y="37"/>
                  </a:lnTo>
                  <a:lnTo>
                    <a:pt x="14" y="23"/>
                  </a:lnTo>
                  <a:lnTo>
                    <a:pt x="30" y="10"/>
                  </a:lnTo>
                  <a:lnTo>
                    <a:pt x="40" y="0"/>
                  </a:lnTo>
                  <a:lnTo>
                    <a:pt x="61" y="3"/>
                  </a:lnTo>
                  <a:lnTo>
                    <a:pt x="76" y="12"/>
                  </a:lnTo>
                  <a:lnTo>
                    <a:pt x="58" y="18"/>
                  </a:lnTo>
                  <a:lnTo>
                    <a:pt x="40" y="24"/>
                  </a:lnTo>
                  <a:lnTo>
                    <a:pt x="42" y="36"/>
                  </a:lnTo>
                  <a:lnTo>
                    <a:pt x="67" y="40"/>
                  </a:lnTo>
                  <a:lnTo>
                    <a:pt x="92" y="42"/>
                  </a:lnTo>
                  <a:lnTo>
                    <a:pt x="100" y="57"/>
                  </a:lnTo>
                  <a:lnTo>
                    <a:pt x="115" y="58"/>
                  </a:lnTo>
                  <a:lnTo>
                    <a:pt x="123" y="79"/>
                  </a:lnTo>
                  <a:lnTo>
                    <a:pt x="122" y="81"/>
                  </a:lnTo>
                  <a:lnTo>
                    <a:pt x="109" y="79"/>
                  </a:lnTo>
                  <a:lnTo>
                    <a:pt x="104" y="78"/>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19" name="Freeform 296"/>
            <p:cNvSpPr>
              <a:spLocks/>
            </p:cNvSpPr>
            <p:nvPr/>
          </p:nvSpPr>
          <p:spPr bwMode="auto">
            <a:xfrm>
              <a:off x="3415" y="1790"/>
              <a:ext cx="258" cy="173"/>
            </a:xfrm>
            <a:custGeom>
              <a:avLst/>
              <a:gdLst>
                <a:gd name="T0" fmla="*/ 184 w 231"/>
                <a:gd name="T1" fmla="*/ 147 h 155"/>
                <a:gd name="T2" fmla="*/ 156 w 231"/>
                <a:gd name="T3" fmla="*/ 129 h 155"/>
                <a:gd name="T4" fmla="*/ 128 w 231"/>
                <a:gd name="T5" fmla="*/ 113 h 155"/>
                <a:gd name="T6" fmla="*/ 114 w 231"/>
                <a:gd name="T7" fmla="*/ 104 h 155"/>
                <a:gd name="T8" fmla="*/ 93 w 231"/>
                <a:gd name="T9" fmla="*/ 96 h 155"/>
                <a:gd name="T10" fmla="*/ 79 w 231"/>
                <a:gd name="T11" fmla="*/ 76 h 155"/>
                <a:gd name="T12" fmla="*/ 57 w 231"/>
                <a:gd name="T13" fmla="*/ 61 h 155"/>
                <a:gd name="T14" fmla="*/ 44 w 231"/>
                <a:gd name="T15" fmla="*/ 76 h 155"/>
                <a:gd name="T16" fmla="*/ 36 w 231"/>
                <a:gd name="T17" fmla="*/ 80 h 155"/>
                <a:gd name="T18" fmla="*/ 40 w 231"/>
                <a:gd name="T19" fmla="*/ 90 h 155"/>
                <a:gd name="T20" fmla="*/ 17 w 231"/>
                <a:gd name="T21" fmla="*/ 87 h 155"/>
                <a:gd name="T22" fmla="*/ 13 w 231"/>
                <a:gd name="T23" fmla="*/ 68 h 155"/>
                <a:gd name="T24" fmla="*/ 8 w 231"/>
                <a:gd name="T25" fmla="*/ 50 h 155"/>
                <a:gd name="T26" fmla="*/ 3 w 231"/>
                <a:gd name="T27" fmla="*/ 33 h 155"/>
                <a:gd name="T28" fmla="*/ 0 w 231"/>
                <a:gd name="T29" fmla="*/ 15 h 155"/>
                <a:gd name="T30" fmla="*/ 20 w 231"/>
                <a:gd name="T31" fmla="*/ 8 h 155"/>
                <a:gd name="T32" fmla="*/ 39 w 231"/>
                <a:gd name="T33" fmla="*/ 0 h 155"/>
                <a:gd name="T34" fmla="*/ 60 w 231"/>
                <a:gd name="T35" fmla="*/ 12 h 155"/>
                <a:gd name="T36" fmla="*/ 82 w 231"/>
                <a:gd name="T37" fmla="*/ 22 h 155"/>
                <a:gd name="T38" fmla="*/ 97 w 231"/>
                <a:gd name="T39" fmla="*/ 41 h 155"/>
                <a:gd name="T40" fmla="*/ 115 w 231"/>
                <a:gd name="T41" fmla="*/ 42 h 155"/>
                <a:gd name="T42" fmla="*/ 131 w 231"/>
                <a:gd name="T43" fmla="*/ 44 h 155"/>
                <a:gd name="T44" fmla="*/ 149 w 231"/>
                <a:gd name="T45" fmla="*/ 46 h 155"/>
                <a:gd name="T46" fmla="*/ 166 w 231"/>
                <a:gd name="T47" fmla="*/ 47 h 155"/>
                <a:gd name="T48" fmla="*/ 183 w 231"/>
                <a:gd name="T49" fmla="*/ 59 h 155"/>
                <a:gd name="T50" fmla="*/ 184 w 231"/>
                <a:gd name="T51" fmla="*/ 75 h 155"/>
                <a:gd name="T52" fmla="*/ 201 w 231"/>
                <a:gd name="T53" fmla="*/ 83 h 155"/>
                <a:gd name="T54" fmla="*/ 216 w 231"/>
                <a:gd name="T55" fmla="*/ 90 h 155"/>
                <a:gd name="T56" fmla="*/ 231 w 231"/>
                <a:gd name="T57" fmla="*/ 80 h 155"/>
                <a:gd name="T58" fmla="*/ 247 w 231"/>
                <a:gd name="T59" fmla="*/ 68 h 155"/>
                <a:gd name="T60" fmla="*/ 258 w 231"/>
                <a:gd name="T61" fmla="*/ 83 h 155"/>
                <a:gd name="T62" fmla="*/ 247 w 231"/>
                <a:gd name="T63" fmla="*/ 94 h 155"/>
                <a:gd name="T64" fmla="*/ 229 w 231"/>
                <a:gd name="T65" fmla="*/ 108 h 155"/>
                <a:gd name="T66" fmla="*/ 213 w 231"/>
                <a:gd name="T67" fmla="*/ 124 h 155"/>
                <a:gd name="T68" fmla="*/ 220 w 231"/>
                <a:gd name="T69" fmla="*/ 133 h 155"/>
                <a:gd name="T70" fmla="*/ 231 w 231"/>
                <a:gd name="T71" fmla="*/ 140 h 155"/>
                <a:gd name="T72" fmla="*/ 236 w 231"/>
                <a:gd name="T73" fmla="*/ 146 h 155"/>
                <a:gd name="T74" fmla="*/ 231 w 231"/>
                <a:gd name="T75" fmla="*/ 160 h 155"/>
                <a:gd name="T76" fmla="*/ 228 w 231"/>
                <a:gd name="T77" fmla="*/ 173 h 155"/>
                <a:gd name="T78" fmla="*/ 211 w 231"/>
                <a:gd name="T79" fmla="*/ 170 h 155"/>
                <a:gd name="T80" fmla="*/ 195 w 231"/>
                <a:gd name="T81" fmla="*/ 167 h 155"/>
                <a:gd name="T82" fmla="*/ 184 w 231"/>
                <a:gd name="T83" fmla="*/ 147 h 15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31" h="155">
                  <a:moveTo>
                    <a:pt x="165" y="132"/>
                  </a:moveTo>
                  <a:lnTo>
                    <a:pt x="140" y="116"/>
                  </a:lnTo>
                  <a:lnTo>
                    <a:pt x="115" y="101"/>
                  </a:lnTo>
                  <a:lnTo>
                    <a:pt x="102" y="93"/>
                  </a:lnTo>
                  <a:lnTo>
                    <a:pt x="83" y="86"/>
                  </a:lnTo>
                  <a:lnTo>
                    <a:pt x="71" y="68"/>
                  </a:lnTo>
                  <a:lnTo>
                    <a:pt x="51" y="55"/>
                  </a:lnTo>
                  <a:lnTo>
                    <a:pt x="39" y="68"/>
                  </a:lnTo>
                  <a:lnTo>
                    <a:pt x="32" y="72"/>
                  </a:lnTo>
                  <a:lnTo>
                    <a:pt x="36" y="81"/>
                  </a:lnTo>
                  <a:lnTo>
                    <a:pt x="15" y="78"/>
                  </a:lnTo>
                  <a:lnTo>
                    <a:pt x="12" y="61"/>
                  </a:lnTo>
                  <a:lnTo>
                    <a:pt x="7" y="45"/>
                  </a:lnTo>
                  <a:lnTo>
                    <a:pt x="3" y="30"/>
                  </a:lnTo>
                  <a:lnTo>
                    <a:pt x="0" y="13"/>
                  </a:lnTo>
                  <a:lnTo>
                    <a:pt x="18" y="7"/>
                  </a:lnTo>
                  <a:lnTo>
                    <a:pt x="35" y="0"/>
                  </a:lnTo>
                  <a:lnTo>
                    <a:pt x="54" y="11"/>
                  </a:lnTo>
                  <a:lnTo>
                    <a:pt x="73" y="20"/>
                  </a:lnTo>
                  <a:lnTo>
                    <a:pt x="87" y="37"/>
                  </a:lnTo>
                  <a:lnTo>
                    <a:pt x="103" y="38"/>
                  </a:lnTo>
                  <a:lnTo>
                    <a:pt x="117" y="39"/>
                  </a:lnTo>
                  <a:lnTo>
                    <a:pt x="133" y="41"/>
                  </a:lnTo>
                  <a:lnTo>
                    <a:pt x="149" y="42"/>
                  </a:lnTo>
                  <a:lnTo>
                    <a:pt x="164" y="53"/>
                  </a:lnTo>
                  <a:lnTo>
                    <a:pt x="165" y="67"/>
                  </a:lnTo>
                  <a:lnTo>
                    <a:pt x="180" y="74"/>
                  </a:lnTo>
                  <a:lnTo>
                    <a:pt x="193" y="81"/>
                  </a:lnTo>
                  <a:lnTo>
                    <a:pt x="207" y="72"/>
                  </a:lnTo>
                  <a:lnTo>
                    <a:pt x="221" y="61"/>
                  </a:lnTo>
                  <a:lnTo>
                    <a:pt x="231" y="74"/>
                  </a:lnTo>
                  <a:lnTo>
                    <a:pt x="221" y="84"/>
                  </a:lnTo>
                  <a:lnTo>
                    <a:pt x="205" y="97"/>
                  </a:lnTo>
                  <a:lnTo>
                    <a:pt x="191" y="111"/>
                  </a:lnTo>
                  <a:lnTo>
                    <a:pt x="197" y="119"/>
                  </a:lnTo>
                  <a:lnTo>
                    <a:pt x="207" y="125"/>
                  </a:lnTo>
                  <a:lnTo>
                    <a:pt x="211" y="131"/>
                  </a:lnTo>
                  <a:lnTo>
                    <a:pt x="207" y="143"/>
                  </a:lnTo>
                  <a:lnTo>
                    <a:pt x="204" y="155"/>
                  </a:lnTo>
                  <a:lnTo>
                    <a:pt x="189" y="152"/>
                  </a:lnTo>
                  <a:lnTo>
                    <a:pt x="175" y="150"/>
                  </a:lnTo>
                  <a:lnTo>
                    <a:pt x="165" y="13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20" name="Freeform 297"/>
            <p:cNvSpPr>
              <a:spLocks/>
            </p:cNvSpPr>
            <p:nvPr/>
          </p:nvSpPr>
          <p:spPr bwMode="auto">
            <a:xfrm>
              <a:off x="2860" y="1861"/>
              <a:ext cx="40" cy="29"/>
            </a:xfrm>
            <a:custGeom>
              <a:avLst/>
              <a:gdLst>
                <a:gd name="T0" fmla="*/ 11 w 36"/>
                <a:gd name="T1" fmla="*/ 29 h 27"/>
                <a:gd name="T2" fmla="*/ 0 w 36"/>
                <a:gd name="T3" fmla="*/ 10 h 27"/>
                <a:gd name="T4" fmla="*/ 3 w 36"/>
                <a:gd name="T5" fmla="*/ 9 h 27"/>
                <a:gd name="T6" fmla="*/ 3 w 36"/>
                <a:gd name="T7" fmla="*/ 5 h 27"/>
                <a:gd name="T8" fmla="*/ 9 w 36"/>
                <a:gd name="T9" fmla="*/ 4 h 27"/>
                <a:gd name="T10" fmla="*/ 12 w 36"/>
                <a:gd name="T11" fmla="*/ 5 h 27"/>
                <a:gd name="T12" fmla="*/ 16 w 36"/>
                <a:gd name="T13" fmla="*/ 2 h 27"/>
                <a:gd name="T14" fmla="*/ 18 w 36"/>
                <a:gd name="T15" fmla="*/ 3 h 27"/>
                <a:gd name="T16" fmla="*/ 20 w 36"/>
                <a:gd name="T17" fmla="*/ 3 h 27"/>
                <a:gd name="T18" fmla="*/ 23 w 36"/>
                <a:gd name="T19" fmla="*/ 2 h 27"/>
                <a:gd name="T20" fmla="*/ 29 w 36"/>
                <a:gd name="T21" fmla="*/ 0 h 27"/>
                <a:gd name="T22" fmla="*/ 32 w 36"/>
                <a:gd name="T23" fmla="*/ 4 h 27"/>
                <a:gd name="T24" fmla="*/ 36 w 36"/>
                <a:gd name="T25" fmla="*/ 3 h 27"/>
                <a:gd name="T26" fmla="*/ 38 w 36"/>
                <a:gd name="T27" fmla="*/ 5 h 27"/>
                <a:gd name="T28" fmla="*/ 40 w 36"/>
                <a:gd name="T29" fmla="*/ 19 h 27"/>
                <a:gd name="T30" fmla="*/ 11 w 36"/>
                <a:gd name="T31" fmla="*/ 29 h 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6" h="27">
                  <a:moveTo>
                    <a:pt x="10" y="27"/>
                  </a:moveTo>
                  <a:lnTo>
                    <a:pt x="0" y="9"/>
                  </a:lnTo>
                  <a:lnTo>
                    <a:pt x="3" y="8"/>
                  </a:lnTo>
                  <a:lnTo>
                    <a:pt x="3" y="5"/>
                  </a:lnTo>
                  <a:lnTo>
                    <a:pt x="8" y="4"/>
                  </a:lnTo>
                  <a:lnTo>
                    <a:pt x="11" y="5"/>
                  </a:lnTo>
                  <a:lnTo>
                    <a:pt x="14" y="2"/>
                  </a:lnTo>
                  <a:lnTo>
                    <a:pt x="16" y="3"/>
                  </a:lnTo>
                  <a:lnTo>
                    <a:pt x="18" y="3"/>
                  </a:lnTo>
                  <a:lnTo>
                    <a:pt x="21" y="2"/>
                  </a:lnTo>
                  <a:lnTo>
                    <a:pt x="26" y="0"/>
                  </a:lnTo>
                  <a:lnTo>
                    <a:pt x="29" y="4"/>
                  </a:lnTo>
                  <a:lnTo>
                    <a:pt x="32" y="3"/>
                  </a:lnTo>
                  <a:lnTo>
                    <a:pt x="34" y="5"/>
                  </a:lnTo>
                  <a:lnTo>
                    <a:pt x="36" y="18"/>
                  </a:lnTo>
                  <a:lnTo>
                    <a:pt x="10" y="2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21" name="Freeform 298"/>
            <p:cNvSpPr>
              <a:spLocks/>
            </p:cNvSpPr>
            <p:nvPr/>
          </p:nvSpPr>
          <p:spPr bwMode="auto">
            <a:xfrm>
              <a:off x="2889" y="1823"/>
              <a:ext cx="98" cy="58"/>
            </a:xfrm>
            <a:custGeom>
              <a:avLst/>
              <a:gdLst>
                <a:gd name="T0" fmla="*/ 6 w 86"/>
                <a:gd name="T1" fmla="*/ 6 h 51"/>
                <a:gd name="T2" fmla="*/ 1 w 86"/>
                <a:gd name="T3" fmla="*/ 0 h 51"/>
                <a:gd name="T4" fmla="*/ 0 w 86"/>
                <a:gd name="T5" fmla="*/ 13 h 51"/>
                <a:gd name="T6" fmla="*/ 7 w 86"/>
                <a:gd name="T7" fmla="*/ 23 h 51"/>
                <a:gd name="T8" fmla="*/ 0 w 86"/>
                <a:gd name="T9" fmla="*/ 34 h 51"/>
                <a:gd name="T10" fmla="*/ 6 w 86"/>
                <a:gd name="T11" fmla="*/ 41 h 51"/>
                <a:gd name="T12" fmla="*/ 8 w 86"/>
                <a:gd name="T13" fmla="*/ 43 h 51"/>
                <a:gd name="T14" fmla="*/ 10 w 86"/>
                <a:gd name="T15" fmla="*/ 58 h 51"/>
                <a:gd name="T16" fmla="*/ 28 w 86"/>
                <a:gd name="T17" fmla="*/ 56 h 51"/>
                <a:gd name="T18" fmla="*/ 57 w 86"/>
                <a:gd name="T19" fmla="*/ 58 h 51"/>
                <a:gd name="T20" fmla="*/ 64 w 86"/>
                <a:gd name="T21" fmla="*/ 53 h 51"/>
                <a:gd name="T22" fmla="*/ 67 w 86"/>
                <a:gd name="T23" fmla="*/ 50 h 51"/>
                <a:gd name="T24" fmla="*/ 70 w 86"/>
                <a:gd name="T25" fmla="*/ 47 h 51"/>
                <a:gd name="T26" fmla="*/ 95 w 86"/>
                <a:gd name="T27" fmla="*/ 44 h 51"/>
                <a:gd name="T28" fmla="*/ 88 w 86"/>
                <a:gd name="T29" fmla="*/ 36 h 51"/>
                <a:gd name="T30" fmla="*/ 90 w 86"/>
                <a:gd name="T31" fmla="*/ 28 h 51"/>
                <a:gd name="T32" fmla="*/ 95 w 86"/>
                <a:gd name="T33" fmla="*/ 16 h 51"/>
                <a:gd name="T34" fmla="*/ 98 w 86"/>
                <a:gd name="T35" fmla="*/ 9 h 51"/>
                <a:gd name="T36" fmla="*/ 67 w 86"/>
                <a:gd name="T37" fmla="*/ 2 h 51"/>
                <a:gd name="T38" fmla="*/ 42 w 86"/>
                <a:gd name="T39" fmla="*/ 10 h 51"/>
                <a:gd name="T40" fmla="*/ 23 w 86"/>
                <a:gd name="T41" fmla="*/ 8 h 51"/>
                <a:gd name="T42" fmla="*/ 6 w 86"/>
                <a:gd name="T43" fmla="*/ 6 h 5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86" h="51">
                  <a:moveTo>
                    <a:pt x="5" y="5"/>
                  </a:moveTo>
                  <a:lnTo>
                    <a:pt x="1" y="0"/>
                  </a:lnTo>
                  <a:lnTo>
                    <a:pt x="0" y="11"/>
                  </a:lnTo>
                  <a:lnTo>
                    <a:pt x="6" y="20"/>
                  </a:lnTo>
                  <a:lnTo>
                    <a:pt x="0" y="30"/>
                  </a:lnTo>
                  <a:lnTo>
                    <a:pt x="5" y="36"/>
                  </a:lnTo>
                  <a:lnTo>
                    <a:pt x="7" y="38"/>
                  </a:lnTo>
                  <a:lnTo>
                    <a:pt x="9" y="51"/>
                  </a:lnTo>
                  <a:lnTo>
                    <a:pt x="25" y="49"/>
                  </a:lnTo>
                  <a:lnTo>
                    <a:pt x="50" y="51"/>
                  </a:lnTo>
                  <a:lnTo>
                    <a:pt x="56" y="47"/>
                  </a:lnTo>
                  <a:lnTo>
                    <a:pt x="59" y="44"/>
                  </a:lnTo>
                  <a:lnTo>
                    <a:pt x="61" y="41"/>
                  </a:lnTo>
                  <a:lnTo>
                    <a:pt x="83" y="39"/>
                  </a:lnTo>
                  <a:lnTo>
                    <a:pt x="77" y="32"/>
                  </a:lnTo>
                  <a:lnTo>
                    <a:pt x="79" y="25"/>
                  </a:lnTo>
                  <a:lnTo>
                    <a:pt x="83" y="14"/>
                  </a:lnTo>
                  <a:lnTo>
                    <a:pt x="86" y="8"/>
                  </a:lnTo>
                  <a:lnTo>
                    <a:pt x="59" y="2"/>
                  </a:lnTo>
                  <a:lnTo>
                    <a:pt x="37" y="9"/>
                  </a:lnTo>
                  <a:lnTo>
                    <a:pt x="20" y="7"/>
                  </a:lnTo>
                  <a:lnTo>
                    <a:pt x="5" y="5"/>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22" name="Freeform 299"/>
            <p:cNvSpPr>
              <a:spLocks/>
            </p:cNvSpPr>
            <p:nvPr/>
          </p:nvSpPr>
          <p:spPr bwMode="auto">
            <a:xfrm>
              <a:off x="2842" y="1856"/>
              <a:ext cx="29" cy="58"/>
            </a:xfrm>
            <a:custGeom>
              <a:avLst/>
              <a:gdLst>
                <a:gd name="T0" fmla="*/ 0 w 25"/>
                <a:gd name="T1" fmla="*/ 14 h 50"/>
                <a:gd name="T2" fmla="*/ 2 w 25"/>
                <a:gd name="T3" fmla="*/ 42 h 50"/>
                <a:gd name="T4" fmla="*/ 15 w 25"/>
                <a:gd name="T5" fmla="*/ 58 h 50"/>
                <a:gd name="T6" fmla="*/ 20 w 25"/>
                <a:gd name="T7" fmla="*/ 52 h 50"/>
                <a:gd name="T8" fmla="*/ 29 w 25"/>
                <a:gd name="T9" fmla="*/ 36 h 50"/>
                <a:gd name="T10" fmla="*/ 29 w 25"/>
                <a:gd name="T11" fmla="*/ 35 h 50"/>
                <a:gd name="T12" fmla="*/ 17 w 25"/>
                <a:gd name="T13" fmla="*/ 14 h 50"/>
                <a:gd name="T14" fmla="*/ 13 w 25"/>
                <a:gd name="T15" fmla="*/ 2 h 50"/>
                <a:gd name="T16" fmla="*/ 2 w 25"/>
                <a:gd name="T17" fmla="*/ 0 h 50"/>
                <a:gd name="T18" fmla="*/ 0 w 25"/>
                <a:gd name="T19" fmla="*/ 14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5" h="50">
                  <a:moveTo>
                    <a:pt x="0" y="12"/>
                  </a:moveTo>
                  <a:lnTo>
                    <a:pt x="2" y="36"/>
                  </a:lnTo>
                  <a:lnTo>
                    <a:pt x="13" y="50"/>
                  </a:lnTo>
                  <a:lnTo>
                    <a:pt x="17" y="45"/>
                  </a:lnTo>
                  <a:lnTo>
                    <a:pt x="25" y="31"/>
                  </a:lnTo>
                  <a:lnTo>
                    <a:pt x="25" y="30"/>
                  </a:lnTo>
                  <a:lnTo>
                    <a:pt x="15" y="12"/>
                  </a:lnTo>
                  <a:lnTo>
                    <a:pt x="11" y="2"/>
                  </a:lnTo>
                  <a:lnTo>
                    <a:pt x="2" y="0"/>
                  </a:lnTo>
                  <a:lnTo>
                    <a:pt x="0" y="1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23" name="Freeform 300"/>
            <p:cNvSpPr>
              <a:spLocks/>
            </p:cNvSpPr>
            <p:nvPr/>
          </p:nvSpPr>
          <p:spPr bwMode="auto">
            <a:xfrm>
              <a:off x="3220" y="1876"/>
              <a:ext cx="75" cy="51"/>
            </a:xfrm>
            <a:custGeom>
              <a:avLst/>
              <a:gdLst>
                <a:gd name="T0" fmla="*/ 11 w 69"/>
                <a:gd name="T1" fmla="*/ 8 h 45"/>
                <a:gd name="T2" fmla="*/ 0 w 69"/>
                <a:gd name="T3" fmla="*/ 0 h 45"/>
                <a:gd name="T4" fmla="*/ 24 w 69"/>
                <a:gd name="T5" fmla="*/ 0 h 45"/>
                <a:gd name="T6" fmla="*/ 48 w 69"/>
                <a:gd name="T7" fmla="*/ 1 h 45"/>
                <a:gd name="T8" fmla="*/ 63 w 69"/>
                <a:gd name="T9" fmla="*/ 2 h 45"/>
                <a:gd name="T10" fmla="*/ 62 w 69"/>
                <a:gd name="T11" fmla="*/ 22 h 45"/>
                <a:gd name="T12" fmla="*/ 68 w 69"/>
                <a:gd name="T13" fmla="*/ 24 h 45"/>
                <a:gd name="T14" fmla="*/ 63 w 69"/>
                <a:gd name="T15" fmla="*/ 31 h 45"/>
                <a:gd name="T16" fmla="*/ 75 w 69"/>
                <a:gd name="T17" fmla="*/ 49 h 45"/>
                <a:gd name="T18" fmla="*/ 68 w 69"/>
                <a:gd name="T19" fmla="*/ 51 h 45"/>
                <a:gd name="T20" fmla="*/ 63 w 69"/>
                <a:gd name="T21" fmla="*/ 48 h 45"/>
                <a:gd name="T22" fmla="*/ 62 w 69"/>
                <a:gd name="T23" fmla="*/ 44 h 45"/>
                <a:gd name="T24" fmla="*/ 58 w 69"/>
                <a:gd name="T25" fmla="*/ 42 h 45"/>
                <a:gd name="T26" fmla="*/ 54 w 69"/>
                <a:gd name="T27" fmla="*/ 42 h 45"/>
                <a:gd name="T28" fmla="*/ 50 w 69"/>
                <a:gd name="T29" fmla="*/ 41 h 45"/>
                <a:gd name="T30" fmla="*/ 45 w 69"/>
                <a:gd name="T31" fmla="*/ 37 h 45"/>
                <a:gd name="T32" fmla="*/ 38 w 69"/>
                <a:gd name="T33" fmla="*/ 37 h 45"/>
                <a:gd name="T34" fmla="*/ 24 w 69"/>
                <a:gd name="T35" fmla="*/ 31 h 45"/>
                <a:gd name="T36" fmla="*/ 17 w 69"/>
                <a:gd name="T37" fmla="*/ 20 h 45"/>
                <a:gd name="T38" fmla="*/ 11 w 69"/>
                <a:gd name="T39" fmla="*/ 8 h 4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9" h="45">
                  <a:moveTo>
                    <a:pt x="10" y="7"/>
                  </a:moveTo>
                  <a:lnTo>
                    <a:pt x="0" y="0"/>
                  </a:lnTo>
                  <a:lnTo>
                    <a:pt x="22" y="0"/>
                  </a:lnTo>
                  <a:lnTo>
                    <a:pt x="44" y="1"/>
                  </a:lnTo>
                  <a:lnTo>
                    <a:pt x="58" y="2"/>
                  </a:lnTo>
                  <a:lnTo>
                    <a:pt x="57" y="19"/>
                  </a:lnTo>
                  <a:lnTo>
                    <a:pt x="63" y="21"/>
                  </a:lnTo>
                  <a:lnTo>
                    <a:pt x="58" y="27"/>
                  </a:lnTo>
                  <a:lnTo>
                    <a:pt x="69" y="43"/>
                  </a:lnTo>
                  <a:lnTo>
                    <a:pt x="63" y="45"/>
                  </a:lnTo>
                  <a:lnTo>
                    <a:pt x="58" y="42"/>
                  </a:lnTo>
                  <a:lnTo>
                    <a:pt x="57" y="39"/>
                  </a:lnTo>
                  <a:lnTo>
                    <a:pt x="53" y="37"/>
                  </a:lnTo>
                  <a:lnTo>
                    <a:pt x="50" y="37"/>
                  </a:lnTo>
                  <a:lnTo>
                    <a:pt x="46" y="36"/>
                  </a:lnTo>
                  <a:lnTo>
                    <a:pt x="41" y="33"/>
                  </a:lnTo>
                  <a:lnTo>
                    <a:pt x="35" y="33"/>
                  </a:lnTo>
                  <a:lnTo>
                    <a:pt x="22" y="27"/>
                  </a:lnTo>
                  <a:lnTo>
                    <a:pt x="16" y="18"/>
                  </a:lnTo>
                  <a:lnTo>
                    <a:pt x="10" y="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24" name="Freeform 301"/>
            <p:cNvSpPr>
              <a:spLocks/>
            </p:cNvSpPr>
            <p:nvPr/>
          </p:nvSpPr>
          <p:spPr bwMode="auto">
            <a:xfrm>
              <a:off x="3282" y="1870"/>
              <a:ext cx="67" cy="69"/>
            </a:xfrm>
            <a:custGeom>
              <a:avLst/>
              <a:gdLst>
                <a:gd name="T0" fmla="*/ 14 w 59"/>
                <a:gd name="T1" fmla="*/ 55 h 62"/>
                <a:gd name="T2" fmla="*/ 1 w 59"/>
                <a:gd name="T3" fmla="*/ 37 h 62"/>
                <a:gd name="T4" fmla="*/ 7 w 59"/>
                <a:gd name="T5" fmla="*/ 30 h 62"/>
                <a:gd name="T6" fmla="*/ 0 w 59"/>
                <a:gd name="T7" fmla="*/ 28 h 62"/>
                <a:gd name="T8" fmla="*/ 1 w 59"/>
                <a:gd name="T9" fmla="*/ 9 h 62"/>
                <a:gd name="T10" fmla="*/ 7 w 59"/>
                <a:gd name="T11" fmla="*/ 0 h 62"/>
                <a:gd name="T12" fmla="*/ 34 w 59"/>
                <a:gd name="T13" fmla="*/ 4 h 62"/>
                <a:gd name="T14" fmla="*/ 43 w 59"/>
                <a:gd name="T15" fmla="*/ 17 h 62"/>
                <a:gd name="T16" fmla="*/ 67 w 59"/>
                <a:gd name="T17" fmla="*/ 30 h 62"/>
                <a:gd name="T18" fmla="*/ 56 w 59"/>
                <a:gd name="T19" fmla="*/ 33 h 62"/>
                <a:gd name="T20" fmla="*/ 50 w 59"/>
                <a:gd name="T21" fmla="*/ 56 h 62"/>
                <a:gd name="T22" fmla="*/ 49 w 59"/>
                <a:gd name="T23" fmla="*/ 69 h 62"/>
                <a:gd name="T24" fmla="*/ 34 w 59"/>
                <a:gd name="T25" fmla="*/ 58 h 62"/>
                <a:gd name="T26" fmla="*/ 35 w 59"/>
                <a:gd name="T27" fmla="*/ 55 h 62"/>
                <a:gd name="T28" fmla="*/ 30 w 59"/>
                <a:gd name="T29" fmla="*/ 43 h 62"/>
                <a:gd name="T30" fmla="*/ 14 w 59"/>
                <a:gd name="T31" fmla="*/ 55 h 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9" h="62">
                  <a:moveTo>
                    <a:pt x="12" y="49"/>
                  </a:moveTo>
                  <a:lnTo>
                    <a:pt x="1" y="33"/>
                  </a:lnTo>
                  <a:lnTo>
                    <a:pt x="6" y="27"/>
                  </a:lnTo>
                  <a:lnTo>
                    <a:pt x="0" y="25"/>
                  </a:lnTo>
                  <a:lnTo>
                    <a:pt x="1" y="8"/>
                  </a:lnTo>
                  <a:lnTo>
                    <a:pt x="6" y="0"/>
                  </a:lnTo>
                  <a:lnTo>
                    <a:pt x="30" y="4"/>
                  </a:lnTo>
                  <a:lnTo>
                    <a:pt x="38" y="15"/>
                  </a:lnTo>
                  <a:lnTo>
                    <a:pt x="59" y="27"/>
                  </a:lnTo>
                  <a:lnTo>
                    <a:pt x="49" y="30"/>
                  </a:lnTo>
                  <a:lnTo>
                    <a:pt x="44" y="50"/>
                  </a:lnTo>
                  <a:lnTo>
                    <a:pt x="43" y="62"/>
                  </a:lnTo>
                  <a:lnTo>
                    <a:pt x="30" y="52"/>
                  </a:lnTo>
                  <a:lnTo>
                    <a:pt x="31" y="49"/>
                  </a:lnTo>
                  <a:lnTo>
                    <a:pt x="26" y="39"/>
                  </a:lnTo>
                  <a:lnTo>
                    <a:pt x="12" y="49"/>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25" name="Freeform 302"/>
            <p:cNvSpPr>
              <a:spLocks/>
            </p:cNvSpPr>
            <p:nvPr/>
          </p:nvSpPr>
          <p:spPr bwMode="auto">
            <a:xfrm>
              <a:off x="3260" y="1914"/>
              <a:ext cx="29" cy="16"/>
            </a:xfrm>
            <a:custGeom>
              <a:avLst/>
              <a:gdLst>
                <a:gd name="T0" fmla="*/ 29 w 28"/>
                <a:gd name="T1" fmla="*/ 13 h 15"/>
                <a:gd name="T2" fmla="*/ 23 w 28"/>
                <a:gd name="T3" fmla="*/ 16 h 15"/>
                <a:gd name="T4" fmla="*/ 4 w 28"/>
                <a:gd name="T5" fmla="*/ 5 h 15"/>
                <a:gd name="T6" fmla="*/ 1 w 28"/>
                <a:gd name="T7" fmla="*/ 1 h 15"/>
                <a:gd name="T8" fmla="*/ 0 w 28"/>
                <a:gd name="T9" fmla="*/ 0 h 15"/>
                <a:gd name="T10" fmla="*/ 6 w 28"/>
                <a:gd name="T11" fmla="*/ 0 h 15"/>
                <a:gd name="T12" fmla="*/ 11 w 28"/>
                <a:gd name="T13" fmla="*/ 3 h 15"/>
                <a:gd name="T14" fmla="*/ 16 w 28"/>
                <a:gd name="T15" fmla="*/ 4 h 15"/>
                <a:gd name="T16" fmla="*/ 19 w 28"/>
                <a:gd name="T17" fmla="*/ 4 h 15"/>
                <a:gd name="T18" fmla="*/ 23 w 28"/>
                <a:gd name="T19" fmla="*/ 6 h 15"/>
                <a:gd name="T20" fmla="*/ 24 w 28"/>
                <a:gd name="T21" fmla="*/ 10 h 15"/>
                <a:gd name="T22" fmla="*/ 29 w 28"/>
                <a:gd name="T23" fmla="*/ 13 h 1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8" h="15">
                  <a:moveTo>
                    <a:pt x="28" y="12"/>
                  </a:moveTo>
                  <a:lnTo>
                    <a:pt x="22" y="15"/>
                  </a:lnTo>
                  <a:lnTo>
                    <a:pt x="4" y="5"/>
                  </a:lnTo>
                  <a:lnTo>
                    <a:pt x="1" y="1"/>
                  </a:lnTo>
                  <a:lnTo>
                    <a:pt x="0" y="0"/>
                  </a:lnTo>
                  <a:lnTo>
                    <a:pt x="6" y="0"/>
                  </a:lnTo>
                  <a:lnTo>
                    <a:pt x="11" y="3"/>
                  </a:lnTo>
                  <a:lnTo>
                    <a:pt x="15" y="4"/>
                  </a:lnTo>
                  <a:lnTo>
                    <a:pt x="18" y="4"/>
                  </a:lnTo>
                  <a:lnTo>
                    <a:pt x="22" y="6"/>
                  </a:lnTo>
                  <a:lnTo>
                    <a:pt x="23" y="9"/>
                  </a:lnTo>
                  <a:lnTo>
                    <a:pt x="28" y="1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26" name="Freeform 303"/>
            <p:cNvSpPr>
              <a:spLocks/>
            </p:cNvSpPr>
            <p:nvPr/>
          </p:nvSpPr>
          <p:spPr bwMode="auto">
            <a:xfrm>
              <a:off x="2858" y="1874"/>
              <a:ext cx="102" cy="102"/>
            </a:xfrm>
            <a:custGeom>
              <a:avLst/>
              <a:gdLst>
                <a:gd name="T0" fmla="*/ 19 w 91"/>
                <a:gd name="T1" fmla="*/ 53 h 94"/>
                <a:gd name="T2" fmla="*/ 8 w 91"/>
                <a:gd name="T3" fmla="*/ 49 h 94"/>
                <a:gd name="T4" fmla="*/ 0 w 91"/>
                <a:gd name="T5" fmla="*/ 39 h 94"/>
                <a:gd name="T6" fmla="*/ 4 w 91"/>
                <a:gd name="T7" fmla="*/ 34 h 94"/>
                <a:gd name="T8" fmla="*/ 13 w 91"/>
                <a:gd name="T9" fmla="*/ 18 h 94"/>
                <a:gd name="T10" fmla="*/ 13 w 91"/>
                <a:gd name="T11" fmla="*/ 17 h 94"/>
                <a:gd name="T12" fmla="*/ 43 w 91"/>
                <a:gd name="T13" fmla="*/ 8 h 94"/>
                <a:gd name="T14" fmla="*/ 61 w 91"/>
                <a:gd name="T15" fmla="*/ 5 h 94"/>
                <a:gd name="T16" fmla="*/ 89 w 91"/>
                <a:gd name="T17" fmla="*/ 8 h 94"/>
                <a:gd name="T18" fmla="*/ 95 w 91"/>
                <a:gd name="T19" fmla="*/ 3 h 94"/>
                <a:gd name="T20" fmla="*/ 99 w 91"/>
                <a:gd name="T21" fmla="*/ 0 h 94"/>
                <a:gd name="T22" fmla="*/ 102 w 91"/>
                <a:gd name="T23" fmla="*/ 8 h 94"/>
                <a:gd name="T24" fmla="*/ 95 w 91"/>
                <a:gd name="T25" fmla="*/ 20 h 94"/>
                <a:gd name="T26" fmla="*/ 76 w 91"/>
                <a:gd name="T27" fmla="*/ 16 h 94"/>
                <a:gd name="T28" fmla="*/ 59 w 91"/>
                <a:gd name="T29" fmla="*/ 21 h 94"/>
                <a:gd name="T30" fmla="*/ 67 w 91"/>
                <a:gd name="T31" fmla="*/ 29 h 94"/>
                <a:gd name="T32" fmla="*/ 59 w 91"/>
                <a:gd name="T33" fmla="*/ 30 h 94"/>
                <a:gd name="T34" fmla="*/ 61 w 91"/>
                <a:gd name="T35" fmla="*/ 33 h 94"/>
                <a:gd name="T36" fmla="*/ 54 w 91"/>
                <a:gd name="T37" fmla="*/ 31 h 94"/>
                <a:gd name="T38" fmla="*/ 58 w 91"/>
                <a:gd name="T39" fmla="*/ 36 h 94"/>
                <a:gd name="T40" fmla="*/ 46 w 91"/>
                <a:gd name="T41" fmla="*/ 24 h 94"/>
                <a:gd name="T42" fmla="*/ 41 w 91"/>
                <a:gd name="T43" fmla="*/ 26 h 94"/>
                <a:gd name="T44" fmla="*/ 48 w 91"/>
                <a:gd name="T45" fmla="*/ 43 h 94"/>
                <a:gd name="T46" fmla="*/ 53 w 91"/>
                <a:gd name="T47" fmla="*/ 51 h 94"/>
                <a:gd name="T48" fmla="*/ 46 w 91"/>
                <a:gd name="T49" fmla="*/ 49 h 94"/>
                <a:gd name="T50" fmla="*/ 48 w 91"/>
                <a:gd name="T51" fmla="*/ 55 h 94"/>
                <a:gd name="T52" fmla="*/ 45 w 91"/>
                <a:gd name="T53" fmla="*/ 56 h 94"/>
                <a:gd name="T54" fmla="*/ 67 w 91"/>
                <a:gd name="T55" fmla="*/ 71 h 94"/>
                <a:gd name="T56" fmla="*/ 66 w 91"/>
                <a:gd name="T57" fmla="*/ 77 h 94"/>
                <a:gd name="T58" fmla="*/ 58 w 91"/>
                <a:gd name="T59" fmla="*/ 73 h 94"/>
                <a:gd name="T60" fmla="*/ 54 w 91"/>
                <a:gd name="T61" fmla="*/ 76 h 94"/>
                <a:gd name="T62" fmla="*/ 58 w 91"/>
                <a:gd name="T63" fmla="*/ 84 h 94"/>
                <a:gd name="T64" fmla="*/ 48 w 91"/>
                <a:gd name="T65" fmla="*/ 84 h 94"/>
                <a:gd name="T66" fmla="*/ 54 w 91"/>
                <a:gd name="T67" fmla="*/ 102 h 94"/>
                <a:gd name="T68" fmla="*/ 46 w 91"/>
                <a:gd name="T69" fmla="*/ 98 h 94"/>
                <a:gd name="T70" fmla="*/ 43 w 91"/>
                <a:gd name="T71" fmla="*/ 102 h 94"/>
                <a:gd name="T72" fmla="*/ 35 w 91"/>
                <a:gd name="T73" fmla="*/ 92 h 94"/>
                <a:gd name="T74" fmla="*/ 33 w 91"/>
                <a:gd name="T75" fmla="*/ 97 h 94"/>
                <a:gd name="T76" fmla="*/ 25 w 91"/>
                <a:gd name="T77" fmla="*/ 79 h 94"/>
                <a:gd name="T78" fmla="*/ 22 w 91"/>
                <a:gd name="T79" fmla="*/ 72 h 94"/>
                <a:gd name="T80" fmla="*/ 36 w 91"/>
                <a:gd name="T81" fmla="*/ 68 h 94"/>
                <a:gd name="T82" fmla="*/ 52 w 91"/>
                <a:gd name="T83" fmla="*/ 72 h 94"/>
                <a:gd name="T84" fmla="*/ 52 w 91"/>
                <a:gd name="T85" fmla="*/ 68 h 94"/>
                <a:gd name="T86" fmla="*/ 41 w 91"/>
                <a:gd name="T87" fmla="*/ 64 h 94"/>
                <a:gd name="T88" fmla="*/ 22 w 91"/>
                <a:gd name="T89" fmla="*/ 63 h 94"/>
                <a:gd name="T90" fmla="*/ 19 w 91"/>
                <a:gd name="T91" fmla="*/ 64 h 94"/>
                <a:gd name="T92" fmla="*/ 15 w 91"/>
                <a:gd name="T93" fmla="*/ 55 h 94"/>
                <a:gd name="T94" fmla="*/ 19 w 91"/>
                <a:gd name="T95" fmla="*/ 53 h 9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91" h="94">
                  <a:moveTo>
                    <a:pt x="17" y="49"/>
                  </a:moveTo>
                  <a:lnTo>
                    <a:pt x="7" y="45"/>
                  </a:lnTo>
                  <a:lnTo>
                    <a:pt x="0" y="36"/>
                  </a:lnTo>
                  <a:lnTo>
                    <a:pt x="4" y="31"/>
                  </a:lnTo>
                  <a:lnTo>
                    <a:pt x="12" y="17"/>
                  </a:lnTo>
                  <a:lnTo>
                    <a:pt x="12" y="16"/>
                  </a:lnTo>
                  <a:lnTo>
                    <a:pt x="38" y="7"/>
                  </a:lnTo>
                  <a:lnTo>
                    <a:pt x="54" y="5"/>
                  </a:lnTo>
                  <a:lnTo>
                    <a:pt x="79" y="7"/>
                  </a:lnTo>
                  <a:lnTo>
                    <a:pt x="85" y="3"/>
                  </a:lnTo>
                  <a:lnTo>
                    <a:pt x="88" y="0"/>
                  </a:lnTo>
                  <a:lnTo>
                    <a:pt x="91" y="7"/>
                  </a:lnTo>
                  <a:lnTo>
                    <a:pt x="85" y="18"/>
                  </a:lnTo>
                  <a:lnTo>
                    <a:pt x="68" y="15"/>
                  </a:lnTo>
                  <a:lnTo>
                    <a:pt x="53" y="19"/>
                  </a:lnTo>
                  <a:lnTo>
                    <a:pt x="60" y="27"/>
                  </a:lnTo>
                  <a:lnTo>
                    <a:pt x="53" y="28"/>
                  </a:lnTo>
                  <a:lnTo>
                    <a:pt x="54" y="30"/>
                  </a:lnTo>
                  <a:lnTo>
                    <a:pt x="48" y="29"/>
                  </a:lnTo>
                  <a:lnTo>
                    <a:pt x="52" y="33"/>
                  </a:lnTo>
                  <a:lnTo>
                    <a:pt x="41" y="22"/>
                  </a:lnTo>
                  <a:lnTo>
                    <a:pt x="37" y="24"/>
                  </a:lnTo>
                  <a:lnTo>
                    <a:pt x="43" y="40"/>
                  </a:lnTo>
                  <a:lnTo>
                    <a:pt x="47" y="47"/>
                  </a:lnTo>
                  <a:lnTo>
                    <a:pt x="41" y="45"/>
                  </a:lnTo>
                  <a:lnTo>
                    <a:pt x="43" y="51"/>
                  </a:lnTo>
                  <a:lnTo>
                    <a:pt x="40" y="52"/>
                  </a:lnTo>
                  <a:lnTo>
                    <a:pt x="60" y="65"/>
                  </a:lnTo>
                  <a:lnTo>
                    <a:pt x="59" y="71"/>
                  </a:lnTo>
                  <a:lnTo>
                    <a:pt x="52" y="67"/>
                  </a:lnTo>
                  <a:lnTo>
                    <a:pt x="48" y="70"/>
                  </a:lnTo>
                  <a:lnTo>
                    <a:pt x="52" y="77"/>
                  </a:lnTo>
                  <a:lnTo>
                    <a:pt x="43" y="77"/>
                  </a:lnTo>
                  <a:lnTo>
                    <a:pt x="48" y="94"/>
                  </a:lnTo>
                  <a:lnTo>
                    <a:pt x="41" y="90"/>
                  </a:lnTo>
                  <a:lnTo>
                    <a:pt x="38" y="94"/>
                  </a:lnTo>
                  <a:lnTo>
                    <a:pt x="31" y="85"/>
                  </a:lnTo>
                  <a:lnTo>
                    <a:pt x="29" y="89"/>
                  </a:lnTo>
                  <a:lnTo>
                    <a:pt x="22" y="73"/>
                  </a:lnTo>
                  <a:lnTo>
                    <a:pt x="20" y="66"/>
                  </a:lnTo>
                  <a:lnTo>
                    <a:pt x="32" y="63"/>
                  </a:lnTo>
                  <a:lnTo>
                    <a:pt x="46" y="66"/>
                  </a:lnTo>
                  <a:lnTo>
                    <a:pt x="46" y="63"/>
                  </a:lnTo>
                  <a:lnTo>
                    <a:pt x="37" y="59"/>
                  </a:lnTo>
                  <a:lnTo>
                    <a:pt x="20" y="58"/>
                  </a:lnTo>
                  <a:lnTo>
                    <a:pt x="17" y="59"/>
                  </a:lnTo>
                  <a:lnTo>
                    <a:pt x="13" y="51"/>
                  </a:lnTo>
                  <a:lnTo>
                    <a:pt x="17" y="49"/>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27" name="Freeform 304"/>
            <p:cNvSpPr>
              <a:spLocks/>
            </p:cNvSpPr>
            <p:nvPr/>
          </p:nvSpPr>
          <p:spPr bwMode="auto">
            <a:xfrm>
              <a:off x="2922" y="1996"/>
              <a:ext cx="47" cy="11"/>
            </a:xfrm>
            <a:custGeom>
              <a:avLst/>
              <a:gdLst>
                <a:gd name="T0" fmla="*/ 36 w 41"/>
                <a:gd name="T1" fmla="*/ 5 h 9"/>
                <a:gd name="T2" fmla="*/ 9 w 41"/>
                <a:gd name="T3" fmla="*/ 0 h 9"/>
                <a:gd name="T4" fmla="*/ 1 w 41"/>
                <a:gd name="T5" fmla="*/ 0 h 9"/>
                <a:gd name="T6" fmla="*/ 0 w 41"/>
                <a:gd name="T7" fmla="*/ 7 h 9"/>
                <a:gd name="T8" fmla="*/ 16 w 41"/>
                <a:gd name="T9" fmla="*/ 10 h 9"/>
                <a:gd name="T10" fmla="*/ 33 w 41"/>
                <a:gd name="T11" fmla="*/ 11 h 9"/>
                <a:gd name="T12" fmla="*/ 47 w 41"/>
                <a:gd name="T13" fmla="*/ 7 h 9"/>
                <a:gd name="T14" fmla="*/ 36 w 41"/>
                <a:gd name="T15" fmla="*/ 5 h 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1" h="9">
                  <a:moveTo>
                    <a:pt x="31" y="4"/>
                  </a:moveTo>
                  <a:lnTo>
                    <a:pt x="8" y="0"/>
                  </a:lnTo>
                  <a:lnTo>
                    <a:pt x="1" y="0"/>
                  </a:lnTo>
                  <a:lnTo>
                    <a:pt x="0" y="6"/>
                  </a:lnTo>
                  <a:lnTo>
                    <a:pt x="14" y="8"/>
                  </a:lnTo>
                  <a:lnTo>
                    <a:pt x="29" y="9"/>
                  </a:lnTo>
                  <a:lnTo>
                    <a:pt x="41" y="6"/>
                  </a:lnTo>
                  <a:lnTo>
                    <a:pt x="31" y="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28" name="Freeform 305"/>
            <p:cNvSpPr>
              <a:spLocks/>
            </p:cNvSpPr>
            <p:nvPr/>
          </p:nvSpPr>
          <p:spPr bwMode="auto">
            <a:xfrm>
              <a:off x="2907" y="1927"/>
              <a:ext cx="26" cy="18"/>
            </a:xfrm>
            <a:custGeom>
              <a:avLst/>
              <a:gdLst>
                <a:gd name="T0" fmla="*/ 26 w 24"/>
                <a:gd name="T1" fmla="*/ 18 h 16"/>
                <a:gd name="T2" fmla="*/ 12 w 24"/>
                <a:gd name="T3" fmla="*/ 5 h 16"/>
                <a:gd name="T4" fmla="*/ 0 w 24"/>
                <a:gd name="T5" fmla="*/ 0 h 16"/>
                <a:gd name="T6" fmla="*/ 13 w 24"/>
                <a:gd name="T7" fmla="*/ 9 h 16"/>
                <a:gd name="T8" fmla="*/ 26 w 24"/>
                <a:gd name="T9" fmla="*/ 18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16">
                  <a:moveTo>
                    <a:pt x="24" y="16"/>
                  </a:moveTo>
                  <a:lnTo>
                    <a:pt x="11" y="4"/>
                  </a:lnTo>
                  <a:lnTo>
                    <a:pt x="0" y="0"/>
                  </a:lnTo>
                  <a:lnTo>
                    <a:pt x="12" y="8"/>
                  </a:lnTo>
                  <a:lnTo>
                    <a:pt x="24" y="1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29" name="Freeform 306"/>
            <p:cNvSpPr>
              <a:spLocks/>
            </p:cNvSpPr>
            <p:nvPr/>
          </p:nvSpPr>
          <p:spPr bwMode="auto">
            <a:xfrm>
              <a:off x="2953" y="1921"/>
              <a:ext cx="11" cy="4"/>
            </a:xfrm>
            <a:custGeom>
              <a:avLst/>
              <a:gdLst>
                <a:gd name="T0" fmla="*/ 11 w 10"/>
                <a:gd name="T1" fmla="*/ 4 h 4"/>
                <a:gd name="T2" fmla="*/ 4 w 10"/>
                <a:gd name="T3" fmla="*/ 3 h 4"/>
                <a:gd name="T4" fmla="*/ 0 w 10"/>
                <a:gd name="T5" fmla="*/ 0 h 4"/>
                <a:gd name="T6" fmla="*/ 10 w 10"/>
                <a:gd name="T7" fmla="*/ 2 h 4"/>
                <a:gd name="T8" fmla="*/ 11 w 10"/>
                <a:gd name="T9" fmla="*/ 4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4">
                  <a:moveTo>
                    <a:pt x="10" y="4"/>
                  </a:moveTo>
                  <a:lnTo>
                    <a:pt x="4" y="3"/>
                  </a:lnTo>
                  <a:lnTo>
                    <a:pt x="0" y="0"/>
                  </a:lnTo>
                  <a:lnTo>
                    <a:pt x="9" y="2"/>
                  </a:lnTo>
                  <a:lnTo>
                    <a:pt x="10" y="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30" name="Freeform 307"/>
            <p:cNvSpPr>
              <a:spLocks/>
            </p:cNvSpPr>
            <p:nvPr/>
          </p:nvSpPr>
          <p:spPr bwMode="auto">
            <a:xfrm>
              <a:off x="2867" y="1941"/>
              <a:ext cx="4" cy="2"/>
            </a:xfrm>
            <a:custGeom>
              <a:avLst/>
              <a:gdLst>
                <a:gd name="T0" fmla="*/ 0 w 5"/>
                <a:gd name="T1" fmla="*/ 0 h 4"/>
                <a:gd name="T2" fmla="*/ 4 w 5"/>
                <a:gd name="T3" fmla="*/ 2 h 4"/>
                <a:gd name="T4" fmla="*/ 1 w 5"/>
                <a:gd name="T5" fmla="*/ 2 h 4"/>
                <a:gd name="T6" fmla="*/ 0 w 5"/>
                <a:gd name="T7" fmla="*/ 0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4">
                  <a:moveTo>
                    <a:pt x="0" y="0"/>
                  </a:moveTo>
                  <a:lnTo>
                    <a:pt x="5" y="4"/>
                  </a:lnTo>
                  <a:lnTo>
                    <a:pt x="1" y="4"/>
                  </a:lnTo>
                  <a:lnTo>
                    <a:pt x="0"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31" name="Freeform 308"/>
            <p:cNvSpPr>
              <a:spLocks/>
            </p:cNvSpPr>
            <p:nvPr/>
          </p:nvSpPr>
          <p:spPr bwMode="auto">
            <a:xfrm>
              <a:off x="2956" y="1936"/>
              <a:ext cx="4" cy="5"/>
            </a:xfrm>
            <a:custGeom>
              <a:avLst/>
              <a:gdLst>
                <a:gd name="T0" fmla="*/ 4 w 3"/>
                <a:gd name="T1" fmla="*/ 0 h 4"/>
                <a:gd name="T2" fmla="*/ 3 w 3"/>
                <a:gd name="T3" fmla="*/ 5 h 4"/>
                <a:gd name="T4" fmla="*/ 0 w 3"/>
                <a:gd name="T5" fmla="*/ 1 h 4"/>
                <a:gd name="T6" fmla="*/ 4 w 3"/>
                <a:gd name="T7" fmla="*/ 0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4">
                  <a:moveTo>
                    <a:pt x="3" y="0"/>
                  </a:moveTo>
                  <a:lnTo>
                    <a:pt x="2" y="4"/>
                  </a:lnTo>
                  <a:lnTo>
                    <a:pt x="0" y="1"/>
                  </a:lnTo>
                  <a:lnTo>
                    <a:pt x="3"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32" name="Freeform 309"/>
            <p:cNvSpPr>
              <a:spLocks/>
            </p:cNvSpPr>
            <p:nvPr/>
          </p:nvSpPr>
          <p:spPr bwMode="auto">
            <a:xfrm>
              <a:off x="2640" y="1770"/>
              <a:ext cx="189" cy="180"/>
            </a:xfrm>
            <a:custGeom>
              <a:avLst/>
              <a:gdLst>
                <a:gd name="T0" fmla="*/ 105 w 172"/>
                <a:gd name="T1" fmla="*/ 8 h 161"/>
                <a:gd name="T2" fmla="*/ 82 w 172"/>
                <a:gd name="T3" fmla="*/ 0 h 161"/>
                <a:gd name="T4" fmla="*/ 65 w 172"/>
                <a:gd name="T5" fmla="*/ 2 h 161"/>
                <a:gd name="T6" fmla="*/ 56 w 172"/>
                <a:gd name="T7" fmla="*/ 1 h 161"/>
                <a:gd name="T8" fmla="*/ 56 w 172"/>
                <a:gd name="T9" fmla="*/ 2 h 161"/>
                <a:gd name="T10" fmla="*/ 52 w 172"/>
                <a:gd name="T11" fmla="*/ 7 h 161"/>
                <a:gd name="T12" fmla="*/ 49 w 172"/>
                <a:gd name="T13" fmla="*/ 12 h 161"/>
                <a:gd name="T14" fmla="*/ 37 w 172"/>
                <a:gd name="T15" fmla="*/ 12 h 161"/>
                <a:gd name="T16" fmla="*/ 32 w 172"/>
                <a:gd name="T17" fmla="*/ 20 h 161"/>
                <a:gd name="T18" fmla="*/ 21 w 172"/>
                <a:gd name="T19" fmla="*/ 12 h 161"/>
                <a:gd name="T20" fmla="*/ 12 w 172"/>
                <a:gd name="T21" fmla="*/ 19 h 161"/>
                <a:gd name="T22" fmla="*/ 3 w 172"/>
                <a:gd name="T23" fmla="*/ 20 h 161"/>
                <a:gd name="T24" fmla="*/ 3 w 172"/>
                <a:gd name="T25" fmla="*/ 28 h 161"/>
                <a:gd name="T26" fmla="*/ 0 w 172"/>
                <a:gd name="T27" fmla="*/ 36 h 161"/>
                <a:gd name="T28" fmla="*/ 0 w 172"/>
                <a:gd name="T29" fmla="*/ 41 h 161"/>
                <a:gd name="T30" fmla="*/ 1 w 172"/>
                <a:gd name="T31" fmla="*/ 48 h 161"/>
                <a:gd name="T32" fmla="*/ 12 w 172"/>
                <a:gd name="T33" fmla="*/ 55 h 161"/>
                <a:gd name="T34" fmla="*/ 12 w 172"/>
                <a:gd name="T35" fmla="*/ 63 h 161"/>
                <a:gd name="T36" fmla="*/ 26 w 172"/>
                <a:gd name="T37" fmla="*/ 53 h 161"/>
                <a:gd name="T38" fmla="*/ 47 w 172"/>
                <a:gd name="T39" fmla="*/ 56 h 161"/>
                <a:gd name="T40" fmla="*/ 59 w 172"/>
                <a:gd name="T41" fmla="*/ 76 h 161"/>
                <a:gd name="T42" fmla="*/ 74 w 172"/>
                <a:gd name="T43" fmla="*/ 89 h 161"/>
                <a:gd name="T44" fmla="*/ 89 w 172"/>
                <a:gd name="T45" fmla="*/ 103 h 161"/>
                <a:gd name="T46" fmla="*/ 92 w 172"/>
                <a:gd name="T47" fmla="*/ 106 h 161"/>
                <a:gd name="T48" fmla="*/ 93 w 172"/>
                <a:gd name="T49" fmla="*/ 106 h 161"/>
                <a:gd name="T50" fmla="*/ 105 w 172"/>
                <a:gd name="T51" fmla="*/ 111 h 161"/>
                <a:gd name="T52" fmla="*/ 125 w 172"/>
                <a:gd name="T53" fmla="*/ 124 h 161"/>
                <a:gd name="T54" fmla="*/ 135 w 172"/>
                <a:gd name="T55" fmla="*/ 130 h 161"/>
                <a:gd name="T56" fmla="*/ 143 w 172"/>
                <a:gd name="T57" fmla="*/ 136 h 161"/>
                <a:gd name="T58" fmla="*/ 153 w 172"/>
                <a:gd name="T59" fmla="*/ 157 h 161"/>
                <a:gd name="T60" fmla="*/ 146 w 172"/>
                <a:gd name="T61" fmla="*/ 174 h 161"/>
                <a:gd name="T62" fmla="*/ 155 w 172"/>
                <a:gd name="T63" fmla="*/ 180 h 161"/>
                <a:gd name="T64" fmla="*/ 162 w 172"/>
                <a:gd name="T65" fmla="*/ 167 h 161"/>
                <a:gd name="T66" fmla="*/ 168 w 172"/>
                <a:gd name="T67" fmla="*/ 158 h 161"/>
                <a:gd name="T68" fmla="*/ 170 w 172"/>
                <a:gd name="T69" fmla="*/ 154 h 161"/>
                <a:gd name="T70" fmla="*/ 162 w 172"/>
                <a:gd name="T71" fmla="*/ 144 h 161"/>
                <a:gd name="T72" fmla="*/ 165 w 172"/>
                <a:gd name="T73" fmla="*/ 129 h 161"/>
                <a:gd name="T74" fmla="*/ 175 w 172"/>
                <a:gd name="T75" fmla="*/ 131 h 161"/>
                <a:gd name="T76" fmla="*/ 186 w 172"/>
                <a:gd name="T77" fmla="*/ 141 h 161"/>
                <a:gd name="T78" fmla="*/ 189 w 172"/>
                <a:gd name="T79" fmla="*/ 131 h 161"/>
                <a:gd name="T80" fmla="*/ 169 w 172"/>
                <a:gd name="T81" fmla="*/ 121 h 161"/>
                <a:gd name="T82" fmla="*/ 148 w 172"/>
                <a:gd name="T83" fmla="*/ 108 h 161"/>
                <a:gd name="T84" fmla="*/ 151 w 172"/>
                <a:gd name="T85" fmla="*/ 102 h 161"/>
                <a:gd name="T86" fmla="*/ 145 w 172"/>
                <a:gd name="T87" fmla="*/ 100 h 161"/>
                <a:gd name="T88" fmla="*/ 124 w 172"/>
                <a:gd name="T89" fmla="*/ 94 h 161"/>
                <a:gd name="T90" fmla="*/ 116 w 172"/>
                <a:gd name="T91" fmla="*/ 80 h 161"/>
                <a:gd name="T92" fmla="*/ 109 w 172"/>
                <a:gd name="T93" fmla="*/ 68 h 161"/>
                <a:gd name="T94" fmla="*/ 92 w 172"/>
                <a:gd name="T95" fmla="*/ 59 h 161"/>
                <a:gd name="T96" fmla="*/ 87 w 172"/>
                <a:gd name="T97" fmla="*/ 42 h 161"/>
                <a:gd name="T98" fmla="*/ 85 w 172"/>
                <a:gd name="T99" fmla="*/ 34 h 161"/>
                <a:gd name="T100" fmla="*/ 98 w 172"/>
                <a:gd name="T101" fmla="*/ 23 h 161"/>
                <a:gd name="T102" fmla="*/ 107 w 172"/>
                <a:gd name="T103" fmla="*/ 27 h 161"/>
                <a:gd name="T104" fmla="*/ 103 w 172"/>
                <a:gd name="T105" fmla="*/ 15 h 161"/>
                <a:gd name="T106" fmla="*/ 105 w 172"/>
                <a:gd name="T107" fmla="*/ 8 h 161"/>
                <a:gd name="T108" fmla="*/ 90 w 172"/>
                <a:gd name="T109" fmla="*/ 59 h 161"/>
                <a:gd name="T110" fmla="*/ 89 w 172"/>
                <a:gd name="T111" fmla="*/ 59 h 161"/>
                <a:gd name="T112" fmla="*/ 89 w 172"/>
                <a:gd name="T113" fmla="*/ 60 h 161"/>
                <a:gd name="T114" fmla="*/ 90 w 172"/>
                <a:gd name="T115" fmla="*/ 60 h 161"/>
                <a:gd name="T116" fmla="*/ 90 w 172"/>
                <a:gd name="T117" fmla="*/ 59 h 161"/>
                <a:gd name="T118" fmla="*/ 105 w 172"/>
                <a:gd name="T119" fmla="*/ 8 h 161"/>
                <a:gd name="T120" fmla="*/ 93 w 172"/>
                <a:gd name="T121" fmla="*/ 104 h 161"/>
                <a:gd name="T122" fmla="*/ 105 w 172"/>
                <a:gd name="T123" fmla="*/ 8 h 16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72" h="161">
                  <a:moveTo>
                    <a:pt x="96" y="7"/>
                  </a:moveTo>
                  <a:lnTo>
                    <a:pt x="75" y="0"/>
                  </a:lnTo>
                  <a:lnTo>
                    <a:pt x="59" y="2"/>
                  </a:lnTo>
                  <a:lnTo>
                    <a:pt x="51" y="1"/>
                  </a:lnTo>
                  <a:lnTo>
                    <a:pt x="51" y="2"/>
                  </a:lnTo>
                  <a:lnTo>
                    <a:pt x="47" y="6"/>
                  </a:lnTo>
                  <a:lnTo>
                    <a:pt x="45" y="11"/>
                  </a:lnTo>
                  <a:lnTo>
                    <a:pt x="34" y="11"/>
                  </a:lnTo>
                  <a:lnTo>
                    <a:pt x="29" y="18"/>
                  </a:lnTo>
                  <a:lnTo>
                    <a:pt x="19" y="11"/>
                  </a:lnTo>
                  <a:lnTo>
                    <a:pt x="11" y="17"/>
                  </a:lnTo>
                  <a:lnTo>
                    <a:pt x="3" y="18"/>
                  </a:lnTo>
                  <a:lnTo>
                    <a:pt x="3" y="25"/>
                  </a:lnTo>
                  <a:lnTo>
                    <a:pt x="0" y="32"/>
                  </a:lnTo>
                  <a:lnTo>
                    <a:pt x="0" y="37"/>
                  </a:lnTo>
                  <a:lnTo>
                    <a:pt x="1" y="43"/>
                  </a:lnTo>
                  <a:lnTo>
                    <a:pt x="11" y="49"/>
                  </a:lnTo>
                  <a:lnTo>
                    <a:pt x="11" y="56"/>
                  </a:lnTo>
                  <a:lnTo>
                    <a:pt x="24" y="47"/>
                  </a:lnTo>
                  <a:lnTo>
                    <a:pt x="43" y="50"/>
                  </a:lnTo>
                  <a:lnTo>
                    <a:pt x="54" y="68"/>
                  </a:lnTo>
                  <a:lnTo>
                    <a:pt x="67" y="80"/>
                  </a:lnTo>
                  <a:lnTo>
                    <a:pt x="81" y="92"/>
                  </a:lnTo>
                  <a:lnTo>
                    <a:pt x="84" y="95"/>
                  </a:lnTo>
                  <a:lnTo>
                    <a:pt x="85" y="95"/>
                  </a:lnTo>
                  <a:lnTo>
                    <a:pt x="96" y="99"/>
                  </a:lnTo>
                  <a:lnTo>
                    <a:pt x="114" y="111"/>
                  </a:lnTo>
                  <a:lnTo>
                    <a:pt x="123" y="116"/>
                  </a:lnTo>
                  <a:lnTo>
                    <a:pt x="130" y="122"/>
                  </a:lnTo>
                  <a:lnTo>
                    <a:pt x="139" y="140"/>
                  </a:lnTo>
                  <a:lnTo>
                    <a:pt x="133" y="156"/>
                  </a:lnTo>
                  <a:lnTo>
                    <a:pt x="141" y="161"/>
                  </a:lnTo>
                  <a:lnTo>
                    <a:pt x="147" y="149"/>
                  </a:lnTo>
                  <a:lnTo>
                    <a:pt x="153" y="141"/>
                  </a:lnTo>
                  <a:lnTo>
                    <a:pt x="155" y="138"/>
                  </a:lnTo>
                  <a:lnTo>
                    <a:pt x="147" y="129"/>
                  </a:lnTo>
                  <a:lnTo>
                    <a:pt x="150" y="115"/>
                  </a:lnTo>
                  <a:lnTo>
                    <a:pt x="159" y="117"/>
                  </a:lnTo>
                  <a:lnTo>
                    <a:pt x="169" y="126"/>
                  </a:lnTo>
                  <a:lnTo>
                    <a:pt x="172" y="117"/>
                  </a:lnTo>
                  <a:lnTo>
                    <a:pt x="154" y="108"/>
                  </a:lnTo>
                  <a:lnTo>
                    <a:pt x="135" y="97"/>
                  </a:lnTo>
                  <a:lnTo>
                    <a:pt x="137" y="91"/>
                  </a:lnTo>
                  <a:lnTo>
                    <a:pt x="132" y="89"/>
                  </a:lnTo>
                  <a:lnTo>
                    <a:pt x="113" y="84"/>
                  </a:lnTo>
                  <a:lnTo>
                    <a:pt x="106" y="72"/>
                  </a:lnTo>
                  <a:lnTo>
                    <a:pt x="99" y="61"/>
                  </a:lnTo>
                  <a:lnTo>
                    <a:pt x="84" y="53"/>
                  </a:lnTo>
                  <a:lnTo>
                    <a:pt x="79" y="38"/>
                  </a:lnTo>
                  <a:lnTo>
                    <a:pt x="77" y="30"/>
                  </a:lnTo>
                  <a:lnTo>
                    <a:pt x="89" y="21"/>
                  </a:lnTo>
                  <a:lnTo>
                    <a:pt x="97" y="24"/>
                  </a:lnTo>
                  <a:lnTo>
                    <a:pt x="94" y="13"/>
                  </a:lnTo>
                  <a:lnTo>
                    <a:pt x="96" y="7"/>
                  </a:lnTo>
                  <a:lnTo>
                    <a:pt x="82" y="53"/>
                  </a:lnTo>
                  <a:lnTo>
                    <a:pt x="81" y="53"/>
                  </a:lnTo>
                  <a:lnTo>
                    <a:pt x="81" y="54"/>
                  </a:lnTo>
                  <a:lnTo>
                    <a:pt x="82" y="54"/>
                  </a:lnTo>
                  <a:lnTo>
                    <a:pt x="82" y="53"/>
                  </a:lnTo>
                  <a:lnTo>
                    <a:pt x="96" y="7"/>
                  </a:lnTo>
                  <a:lnTo>
                    <a:pt x="85" y="93"/>
                  </a:lnTo>
                  <a:lnTo>
                    <a:pt x="96" y="7"/>
                  </a:lnTo>
                  <a:close/>
                </a:path>
              </a:pathLst>
            </a:custGeom>
            <a:grpFill/>
            <a:ln w="3175" cmpd="sng">
              <a:solidFill>
                <a:schemeClr val="bg2">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33" name="Freeform 310"/>
            <p:cNvSpPr>
              <a:spLocks/>
            </p:cNvSpPr>
            <p:nvPr/>
          </p:nvSpPr>
          <p:spPr bwMode="auto">
            <a:xfrm>
              <a:off x="2640" y="1770"/>
              <a:ext cx="189" cy="180"/>
            </a:xfrm>
            <a:custGeom>
              <a:avLst/>
              <a:gdLst>
                <a:gd name="T0" fmla="*/ 105 w 172"/>
                <a:gd name="T1" fmla="*/ 8 h 161"/>
                <a:gd name="T2" fmla="*/ 82 w 172"/>
                <a:gd name="T3" fmla="*/ 0 h 161"/>
                <a:gd name="T4" fmla="*/ 65 w 172"/>
                <a:gd name="T5" fmla="*/ 2 h 161"/>
                <a:gd name="T6" fmla="*/ 56 w 172"/>
                <a:gd name="T7" fmla="*/ 1 h 161"/>
                <a:gd name="T8" fmla="*/ 56 w 172"/>
                <a:gd name="T9" fmla="*/ 2 h 161"/>
                <a:gd name="T10" fmla="*/ 52 w 172"/>
                <a:gd name="T11" fmla="*/ 7 h 161"/>
                <a:gd name="T12" fmla="*/ 49 w 172"/>
                <a:gd name="T13" fmla="*/ 12 h 161"/>
                <a:gd name="T14" fmla="*/ 37 w 172"/>
                <a:gd name="T15" fmla="*/ 12 h 161"/>
                <a:gd name="T16" fmla="*/ 32 w 172"/>
                <a:gd name="T17" fmla="*/ 20 h 161"/>
                <a:gd name="T18" fmla="*/ 21 w 172"/>
                <a:gd name="T19" fmla="*/ 12 h 161"/>
                <a:gd name="T20" fmla="*/ 12 w 172"/>
                <a:gd name="T21" fmla="*/ 19 h 161"/>
                <a:gd name="T22" fmla="*/ 3 w 172"/>
                <a:gd name="T23" fmla="*/ 20 h 161"/>
                <a:gd name="T24" fmla="*/ 3 w 172"/>
                <a:gd name="T25" fmla="*/ 28 h 161"/>
                <a:gd name="T26" fmla="*/ 0 w 172"/>
                <a:gd name="T27" fmla="*/ 36 h 161"/>
                <a:gd name="T28" fmla="*/ 0 w 172"/>
                <a:gd name="T29" fmla="*/ 41 h 161"/>
                <a:gd name="T30" fmla="*/ 1 w 172"/>
                <a:gd name="T31" fmla="*/ 48 h 161"/>
                <a:gd name="T32" fmla="*/ 12 w 172"/>
                <a:gd name="T33" fmla="*/ 55 h 161"/>
                <a:gd name="T34" fmla="*/ 12 w 172"/>
                <a:gd name="T35" fmla="*/ 63 h 161"/>
                <a:gd name="T36" fmla="*/ 26 w 172"/>
                <a:gd name="T37" fmla="*/ 53 h 161"/>
                <a:gd name="T38" fmla="*/ 47 w 172"/>
                <a:gd name="T39" fmla="*/ 56 h 161"/>
                <a:gd name="T40" fmla="*/ 59 w 172"/>
                <a:gd name="T41" fmla="*/ 76 h 161"/>
                <a:gd name="T42" fmla="*/ 74 w 172"/>
                <a:gd name="T43" fmla="*/ 89 h 161"/>
                <a:gd name="T44" fmla="*/ 89 w 172"/>
                <a:gd name="T45" fmla="*/ 103 h 161"/>
                <a:gd name="T46" fmla="*/ 92 w 172"/>
                <a:gd name="T47" fmla="*/ 106 h 161"/>
                <a:gd name="T48" fmla="*/ 93 w 172"/>
                <a:gd name="T49" fmla="*/ 106 h 161"/>
                <a:gd name="T50" fmla="*/ 105 w 172"/>
                <a:gd name="T51" fmla="*/ 111 h 161"/>
                <a:gd name="T52" fmla="*/ 125 w 172"/>
                <a:gd name="T53" fmla="*/ 124 h 161"/>
                <a:gd name="T54" fmla="*/ 135 w 172"/>
                <a:gd name="T55" fmla="*/ 130 h 161"/>
                <a:gd name="T56" fmla="*/ 143 w 172"/>
                <a:gd name="T57" fmla="*/ 136 h 161"/>
                <a:gd name="T58" fmla="*/ 153 w 172"/>
                <a:gd name="T59" fmla="*/ 157 h 161"/>
                <a:gd name="T60" fmla="*/ 146 w 172"/>
                <a:gd name="T61" fmla="*/ 174 h 161"/>
                <a:gd name="T62" fmla="*/ 155 w 172"/>
                <a:gd name="T63" fmla="*/ 180 h 161"/>
                <a:gd name="T64" fmla="*/ 162 w 172"/>
                <a:gd name="T65" fmla="*/ 167 h 161"/>
                <a:gd name="T66" fmla="*/ 168 w 172"/>
                <a:gd name="T67" fmla="*/ 158 h 161"/>
                <a:gd name="T68" fmla="*/ 170 w 172"/>
                <a:gd name="T69" fmla="*/ 154 h 161"/>
                <a:gd name="T70" fmla="*/ 162 w 172"/>
                <a:gd name="T71" fmla="*/ 144 h 161"/>
                <a:gd name="T72" fmla="*/ 165 w 172"/>
                <a:gd name="T73" fmla="*/ 129 h 161"/>
                <a:gd name="T74" fmla="*/ 175 w 172"/>
                <a:gd name="T75" fmla="*/ 131 h 161"/>
                <a:gd name="T76" fmla="*/ 186 w 172"/>
                <a:gd name="T77" fmla="*/ 141 h 161"/>
                <a:gd name="T78" fmla="*/ 189 w 172"/>
                <a:gd name="T79" fmla="*/ 131 h 161"/>
                <a:gd name="T80" fmla="*/ 169 w 172"/>
                <a:gd name="T81" fmla="*/ 121 h 161"/>
                <a:gd name="T82" fmla="*/ 148 w 172"/>
                <a:gd name="T83" fmla="*/ 108 h 161"/>
                <a:gd name="T84" fmla="*/ 151 w 172"/>
                <a:gd name="T85" fmla="*/ 102 h 161"/>
                <a:gd name="T86" fmla="*/ 145 w 172"/>
                <a:gd name="T87" fmla="*/ 100 h 161"/>
                <a:gd name="T88" fmla="*/ 124 w 172"/>
                <a:gd name="T89" fmla="*/ 94 h 161"/>
                <a:gd name="T90" fmla="*/ 116 w 172"/>
                <a:gd name="T91" fmla="*/ 80 h 161"/>
                <a:gd name="T92" fmla="*/ 109 w 172"/>
                <a:gd name="T93" fmla="*/ 68 h 161"/>
                <a:gd name="T94" fmla="*/ 92 w 172"/>
                <a:gd name="T95" fmla="*/ 59 h 161"/>
                <a:gd name="T96" fmla="*/ 87 w 172"/>
                <a:gd name="T97" fmla="*/ 42 h 161"/>
                <a:gd name="T98" fmla="*/ 85 w 172"/>
                <a:gd name="T99" fmla="*/ 34 h 161"/>
                <a:gd name="T100" fmla="*/ 98 w 172"/>
                <a:gd name="T101" fmla="*/ 23 h 161"/>
                <a:gd name="T102" fmla="*/ 107 w 172"/>
                <a:gd name="T103" fmla="*/ 27 h 161"/>
                <a:gd name="T104" fmla="*/ 103 w 172"/>
                <a:gd name="T105" fmla="*/ 15 h 161"/>
                <a:gd name="T106" fmla="*/ 105 w 172"/>
                <a:gd name="T107" fmla="*/ 8 h 16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72" h="161">
                  <a:moveTo>
                    <a:pt x="96" y="7"/>
                  </a:moveTo>
                  <a:lnTo>
                    <a:pt x="75" y="0"/>
                  </a:lnTo>
                  <a:lnTo>
                    <a:pt x="59" y="2"/>
                  </a:lnTo>
                  <a:lnTo>
                    <a:pt x="51" y="1"/>
                  </a:lnTo>
                  <a:lnTo>
                    <a:pt x="51" y="2"/>
                  </a:lnTo>
                  <a:lnTo>
                    <a:pt x="47" y="6"/>
                  </a:lnTo>
                  <a:lnTo>
                    <a:pt x="45" y="11"/>
                  </a:lnTo>
                  <a:lnTo>
                    <a:pt x="34" y="11"/>
                  </a:lnTo>
                  <a:lnTo>
                    <a:pt x="29" y="18"/>
                  </a:lnTo>
                  <a:lnTo>
                    <a:pt x="19" y="11"/>
                  </a:lnTo>
                  <a:lnTo>
                    <a:pt x="11" y="17"/>
                  </a:lnTo>
                  <a:lnTo>
                    <a:pt x="3" y="18"/>
                  </a:lnTo>
                  <a:lnTo>
                    <a:pt x="3" y="25"/>
                  </a:lnTo>
                  <a:lnTo>
                    <a:pt x="0" y="32"/>
                  </a:lnTo>
                  <a:lnTo>
                    <a:pt x="0" y="37"/>
                  </a:lnTo>
                  <a:lnTo>
                    <a:pt x="1" y="43"/>
                  </a:lnTo>
                  <a:lnTo>
                    <a:pt x="11" y="49"/>
                  </a:lnTo>
                  <a:lnTo>
                    <a:pt x="11" y="56"/>
                  </a:lnTo>
                  <a:lnTo>
                    <a:pt x="24" y="47"/>
                  </a:lnTo>
                  <a:lnTo>
                    <a:pt x="43" y="50"/>
                  </a:lnTo>
                  <a:lnTo>
                    <a:pt x="54" y="68"/>
                  </a:lnTo>
                  <a:lnTo>
                    <a:pt x="67" y="80"/>
                  </a:lnTo>
                  <a:lnTo>
                    <a:pt x="81" y="92"/>
                  </a:lnTo>
                  <a:lnTo>
                    <a:pt x="84" y="95"/>
                  </a:lnTo>
                  <a:lnTo>
                    <a:pt x="85" y="95"/>
                  </a:lnTo>
                  <a:lnTo>
                    <a:pt x="96" y="99"/>
                  </a:lnTo>
                  <a:lnTo>
                    <a:pt x="114" y="111"/>
                  </a:lnTo>
                  <a:lnTo>
                    <a:pt x="123" y="116"/>
                  </a:lnTo>
                  <a:lnTo>
                    <a:pt x="130" y="122"/>
                  </a:lnTo>
                  <a:lnTo>
                    <a:pt x="139" y="140"/>
                  </a:lnTo>
                  <a:lnTo>
                    <a:pt x="133" y="156"/>
                  </a:lnTo>
                  <a:lnTo>
                    <a:pt x="141" y="161"/>
                  </a:lnTo>
                  <a:lnTo>
                    <a:pt x="147" y="149"/>
                  </a:lnTo>
                  <a:lnTo>
                    <a:pt x="153" y="141"/>
                  </a:lnTo>
                  <a:lnTo>
                    <a:pt x="155" y="138"/>
                  </a:lnTo>
                  <a:lnTo>
                    <a:pt x="147" y="129"/>
                  </a:lnTo>
                  <a:lnTo>
                    <a:pt x="150" y="115"/>
                  </a:lnTo>
                  <a:lnTo>
                    <a:pt x="159" y="117"/>
                  </a:lnTo>
                  <a:lnTo>
                    <a:pt x="169" y="126"/>
                  </a:lnTo>
                  <a:lnTo>
                    <a:pt x="172" y="117"/>
                  </a:lnTo>
                  <a:lnTo>
                    <a:pt x="154" y="108"/>
                  </a:lnTo>
                  <a:lnTo>
                    <a:pt x="135" y="97"/>
                  </a:lnTo>
                  <a:lnTo>
                    <a:pt x="137" y="91"/>
                  </a:lnTo>
                  <a:lnTo>
                    <a:pt x="132" y="89"/>
                  </a:lnTo>
                  <a:lnTo>
                    <a:pt x="113" y="84"/>
                  </a:lnTo>
                  <a:lnTo>
                    <a:pt x="106" y="72"/>
                  </a:lnTo>
                  <a:lnTo>
                    <a:pt x="99" y="61"/>
                  </a:lnTo>
                  <a:lnTo>
                    <a:pt x="84" y="53"/>
                  </a:lnTo>
                  <a:lnTo>
                    <a:pt x="79" y="38"/>
                  </a:lnTo>
                  <a:lnTo>
                    <a:pt x="77" y="30"/>
                  </a:lnTo>
                  <a:lnTo>
                    <a:pt x="89" y="21"/>
                  </a:lnTo>
                  <a:lnTo>
                    <a:pt x="97" y="24"/>
                  </a:lnTo>
                  <a:lnTo>
                    <a:pt x="94" y="13"/>
                  </a:lnTo>
                  <a:lnTo>
                    <a:pt x="96" y="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34" name="Rectangle 311"/>
            <p:cNvSpPr>
              <a:spLocks noChangeArrowheads="1"/>
            </p:cNvSpPr>
            <p:nvPr/>
          </p:nvSpPr>
          <p:spPr bwMode="auto">
            <a:xfrm>
              <a:off x="2729" y="1830"/>
              <a:ext cx="0" cy="0"/>
            </a:xfrm>
            <a:prstGeom prst="rect">
              <a:avLst/>
            </a:prstGeom>
            <a:grpFill/>
            <a:ln w="3175">
              <a:solidFill>
                <a:schemeClr val="bg2">
                  <a:lumMod val="75000"/>
                </a:schemeClr>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90000"/>
                </a:lnSpc>
              </a:pPr>
              <a:endParaRPr lang="en-US" altLang="zh-CN" sz="1400"/>
            </a:p>
          </p:txBody>
        </p:sp>
        <p:sp>
          <p:nvSpPr>
            <p:cNvPr id="335" name="Freeform 312"/>
            <p:cNvSpPr>
              <a:spLocks/>
            </p:cNvSpPr>
            <p:nvPr/>
          </p:nvSpPr>
          <p:spPr bwMode="auto">
            <a:xfrm>
              <a:off x="2736" y="1941"/>
              <a:ext cx="51" cy="33"/>
            </a:xfrm>
            <a:custGeom>
              <a:avLst/>
              <a:gdLst>
                <a:gd name="T0" fmla="*/ 44 w 45"/>
                <a:gd name="T1" fmla="*/ 20 h 29"/>
                <a:gd name="T2" fmla="*/ 44 w 45"/>
                <a:gd name="T3" fmla="*/ 33 h 29"/>
                <a:gd name="T4" fmla="*/ 24 w 45"/>
                <a:gd name="T5" fmla="*/ 25 h 29"/>
                <a:gd name="T6" fmla="*/ 3 w 45"/>
                <a:gd name="T7" fmla="*/ 16 h 29"/>
                <a:gd name="T8" fmla="*/ 0 w 45"/>
                <a:gd name="T9" fmla="*/ 6 h 29"/>
                <a:gd name="T10" fmla="*/ 15 w 45"/>
                <a:gd name="T11" fmla="*/ 5 h 29"/>
                <a:gd name="T12" fmla="*/ 33 w 45"/>
                <a:gd name="T13" fmla="*/ 3 h 29"/>
                <a:gd name="T14" fmla="*/ 51 w 45"/>
                <a:gd name="T15" fmla="*/ 0 h 29"/>
                <a:gd name="T16" fmla="*/ 44 w 45"/>
                <a:gd name="T17" fmla="*/ 20 h 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5" h="29">
                  <a:moveTo>
                    <a:pt x="39" y="18"/>
                  </a:moveTo>
                  <a:lnTo>
                    <a:pt x="39" y="29"/>
                  </a:lnTo>
                  <a:lnTo>
                    <a:pt x="21" y="22"/>
                  </a:lnTo>
                  <a:lnTo>
                    <a:pt x="3" y="14"/>
                  </a:lnTo>
                  <a:lnTo>
                    <a:pt x="0" y="5"/>
                  </a:lnTo>
                  <a:lnTo>
                    <a:pt x="13" y="4"/>
                  </a:lnTo>
                  <a:lnTo>
                    <a:pt x="29" y="3"/>
                  </a:lnTo>
                  <a:lnTo>
                    <a:pt x="45" y="0"/>
                  </a:lnTo>
                  <a:lnTo>
                    <a:pt x="39" y="18"/>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36" name="Freeform 313"/>
            <p:cNvSpPr>
              <a:spLocks/>
            </p:cNvSpPr>
            <p:nvPr/>
          </p:nvSpPr>
          <p:spPr bwMode="auto">
            <a:xfrm>
              <a:off x="2664" y="1883"/>
              <a:ext cx="27" cy="47"/>
            </a:xfrm>
            <a:custGeom>
              <a:avLst/>
              <a:gdLst>
                <a:gd name="T0" fmla="*/ 15 w 24"/>
                <a:gd name="T1" fmla="*/ 40 h 42"/>
                <a:gd name="T2" fmla="*/ 8 w 24"/>
                <a:gd name="T3" fmla="*/ 47 h 42"/>
                <a:gd name="T4" fmla="*/ 5 w 24"/>
                <a:gd name="T5" fmla="*/ 36 h 42"/>
                <a:gd name="T6" fmla="*/ 1 w 24"/>
                <a:gd name="T7" fmla="*/ 21 h 42"/>
                <a:gd name="T8" fmla="*/ 0 w 24"/>
                <a:gd name="T9" fmla="*/ 7 h 42"/>
                <a:gd name="T10" fmla="*/ 16 w 24"/>
                <a:gd name="T11" fmla="*/ 0 h 42"/>
                <a:gd name="T12" fmla="*/ 27 w 24"/>
                <a:gd name="T13" fmla="*/ 15 h 42"/>
                <a:gd name="T14" fmla="*/ 23 w 24"/>
                <a:gd name="T15" fmla="*/ 38 h 42"/>
                <a:gd name="T16" fmla="*/ 15 w 24"/>
                <a:gd name="T17" fmla="*/ 40 h 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42">
                  <a:moveTo>
                    <a:pt x="13" y="36"/>
                  </a:moveTo>
                  <a:lnTo>
                    <a:pt x="7" y="42"/>
                  </a:lnTo>
                  <a:lnTo>
                    <a:pt x="4" y="32"/>
                  </a:lnTo>
                  <a:lnTo>
                    <a:pt x="1" y="19"/>
                  </a:lnTo>
                  <a:lnTo>
                    <a:pt x="0" y="6"/>
                  </a:lnTo>
                  <a:lnTo>
                    <a:pt x="14" y="0"/>
                  </a:lnTo>
                  <a:lnTo>
                    <a:pt x="24" y="13"/>
                  </a:lnTo>
                  <a:lnTo>
                    <a:pt x="20" y="34"/>
                  </a:lnTo>
                  <a:lnTo>
                    <a:pt x="13" y="3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37" name="Freeform 314"/>
            <p:cNvSpPr>
              <a:spLocks/>
            </p:cNvSpPr>
            <p:nvPr/>
          </p:nvSpPr>
          <p:spPr bwMode="auto">
            <a:xfrm>
              <a:off x="2649" y="1834"/>
              <a:ext cx="2" cy="2"/>
            </a:xfrm>
            <a:custGeom>
              <a:avLst/>
              <a:gdLst>
                <a:gd name="T0" fmla="*/ 2 w 1"/>
                <a:gd name="T1" fmla="*/ 0 h 2"/>
                <a:gd name="T2" fmla="*/ 0 w 1"/>
                <a:gd name="T3" fmla="*/ 0 h 2"/>
                <a:gd name="T4" fmla="*/ 2 w 1"/>
                <a:gd name="T5" fmla="*/ 0 h 2"/>
                <a:gd name="T6" fmla="*/ 0 60000 65536"/>
                <a:gd name="T7" fmla="*/ 0 60000 65536"/>
                <a:gd name="T8" fmla="*/ 0 60000 65536"/>
              </a:gdLst>
              <a:ahLst/>
              <a:cxnLst>
                <a:cxn ang="T6">
                  <a:pos x="T0" y="T1"/>
                </a:cxn>
                <a:cxn ang="T7">
                  <a:pos x="T2" y="T3"/>
                </a:cxn>
                <a:cxn ang="T8">
                  <a:pos x="T4" y="T5"/>
                </a:cxn>
              </a:cxnLst>
              <a:rect l="0" t="0" r="r" b="b"/>
              <a:pathLst>
                <a:path w="1" h="2">
                  <a:moveTo>
                    <a:pt x="1" y="0"/>
                  </a:moveTo>
                  <a:lnTo>
                    <a:pt x="0" y="0"/>
                  </a:lnTo>
                  <a:lnTo>
                    <a:pt x="1"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38" name="Freeform 315"/>
            <p:cNvSpPr>
              <a:spLocks/>
            </p:cNvSpPr>
            <p:nvPr/>
          </p:nvSpPr>
          <p:spPr bwMode="auto">
            <a:xfrm>
              <a:off x="2960" y="1867"/>
              <a:ext cx="309" cy="123"/>
            </a:xfrm>
            <a:custGeom>
              <a:avLst/>
              <a:gdLst>
                <a:gd name="T0" fmla="*/ 206 w 279"/>
                <a:gd name="T1" fmla="*/ 104 h 110"/>
                <a:gd name="T2" fmla="*/ 176 w 279"/>
                <a:gd name="T3" fmla="*/ 107 h 110"/>
                <a:gd name="T4" fmla="*/ 167 w 279"/>
                <a:gd name="T5" fmla="*/ 123 h 110"/>
                <a:gd name="T6" fmla="*/ 166 w 279"/>
                <a:gd name="T7" fmla="*/ 119 h 110"/>
                <a:gd name="T8" fmla="*/ 159 w 279"/>
                <a:gd name="T9" fmla="*/ 106 h 110"/>
                <a:gd name="T10" fmla="*/ 136 w 279"/>
                <a:gd name="T11" fmla="*/ 111 h 110"/>
                <a:gd name="T12" fmla="*/ 105 w 279"/>
                <a:gd name="T13" fmla="*/ 114 h 110"/>
                <a:gd name="T14" fmla="*/ 76 w 279"/>
                <a:gd name="T15" fmla="*/ 112 h 110"/>
                <a:gd name="T16" fmla="*/ 52 w 279"/>
                <a:gd name="T17" fmla="*/ 111 h 110"/>
                <a:gd name="T18" fmla="*/ 34 w 279"/>
                <a:gd name="T19" fmla="*/ 106 h 110"/>
                <a:gd name="T20" fmla="*/ 37 w 279"/>
                <a:gd name="T21" fmla="*/ 101 h 110"/>
                <a:gd name="T22" fmla="*/ 25 w 279"/>
                <a:gd name="T23" fmla="*/ 94 h 110"/>
                <a:gd name="T24" fmla="*/ 20 w 279"/>
                <a:gd name="T25" fmla="*/ 84 h 110"/>
                <a:gd name="T26" fmla="*/ 4 w 279"/>
                <a:gd name="T27" fmla="*/ 70 h 110"/>
                <a:gd name="T28" fmla="*/ 13 w 279"/>
                <a:gd name="T29" fmla="*/ 73 h 110"/>
                <a:gd name="T30" fmla="*/ 11 w 279"/>
                <a:gd name="T31" fmla="*/ 63 h 110"/>
                <a:gd name="T32" fmla="*/ 0 w 279"/>
                <a:gd name="T33" fmla="*/ 50 h 110"/>
                <a:gd name="T34" fmla="*/ 18 w 279"/>
                <a:gd name="T35" fmla="*/ 34 h 110"/>
                <a:gd name="T36" fmla="*/ 43 w 279"/>
                <a:gd name="T37" fmla="*/ 31 h 110"/>
                <a:gd name="T38" fmla="*/ 50 w 279"/>
                <a:gd name="T39" fmla="*/ 25 h 110"/>
                <a:gd name="T40" fmla="*/ 72 w 279"/>
                <a:gd name="T41" fmla="*/ 19 h 110"/>
                <a:gd name="T42" fmla="*/ 111 w 279"/>
                <a:gd name="T43" fmla="*/ 3 h 110"/>
                <a:gd name="T44" fmla="*/ 136 w 279"/>
                <a:gd name="T45" fmla="*/ 2 h 110"/>
                <a:gd name="T46" fmla="*/ 154 w 279"/>
                <a:gd name="T47" fmla="*/ 11 h 110"/>
                <a:gd name="T48" fmla="*/ 196 w 279"/>
                <a:gd name="T49" fmla="*/ 20 h 110"/>
                <a:gd name="T50" fmla="*/ 240 w 279"/>
                <a:gd name="T51" fmla="*/ 10 h 110"/>
                <a:gd name="T52" fmla="*/ 271 w 279"/>
                <a:gd name="T53" fmla="*/ 17 h 110"/>
                <a:gd name="T54" fmla="*/ 285 w 279"/>
                <a:gd name="T55" fmla="*/ 39 h 110"/>
                <a:gd name="T56" fmla="*/ 292 w 279"/>
                <a:gd name="T57" fmla="*/ 51 h 110"/>
                <a:gd name="T58" fmla="*/ 298 w 279"/>
                <a:gd name="T59" fmla="*/ 83 h 110"/>
                <a:gd name="T60" fmla="*/ 299 w 279"/>
                <a:gd name="T61" fmla="*/ 98 h 110"/>
                <a:gd name="T62" fmla="*/ 272 w 279"/>
                <a:gd name="T63" fmla="*/ 94 h 110"/>
                <a:gd name="T64" fmla="*/ 264 w 279"/>
                <a:gd name="T65" fmla="*/ 97 h 110"/>
                <a:gd name="T66" fmla="*/ 231 w 279"/>
                <a:gd name="T67" fmla="*/ 104 h 11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79" h="110">
                  <a:moveTo>
                    <a:pt x="209" y="93"/>
                  </a:moveTo>
                  <a:lnTo>
                    <a:pt x="186" y="93"/>
                  </a:lnTo>
                  <a:lnTo>
                    <a:pt x="163" y="94"/>
                  </a:lnTo>
                  <a:lnTo>
                    <a:pt x="159" y="96"/>
                  </a:lnTo>
                  <a:lnTo>
                    <a:pt x="157" y="104"/>
                  </a:lnTo>
                  <a:lnTo>
                    <a:pt x="151" y="110"/>
                  </a:lnTo>
                  <a:lnTo>
                    <a:pt x="150" y="108"/>
                  </a:lnTo>
                  <a:lnTo>
                    <a:pt x="150" y="106"/>
                  </a:lnTo>
                  <a:lnTo>
                    <a:pt x="151" y="92"/>
                  </a:lnTo>
                  <a:lnTo>
                    <a:pt x="144" y="95"/>
                  </a:lnTo>
                  <a:lnTo>
                    <a:pt x="135" y="95"/>
                  </a:lnTo>
                  <a:lnTo>
                    <a:pt x="123" y="99"/>
                  </a:lnTo>
                  <a:lnTo>
                    <a:pt x="107" y="106"/>
                  </a:lnTo>
                  <a:lnTo>
                    <a:pt x="95" y="102"/>
                  </a:lnTo>
                  <a:lnTo>
                    <a:pt x="71" y="93"/>
                  </a:lnTo>
                  <a:lnTo>
                    <a:pt x="69" y="100"/>
                  </a:lnTo>
                  <a:lnTo>
                    <a:pt x="61" y="104"/>
                  </a:lnTo>
                  <a:lnTo>
                    <a:pt x="47" y="99"/>
                  </a:lnTo>
                  <a:lnTo>
                    <a:pt x="40" y="94"/>
                  </a:lnTo>
                  <a:lnTo>
                    <a:pt x="31" y="95"/>
                  </a:lnTo>
                  <a:lnTo>
                    <a:pt x="24" y="95"/>
                  </a:lnTo>
                  <a:lnTo>
                    <a:pt x="33" y="90"/>
                  </a:lnTo>
                  <a:lnTo>
                    <a:pt x="22" y="89"/>
                  </a:lnTo>
                  <a:lnTo>
                    <a:pt x="23" y="84"/>
                  </a:lnTo>
                  <a:lnTo>
                    <a:pt x="16" y="78"/>
                  </a:lnTo>
                  <a:lnTo>
                    <a:pt x="18" y="75"/>
                  </a:lnTo>
                  <a:lnTo>
                    <a:pt x="5" y="69"/>
                  </a:lnTo>
                  <a:lnTo>
                    <a:pt x="4" y="63"/>
                  </a:lnTo>
                  <a:lnTo>
                    <a:pt x="7" y="63"/>
                  </a:lnTo>
                  <a:lnTo>
                    <a:pt x="12" y="65"/>
                  </a:lnTo>
                  <a:lnTo>
                    <a:pt x="10" y="58"/>
                  </a:lnTo>
                  <a:lnTo>
                    <a:pt x="10" y="56"/>
                  </a:lnTo>
                  <a:lnTo>
                    <a:pt x="9" y="46"/>
                  </a:lnTo>
                  <a:lnTo>
                    <a:pt x="0" y="45"/>
                  </a:lnTo>
                  <a:lnTo>
                    <a:pt x="1" y="33"/>
                  </a:lnTo>
                  <a:lnTo>
                    <a:pt x="16" y="30"/>
                  </a:lnTo>
                  <a:lnTo>
                    <a:pt x="21" y="27"/>
                  </a:lnTo>
                  <a:lnTo>
                    <a:pt x="39" y="28"/>
                  </a:lnTo>
                  <a:lnTo>
                    <a:pt x="49" y="23"/>
                  </a:lnTo>
                  <a:lnTo>
                    <a:pt x="45" y="22"/>
                  </a:lnTo>
                  <a:lnTo>
                    <a:pt x="37" y="16"/>
                  </a:lnTo>
                  <a:lnTo>
                    <a:pt x="65" y="17"/>
                  </a:lnTo>
                  <a:lnTo>
                    <a:pt x="85" y="4"/>
                  </a:lnTo>
                  <a:lnTo>
                    <a:pt x="100" y="3"/>
                  </a:lnTo>
                  <a:lnTo>
                    <a:pt x="114" y="0"/>
                  </a:lnTo>
                  <a:lnTo>
                    <a:pt x="123" y="2"/>
                  </a:lnTo>
                  <a:lnTo>
                    <a:pt x="133" y="6"/>
                  </a:lnTo>
                  <a:lnTo>
                    <a:pt x="139" y="10"/>
                  </a:lnTo>
                  <a:lnTo>
                    <a:pt x="159" y="15"/>
                  </a:lnTo>
                  <a:lnTo>
                    <a:pt x="177" y="18"/>
                  </a:lnTo>
                  <a:lnTo>
                    <a:pt x="196" y="20"/>
                  </a:lnTo>
                  <a:lnTo>
                    <a:pt x="217" y="9"/>
                  </a:lnTo>
                  <a:lnTo>
                    <a:pt x="235" y="8"/>
                  </a:lnTo>
                  <a:lnTo>
                    <a:pt x="245" y="15"/>
                  </a:lnTo>
                  <a:lnTo>
                    <a:pt x="251" y="26"/>
                  </a:lnTo>
                  <a:lnTo>
                    <a:pt x="257" y="35"/>
                  </a:lnTo>
                  <a:lnTo>
                    <a:pt x="270" y="41"/>
                  </a:lnTo>
                  <a:lnTo>
                    <a:pt x="264" y="46"/>
                  </a:lnTo>
                  <a:lnTo>
                    <a:pt x="265" y="56"/>
                  </a:lnTo>
                  <a:lnTo>
                    <a:pt x="269" y="74"/>
                  </a:lnTo>
                  <a:lnTo>
                    <a:pt x="279" y="87"/>
                  </a:lnTo>
                  <a:lnTo>
                    <a:pt x="270" y="88"/>
                  </a:lnTo>
                  <a:lnTo>
                    <a:pt x="267" y="84"/>
                  </a:lnTo>
                  <a:lnTo>
                    <a:pt x="246" y="84"/>
                  </a:lnTo>
                  <a:lnTo>
                    <a:pt x="243" y="88"/>
                  </a:lnTo>
                  <a:lnTo>
                    <a:pt x="238" y="87"/>
                  </a:lnTo>
                  <a:lnTo>
                    <a:pt x="223" y="89"/>
                  </a:lnTo>
                  <a:lnTo>
                    <a:pt x="209" y="9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39" name="Freeform 316"/>
            <p:cNvSpPr>
              <a:spLocks/>
            </p:cNvSpPr>
            <p:nvPr/>
          </p:nvSpPr>
          <p:spPr bwMode="auto">
            <a:xfrm>
              <a:off x="2953" y="1867"/>
              <a:ext cx="47" cy="36"/>
            </a:xfrm>
            <a:custGeom>
              <a:avLst/>
              <a:gdLst>
                <a:gd name="T0" fmla="*/ 5 w 43"/>
                <a:gd name="T1" fmla="*/ 2 h 33"/>
                <a:gd name="T2" fmla="*/ 3 w 43"/>
                <a:gd name="T3" fmla="*/ 5 h 33"/>
                <a:gd name="T4" fmla="*/ 7 w 43"/>
                <a:gd name="T5" fmla="*/ 13 h 33"/>
                <a:gd name="T6" fmla="*/ 0 w 43"/>
                <a:gd name="T7" fmla="*/ 25 h 33"/>
                <a:gd name="T8" fmla="*/ 11 w 43"/>
                <a:gd name="T9" fmla="*/ 26 h 33"/>
                <a:gd name="T10" fmla="*/ 5 w 43"/>
                <a:gd name="T11" fmla="*/ 36 h 33"/>
                <a:gd name="T12" fmla="*/ 23 w 43"/>
                <a:gd name="T13" fmla="*/ 23 h 33"/>
                <a:gd name="T14" fmla="*/ 47 w 43"/>
                <a:gd name="T15" fmla="*/ 19 h 33"/>
                <a:gd name="T16" fmla="*/ 39 w 43"/>
                <a:gd name="T17" fmla="*/ 13 h 33"/>
                <a:gd name="T18" fmla="*/ 30 w 43"/>
                <a:gd name="T19" fmla="*/ 0 h 33"/>
                <a:gd name="T20" fmla="*/ 5 w 43"/>
                <a:gd name="T21" fmla="*/ 2 h 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3" h="33">
                  <a:moveTo>
                    <a:pt x="5" y="2"/>
                  </a:moveTo>
                  <a:lnTo>
                    <a:pt x="3" y="5"/>
                  </a:lnTo>
                  <a:lnTo>
                    <a:pt x="6" y="12"/>
                  </a:lnTo>
                  <a:lnTo>
                    <a:pt x="0" y="23"/>
                  </a:lnTo>
                  <a:lnTo>
                    <a:pt x="10" y="24"/>
                  </a:lnTo>
                  <a:lnTo>
                    <a:pt x="5" y="33"/>
                  </a:lnTo>
                  <a:lnTo>
                    <a:pt x="21" y="21"/>
                  </a:lnTo>
                  <a:lnTo>
                    <a:pt x="43" y="17"/>
                  </a:lnTo>
                  <a:lnTo>
                    <a:pt x="36" y="12"/>
                  </a:lnTo>
                  <a:lnTo>
                    <a:pt x="27" y="0"/>
                  </a:lnTo>
                  <a:lnTo>
                    <a:pt x="5" y="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40" name="Freeform 317"/>
            <p:cNvSpPr>
              <a:spLocks/>
            </p:cNvSpPr>
            <p:nvPr/>
          </p:nvSpPr>
          <p:spPr bwMode="auto">
            <a:xfrm>
              <a:off x="2876" y="1596"/>
              <a:ext cx="137" cy="87"/>
            </a:xfrm>
            <a:custGeom>
              <a:avLst/>
              <a:gdLst>
                <a:gd name="T0" fmla="*/ 137 w 122"/>
                <a:gd name="T1" fmla="*/ 47 h 78"/>
                <a:gd name="T2" fmla="*/ 131 w 122"/>
                <a:gd name="T3" fmla="*/ 52 h 78"/>
                <a:gd name="T4" fmla="*/ 136 w 122"/>
                <a:gd name="T5" fmla="*/ 69 h 78"/>
                <a:gd name="T6" fmla="*/ 117 w 122"/>
                <a:gd name="T7" fmla="*/ 79 h 78"/>
                <a:gd name="T8" fmla="*/ 118 w 122"/>
                <a:gd name="T9" fmla="*/ 87 h 78"/>
                <a:gd name="T10" fmla="*/ 91 w 122"/>
                <a:gd name="T11" fmla="*/ 81 h 78"/>
                <a:gd name="T12" fmla="*/ 64 w 122"/>
                <a:gd name="T13" fmla="*/ 76 h 78"/>
                <a:gd name="T14" fmla="*/ 39 w 122"/>
                <a:gd name="T15" fmla="*/ 76 h 78"/>
                <a:gd name="T16" fmla="*/ 12 w 122"/>
                <a:gd name="T17" fmla="*/ 76 h 78"/>
                <a:gd name="T18" fmla="*/ 2 w 122"/>
                <a:gd name="T19" fmla="*/ 70 h 78"/>
                <a:gd name="T20" fmla="*/ 13 w 122"/>
                <a:gd name="T21" fmla="*/ 57 h 78"/>
                <a:gd name="T22" fmla="*/ 0 w 122"/>
                <a:gd name="T23" fmla="*/ 33 h 78"/>
                <a:gd name="T24" fmla="*/ 24 w 122"/>
                <a:gd name="T25" fmla="*/ 17 h 78"/>
                <a:gd name="T26" fmla="*/ 46 w 122"/>
                <a:gd name="T27" fmla="*/ 2 h 78"/>
                <a:gd name="T28" fmla="*/ 67 w 122"/>
                <a:gd name="T29" fmla="*/ 0 h 78"/>
                <a:gd name="T30" fmla="*/ 90 w 122"/>
                <a:gd name="T31" fmla="*/ 3 h 78"/>
                <a:gd name="T32" fmla="*/ 115 w 122"/>
                <a:gd name="T33" fmla="*/ 8 h 78"/>
                <a:gd name="T34" fmla="*/ 117 w 122"/>
                <a:gd name="T35" fmla="*/ 29 h 78"/>
                <a:gd name="T36" fmla="*/ 137 w 122"/>
                <a:gd name="T37" fmla="*/ 47 h 7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2" h="78">
                  <a:moveTo>
                    <a:pt x="122" y="42"/>
                  </a:moveTo>
                  <a:lnTo>
                    <a:pt x="117" y="47"/>
                  </a:lnTo>
                  <a:lnTo>
                    <a:pt x="121" y="62"/>
                  </a:lnTo>
                  <a:lnTo>
                    <a:pt x="104" y="71"/>
                  </a:lnTo>
                  <a:lnTo>
                    <a:pt x="105" y="78"/>
                  </a:lnTo>
                  <a:lnTo>
                    <a:pt x="81" y="73"/>
                  </a:lnTo>
                  <a:lnTo>
                    <a:pt x="57" y="68"/>
                  </a:lnTo>
                  <a:lnTo>
                    <a:pt x="35" y="68"/>
                  </a:lnTo>
                  <a:lnTo>
                    <a:pt x="11" y="68"/>
                  </a:lnTo>
                  <a:lnTo>
                    <a:pt x="2" y="63"/>
                  </a:lnTo>
                  <a:lnTo>
                    <a:pt x="12" y="51"/>
                  </a:lnTo>
                  <a:lnTo>
                    <a:pt x="0" y="30"/>
                  </a:lnTo>
                  <a:lnTo>
                    <a:pt x="21" y="15"/>
                  </a:lnTo>
                  <a:lnTo>
                    <a:pt x="41" y="2"/>
                  </a:lnTo>
                  <a:lnTo>
                    <a:pt x="60" y="0"/>
                  </a:lnTo>
                  <a:lnTo>
                    <a:pt x="80" y="3"/>
                  </a:lnTo>
                  <a:lnTo>
                    <a:pt x="102" y="7"/>
                  </a:lnTo>
                  <a:lnTo>
                    <a:pt x="104" y="26"/>
                  </a:lnTo>
                  <a:lnTo>
                    <a:pt x="122" y="4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41" name="Freeform 318"/>
            <p:cNvSpPr>
              <a:spLocks/>
            </p:cNvSpPr>
            <p:nvPr/>
          </p:nvSpPr>
          <p:spPr bwMode="auto">
            <a:xfrm>
              <a:off x="2653" y="1581"/>
              <a:ext cx="34" cy="40"/>
            </a:xfrm>
            <a:custGeom>
              <a:avLst/>
              <a:gdLst>
                <a:gd name="T0" fmla="*/ 20 w 31"/>
                <a:gd name="T1" fmla="*/ 34 h 36"/>
                <a:gd name="T2" fmla="*/ 19 w 31"/>
                <a:gd name="T3" fmla="*/ 40 h 36"/>
                <a:gd name="T4" fmla="*/ 7 w 31"/>
                <a:gd name="T5" fmla="*/ 38 h 36"/>
                <a:gd name="T6" fmla="*/ 4 w 31"/>
                <a:gd name="T7" fmla="*/ 34 h 36"/>
                <a:gd name="T8" fmla="*/ 0 w 31"/>
                <a:gd name="T9" fmla="*/ 26 h 36"/>
                <a:gd name="T10" fmla="*/ 0 w 31"/>
                <a:gd name="T11" fmla="*/ 7 h 36"/>
                <a:gd name="T12" fmla="*/ 8 w 31"/>
                <a:gd name="T13" fmla="*/ 6 h 36"/>
                <a:gd name="T14" fmla="*/ 11 w 31"/>
                <a:gd name="T15" fmla="*/ 7 h 36"/>
                <a:gd name="T16" fmla="*/ 12 w 31"/>
                <a:gd name="T17" fmla="*/ 3 h 36"/>
                <a:gd name="T18" fmla="*/ 23 w 31"/>
                <a:gd name="T19" fmla="*/ 0 h 36"/>
                <a:gd name="T20" fmla="*/ 26 w 31"/>
                <a:gd name="T21" fmla="*/ 7 h 36"/>
                <a:gd name="T22" fmla="*/ 34 w 31"/>
                <a:gd name="T23" fmla="*/ 8 h 36"/>
                <a:gd name="T24" fmla="*/ 32 w 31"/>
                <a:gd name="T25" fmla="*/ 14 h 36"/>
                <a:gd name="T26" fmla="*/ 21 w 31"/>
                <a:gd name="T27" fmla="*/ 23 h 36"/>
                <a:gd name="T28" fmla="*/ 21 w 31"/>
                <a:gd name="T29" fmla="*/ 26 h 36"/>
                <a:gd name="T30" fmla="*/ 20 w 31"/>
                <a:gd name="T31" fmla="*/ 34 h 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1" h="36">
                  <a:moveTo>
                    <a:pt x="18" y="31"/>
                  </a:moveTo>
                  <a:lnTo>
                    <a:pt x="17" y="36"/>
                  </a:lnTo>
                  <a:lnTo>
                    <a:pt x="6" y="34"/>
                  </a:lnTo>
                  <a:lnTo>
                    <a:pt x="4" y="31"/>
                  </a:lnTo>
                  <a:lnTo>
                    <a:pt x="0" y="23"/>
                  </a:lnTo>
                  <a:lnTo>
                    <a:pt x="0" y="6"/>
                  </a:lnTo>
                  <a:lnTo>
                    <a:pt x="7" y="5"/>
                  </a:lnTo>
                  <a:lnTo>
                    <a:pt x="10" y="6"/>
                  </a:lnTo>
                  <a:lnTo>
                    <a:pt x="11" y="3"/>
                  </a:lnTo>
                  <a:lnTo>
                    <a:pt x="21" y="0"/>
                  </a:lnTo>
                  <a:lnTo>
                    <a:pt x="24" y="6"/>
                  </a:lnTo>
                  <a:lnTo>
                    <a:pt x="31" y="7"/>
                  </a:lnTo>
                  <a:lnTo>
                    <a:pt x="29" y="13"/>
                  </a:lnTo>
                  <a:lnTo>
                    <a:pt x="19" y="21"/>
                  </a:lnTo>
                  <a:lnTo>
                    <a:pt x="19" y="23"/>
                  </a:lnTo>
                  <a:lnTo>
                    <a:pt x="18" y="3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42" name="Freeform 319"/>
            <p:cNvSpPr>
              <a:spLocks/>
            </p:cNvSpPr>
            <p:nvPr/>
          </p:nvSpPr>
          <p:spPr bwMode="auto">
            <a:xfrm>
              <a:off x="2693" y="1596"/>
              <a:ext cx="23" cy="20"/>
            </a:xfrm>
            <a:custGeom>
              <a:avLst/>
              <a:gdLst>
                <a:gd name="T0" fmla="*/ 23 w 20"/>
                <a:gd name="T1" fmla="*/ 7 h 18"/>
                <a:gd name="T2" fmla="*/ 21 w 20"/>
                <a:gd name="T3" fmla="*/ 2 h 18"/>
                <a:gd name="T4" fmla="*/ 16 w 20"/>
                <a:gd name="T5" fmla="*/ 0 h 18"/>
                <a:gd name="T6" fmla="*/ 14 w 20"/>
                <a:gd name="T7" fmla="*/ 7 h 18"/>
                <a:gd name="T8" fmla="*/ 10 w 20"/>
                <a:gd name="T9" fmla="*/ 4 h 18"/>
                <a:gd name="T10" fmla="*/ 3 w 20"/>
                <a:gd name="T11" fmla="*/ 2 h 18"/>
                <a:gd name="T12" fmla="*/ 0 w 20"/>
                <a:gd name="T13" fmla="*/ 7 h 18"/>
                <a:gd name="T14" fmla="*/ 0 w 20"/>
                <a:gd name="T15" fmla="*/ 10 h 18"/>
                <a:gd name="T16" fmla="*/ 13 w 20"/>
                <a:gd name="T17" fmla="*/ 20 h 18"/>
                <a:gd name="T18" fmla="*/ 17 w 20"/>
                <a:gd name="T19" fmla="*/ 16 h 18"/>
                <a:gd name="T20" fmla="*/ 17 w 20"/>
                <a:gd name="T21" fmla="*/ 11 h 18"/>
                <a:gd name="T22" fmla="*/ 23 w 20"/>
                <a:gd name="T23" fmla="*/ 7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 h="18">
                  <a:moveTo>
                    <a:pt x="20" y="6"/>
                  </a:moveTo>
                  <a:lnTo>
                    <a:pt x="18" y="2"/>
                  </a:lnTo>
                  <a:lnTo>
                    <a:pt x="14" y="0"/>
                  </a:lnTo>
                  <a:lnTo>
                    <a:pt x="12" y="6"/>
                  </a:lnTo>
                  <a:lnTo>
                    <a:pt x="9" y="4"/>
                  </a:lnTo>
                  <a:lnTo>
                    <a:pt x="3" y="2"/>
                  </a:lnTo>
                  <a:lnTo>
                    <a:pt x="0" y="6"/>
                  </a:lnTo>
                  <a:lnTo>
                    <a:pt x="0" y="9"/>
                  </a:lnTo>
                  <a:lnTo>
                    <a:pt x="11" y="18"/>
                  </a:lnTo>
                  <a:lnTo>
                    <a:pt x="15" y="14"/>
                  </a:lnTo>
                  <a:lnTo>
                    <a:pt x="15" y="10"/>
                  </a:lnTo>
                  <a:lnTo>
                    <a:pt x="20" y="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43" name="Freeform 320"/>
            <p:cNvSpPr>
              <a:spLocks/>
            </p:cNvSpPr>
            <p:nvPr/>
          </p:nvSpPr>
          <p:spPr bwMode="auto">
            <a:xfrm>
              <a:off x="2653" y="1565"/>
              <a:ext cx="31" cy="20"/>
            </a:xfrm>
            <a:custGeom>
              <a:avLst/>
              <a:gdLst>
                <a:gd name="T0" fmla="*/ 25 w 28"/>
                <a:gd name="T1" fmla="*/ 13 h 18"/>
                <a:gd name="T2" fmla="*/ 3 w 28"/>
                <a:gd name="T3" fmla="*/ 14 h 18"/>
                <a:gd name="T4" fmla="*/ 0 w 28"/>
                <a:gd name="T5" fmla="*/ 20 h 18"/>
                <a:gd name="T6" fmla="*/ 2 w 28"/>
                <a:gd name="T7" fmla="*/ 12 h 18"/>
                <a:gd name="T8" fmla="*/ 17 w 28"/>
                <a:gd name="T9" fmla="*/ 9 h 18"/>
                <a:gd name="T10" fmla="*/ 31 w 28"/>
                <a:gd name="T11" fmla="*/ 0 h 18"/>
                <a:gd name="T12" fmla="*/ 25 w 28"/>
                <a:gd name="T13" fmla="*/ 13 h 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 h="18">
                  <a:moveTo>
                    <a:pt x="23" y="12"/>
                  </a:moveTo>
                  <a:lnTo>
                    <a:pt x="3" y="13"/>
                  </a:lnTo>
                  <a:lnTo>
                    <a:pt x="0" y="18"/>
                  </a:lnTo>
                  <a:lnTo>
                    <a:pt x="2" y="11"/>
                  </a:lnTo>
                  <a:lnTo>
                    <a:pt x="15" y="8"/>
                  </a:lnTo>
                  <a:lnTo>
                    <a:pt x="28" y="0"/>
                  </a:lnTo>
                  <a:lnTo>
                    <a:pt x="23" y="1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44" name="Freeform 321"/>
            <p:cNvSpPr>
              <a:spLocks/>
            </p:cNvSpPr>
            <p:nvPr/>
          </p:nvSpPr>
          <p:spPr bwMode="auto">
            <a:xfrm>
              <a:off x="2676" y="1608"/>
              <a:ext cx="13" cy="8"/>
            </a:xfrm>
            <a:custGeom>
              <a:avLst/>
              <a:gdLst>
                <a:gd name="T0" fmla="*/ 13 w 13"/>
                <a:gd name="T1" fmla="*/ 4 h 9"/>
                <a:gd name="T2" fmla="*/ 9 w 13"/>
                <a:gd name="T3" fmla="*/ 0 h 9"/>
                <a:gd name="T4" fmla="*/ 0 w 13"/>
                <a:gd name="T5" fmla="*/ 1 h 9"/>
                <a:gd name="T6" fmla="*/ 9 w 13"/>
                <a:gd name="T7" fmla="*/ 8 h 9"/>
                <a:gd name="T8" fmla="*/ 13 w 13"/>
                <a:gd name="T9" fmla="*/ 4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9">
                  <a:moveTo>
                    <a:pt x="13" y="4"/>
                  </a:moveTo>
                  <a:lnTo>
                    <a:pt x="9" y="0"/>
                  </a:lnTo>
                  <a:lnTo>
                    <a:pt x="0" y="1"/>
                  </a:lnTo>
                  <a:lnTo>
                    <a:pt x="9" y="9"/>
                  </a:lnTo>
                  <a:lnTo>
                    <a:pt x="13" y="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45" name="Freeform 322"/>
            <p:cNvSpPr>
              <a:spLocks/>
            </p:cNvSpPr>
            <p:nvPr/>
          </p:nvSpPr>
          <p:spPr bwMode="auto">
            <a:xfrm>
              <a:off x="2707" y="1616"/>
              <a:ext cx="2" cy="5"/>
            </a:xfrm>
            <a:custGeom>
              <a:avLst/>
              <a:gdLst>
                <a:gd name="T0" fmla="*/ 2 w 3"/>
                <a:gd name="T1" fmla="*/ 2 h 3"/>
                <a:gd name="T2" fmla="*/ 0 w 3"/>
                <a:gd name="T3" fmla="*/ 0 h 3"/>
                <a:gd name="T4" fmla="*/ 0 w 3"/>
                <a:gd name="T5" fmla="*/ 5 h 3"/>
                <a:gd name="T6" fmla="*/ 2 w 3"/>
                <a:gd name="T7" fmla="*/ 2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3">
                  <a:moveTo>
                    <a:pt x="3" y="1"/>
                  </a:moveTo>
                  <a:lnTo>
                    <a:pt x="0" y="0"/>
                  </a:lnTo>
                  <a:lnTo>
                    <a:pt x="0" y="3"/>
                  </a:lnTo>
                  <a:lnTo>
                    <a:pt x="3" y="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46" name="Freeform 323"/>
            <p:cNvSpPr>
              <a:spLocks/>
            </p:cNvSpPr>
            <p:nvPr/>
          </p:nvSpPr>
          <p:spPr bwMode="auto">
            <a:xfrm>
              <a:off x="2864" y="1532"/>
              <a:ext cx="65" cy="31"/>
            </a:xfrm>
            <a:custGeom>
              <a:avLst/>
              <a:gdLst>
                <a:gd name="T0" fmla="*/ 65 w 59"/>
                <a:gd name="T1" fmla="*/ 19 h 28"/>
                <a:gd name="T2" fmla="*/ 61 w 59"/>
                <a:gd name="T3" fmla="*/ 2 h 28"/>
                <a:gd name="T4" fmla="*/ 26 w 59"/>
                <a:gd name="T5" fmla="*/ 0 h 28"/>
                <a:gd name="T6" fmla="*/ 0 w 59"/>
                <a:gd name="T7" fmla="*/ 7 h 28"/>
                <a:gd name="T8" fmla="*/ 2 w 59"/>
                <a:gd name="T9" fmla="*/ 13 h 28"/>
                <a:gd name="T10" fmla="*/ 12 w 59"/>
                <a:gd name="T11" fmla="*/ 24 h 28"/>
                <a:gd name="T12" fmla="*/ 18 w 59"/>
                <a:gd name="T13" fmla="*/ 24 h 28"/>
                <a:gd name="T14" fmla="*/ 37 w 59"/>
                <a:gd name="T15" fmla="*/ 27 h 28"/>
                <a:gd name="T16" fmla="*/ 58 w 59"/>
                <a:gd name="T17" fmla="*/ 31 h 28"/>
                <a:gd name="T18" fmla="*/ 65 w 59"/>
                <a:gd name="T19" fmla="*/ 19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9" h="28">
                  <a:moveTo>
                    <a:pt x="59" y="17"/>
                  </a:moveTo>
                  <a:lnTo>
                    <a:pt x="55" y="2"/>
                  </a:lnTo>
                  <a:lnTo>
                    <a:pt x="24" y="0"/>
                  </a:lnTo>
                  <a:lnTo>
                    <a:pt x="0" y="6"/>
                  </a:lnTo>
                  <a:lnTo>
                    <a:pt x="2" y="12"/>
                  </a:lnTo>
                  <a:lnTo>
                    <a:pt x="11" y="22"/>
                  </a:lnTo>
                  <a:lnTo>
                    <a:pt x="16" y="22"/>
                  </a:lnTo>
                  <a:lnTo>
                    <a:pt x="34" y="24"/>
                  </a:lnTo>
                  <a:lnTo>
                    <a:pt x="53" y="28"/>
                  </a:lnTo>
                  <a:lnTo>
                    <a:pt x="59" y="1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47" name="Freeform 324"/>
            <p:cNvSpPr>
              <a:spLocks/>
            </p:cNvSpPr>
            <p:nvPr/>
          </p:nvSpPr>
          <p:spPr bwMode="auto">
            <a:xfrm>
              <a:off x="2836" y="1556"/>
              <a:ext cx="106" cy="45"/>
            </a:xfrm>
            <a:custGeom>
              <a:avLst/>
              <a:gdLst>
                <a:gd name="T0" fmla="*/ 54 w 96"/>
                <a:gd name="T1" fmla="*/ 30 h 39"/>
                <a:gd name="T2" fmla="*/ 29 w 96"/>
                <a:gd name="T3" fmla="*/ 35 h 39"/>
                <a:gd name="T4" fmla="*/ 6 w 96"/>
                <a:gd name="T5" fmla="*/ 37 h 39"/>
                <a:gd name="T6" fmla="*/ 0 w 96"/>
                <a:gd name="T7" fmla="*/ 38 h 39"/>
                <a:gd name="T8" fmla="*/ 8 w 96"/>
                <a:gd name="T9" fmla="*/ 12 h 39"/>
                <a:gd name="T10" fmla="*/ 20 w 96"/>
                <a:gd name="T11" fmla="*/ 12 h 39"/>
                <a:gd name="T12" fmla="*/ 39 w 96"/>
                <a:gd name="T13" fmla="*/ 24 h 39"/>
                <a:gd name="T14" fmla="*/ 46 w 96"/>
                <a:gd name="T15" fmla="*/ 16 h 39"/>
                <a:gd name="T16" fmla="*/ 45 w 96"/>
                <a:gd name="T17" fmla="*/ 0 h 39"/>
                <a:gd name="T18" fmla="*/ 65 w 96"/>
                <a:gd name="T19" fmla="*/ 2 h 39"/>
                <a:gd name="T20" fmla="*/ 86 w 96"/>
                <a:gd name="T21" fmla="*/ 7 h 39"/>
                <a:gd name="T22" fmla="*/ 95 w 96"/>
                <a:gd name="T23" fmla="*/ 21 h 39"/>
                <a:gd name="T24" fmla="*/ 106 w 96"/>
                <a:gd name="T25" fmla="*/ 43 h 39"/>
                <a:gd name="T26" fmla="*/ 85 w 96"/>
                <a:gd name="T27" fmla="*/ 45 h 39"/>
                <a:gd name="T28" fmla="*/ 54 w 96"/>
                <a:gd name="T29" fmla="*/ 30 h 3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6" h="39">
                  <a:moveTo>
                    <a:pt x="49" y="26"/>
                  </a:moveTo>
                  <a:lnTo>
                    <a:pt x="26" y="30"/>
                  </a:lnTo>
                  <a:lnTo>
                    <a:pt x="5" y="32"/>
                  </a:lnTo>
                  <a:lnTo>
                    <a:pt x="0" y="33"/>
                  </a:lnTo>
                  <a:lnTo>
                    <a:pt x="7" y="10"/>
                  </a:lnTo>
                  <a:lnTo>
                    <a:pt x="18" y="10"/>
                  </a:lnTo>
                  <a:lnTo>
                    <a:pt x="35" y="21"/>
                  </a:lnTo>
                  <a:lnTo>
                    <a:pt x="42" y="14"/>
                  </a:lnTo>
                  <a:lnTo>
                    <a:pt x="41" y="0"/>
                  </a:lnTo>
                  <a:lnTo>
                    <a:pt x="59" y="2"/>
                  </a:lnTo>
                  <a:lnTo>
                    <a:pt x="78" y="6"/>
                  </a:lnTo>
                  <a:lnTo>
                    <a:pt x="86" y="18"/>
                  </a:lnTo>
                  <a:lnTo>
                    <a:pt x="96" y="37"/>
                  </a:lnTo>
                  <a:lnTo>
                    <a:pt x="77" y="39"/>
                  </a:lnTo>
                  <a:lnTo>
                    <a:pt x="49" y="2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48" name="Freeform 325"/>
            <p:cNvSpPr>
              <a:spLocks/>
            </p:cNvSpPr>
            <p:nvPr/>
          </p:nvSpPr>
          <p:spPr bwMode="auto">
            <a:xfrm>
              <a:off x="2836" y="1585"/>
              <a:ext cx="86" cy="45"/>
            </a:xfrm>
            <a:custGeom>
              <a:avLst/>
              <a:gdLst>
                <a:gd name="T0" fmla="*/ 3 w 77"/>
                <a:gd name="T1" fmla="*/ 32 h 41"/>
                <a:gd name="T2" fmla="*/ 0 w 77"/>
                <a:gd name="T3" fmla="*/ 8 h 41"/>
                <a:gd name="T4" fmla="*/ 6 w 77"/>
                <a:gd name="T5" fmla="*/ 7 h 41"/>
                <a:gd name="T6" fmla="*/ 29 w 77"/>
                <a:gd name="T7" fmla="*/ 4 h 41"/>
                <a:gd name="T8" fmla="*/ 55 w 77"/>
                <a:gd name="T9" fmla="*/ 0 h 41"/>
                <a:gd name="T10" fmla="*/ 86 w 77"/>
                <a:gd name="T11" fmla="*/ 14 h 41"/>
                <a:gd name="T12" fmla="*/ 64 w 77"/>
                <a:gd name="T13" fmla="*/ 29 h 41"/>
                <a:gd name="T14" fmla="*/ 40 w 77"/>
                <a:gd name="T15" fmla="*/ 45 h 41"/>
                <a:gd name="T16" fmla="*/ 27 w 77"/>
                <a:gd name="T17" fmla="*/ 44 h 41"/>
                <a:gd name="T18" fmla="*/ 27 w 77"/>
                <a:gd name="T19" fmla="*/ 35 h 41"/>
                <a:gd name="T20" fmla="*/ 13 w 77"/>
                <a:gd name="T21" fmla="*/ 34 h 41"/>
                <a:gd name="T22" fmla="*/ 3 w 77"/>
                <a:gd name="T23" fmla="*/ 32 h 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7" h="41">
                  <a:moveTo>
                    <a:pt x="3" y="29"/>
                  </a:moveTo>
                  <a:lnTo>
                    <a:pt x="0" y="7"/>
                  </a:lnTo>
                  <a:lnTo>
                    <a:pt x="5" y="6"/>
                  </a:lnTo>
                  <a:lnTo>
                    <a:pt x="26" y="4"/>
                  </a:lnTo>
                  <a:lnTo>
                    <a:pt x="49" y="0"/>
                  </a:lnTo>
                  <a:lnTo>
                    <a:pt x="77" y="13"/>
                  </a:lnTo>
                  <a:lnTo>
                    <a:pt x="57" y="26"/>
                  </a:lnTo>
                  <a:lnTo>
                    <a:pt x="36" y="41"/>
                  </a:lnTo>
                  <a:lnTo>
                    <a:pt x="24" y="40"/>
                  </a:lnTo>
                  <a:lnTo>
                    <a:pt x="24" y="32"/>
                  </a:lnTo>
                  <a:lnTo>
                    <a:pt x="12" y="31"/>
                  </a:lnTo>
                  <a:lnTo>
                    <a:pt x="3" y="29"/>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49" name="Freeform 326"/>
            <p:cNvSpPr>
              <a:spLocks/>
            </p:cNvSpPr>
            <p:nvPr/>
          </p:nvSpPr>
          <p:spPr bwMode="auto">
            <a:xfrm>
              <a:off x="2582" y="1648"/>
              <a:ext cx="58" cy="48"/>
            </a:xfrm>
            <a:custGeom>
              <a:avLst/>
              <a:gdLst>
                <a:gd name="T0" fmla="*/ 43 w 51"/>
                <a:gd name="T1" fmla="*/ 28 h 46"/>
                <a:gd name="T2" fmla="*/ 57 w 51"/>
                <a:gd name="T3" fmla="*/ 22 h 46"/>
                <a:gd name="T4" fmla="*/ 51 w 51"/>
                <a:gd name="T5" fmla="*/ 14 h 46"/>
                <a:gd name="T6" fmla="*/ 58 w 51"/>
                <a:gd name="T7" fmla="*/ 3 h 46"/>
                <a:gd name="T8" fmla="*/ 39 w 51"/>
                <a:gd name="T9" fmla="*/ 0 h 46"/>
                <a:gd name="T10" fmla="*/ 18 w 51"/>
                <a:gd name="T11" fmla="*/ 11 h 46"/>
                <a:gd name="T12" fmla="*/ 5 w 51"/>
                <a:gd name="T13" fmla="*/ 30 h 46"/>
                <a:gd name="T14" fmla="*/ 0 w 51"/>
                <a:gd name="T15" fmla="*/ 37 h 46"/>
                <a:gd name="T16" fmla="*/ 14 w 51"/>
                <a:gd name="T17" fmla="*/ 37 h 46"/>
                <a:gd name="T18" fmla="*/ 34 w 51"/>
                <a:gd name="T19" fmla="*/ 38 h 46"/>
                <a:gd name="T20" fmla="*/ 36 w 51"/>
                <a:gd name="T21" fmla="*/ 44 h 46"/>
                <a:gd name="T22" fmla="*/ 42 w 51"/>
                <a:gd name="T23" fmla="*/ 48 h 46"/>
                <a:gd name="T24" fmla="*/ 43 w 51"/>
                <a:gd name="T25" fmla="*/ 28 h 4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1" h="46">
                  <a:moveTo>
                    <a:pt x="38" y="27"/>
                  </a:moveTo>
                  <a:lnTo>
                    <a:pt x="50" y="21"/>
                  </a:lnTo>
                  <a:lnTo>
                    <a:pt x="45" y="13"/>
                  </a:lnTo>
                  <a:lnTo>
                    <a:pt x="51" y="3"/>
                  </a:lnTo>
                  <a:lnTo>
                    <a:pt x="34" y="0"/>
                  </a:lnTo>
                  <a:lnTo>
                    <a:pt x="16" y="11"/>
                  </a:lnTo>
                  <a:lnTo>
                    <a:pt x="4" y="29"/>
                  </a:lnTo>
                  <a:lnTo>
                    <a:pt x="0" y="35"/>
                  </a:lnTo>
                  <a:lnTo>
                    <a:pt x="12" y="35"/>
                  </a:lnTo>
                  <a:lnTo>
                    <a:pt x="30" y="36"/>
                  </a:lnTo>
                  <a:lnTo>
                    <a:pt x="32" y="42"/>
                  </a:lnTo>
                  <a:lnTo>
                    <a:pt x="37" y="46"/>
                  </a:lnTo>
                  <a:lnTo>
                    <a:pt x="38" y="2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50" name="Freeform 327"/>
            <p:cNvSpPr>
              <a:spLocks/>
            </p:cNvSpPr>
            <p:nvPr/>
          </p:nvSpPr>
          <p:spPr bwMode="auto">
            <a:xfrm>
              <a:off x="2742" y="1621"/>
              <a:ext cx="154" cy="109"/>
            </a:xfrm>
            <a:custGeom>
              <a:avLst/>
              <a:gdLst>
                <a:gd name="T0" fmla="*/ 63 w 139"/>
                <a:gd name="T1" fmla="*/ 6 h 98"/>
                <a:gd name="T2" fmla="*/ 61 w 139"/>
                <a:gd name="T3" fmla="*/ 0 h 98"/>
                <a:gd name="T4" fmla="*/ 41 w 139"/>
                <a:gd name="T5" fmla="*/ 2 h 98"/>
                <a:gd name="T6" fmla="*/ 21 w 139"/>
                <a:gd name="T7" fmla="*/ 9 h 98"/>
                <a:gd name="T8" fmla="*/ 0 w 139"/>
                <a:gd name="T9" fmla="*/ 12 h 98"/>
                <a:gd name="T10" fmla="*/ 7 w 139"/>
                <a:gd name="T11" fmla="*/ 19 h 98"/>
                <a:gd name="T12" fmla="*/ 1 w 139"/>
                <a:gd name="T13" fmla="*/ 20 h 98"/>
                <a:gd name="T14" fmla="*/ 3 w 139"/>
                <a:gd name="T15" fmla="*/ 38 h 98"/>
                <a:gd name="T16" fmla="*/ 11 w 139"/>
                <a:gd name="T17" fmla="*/ 59 h 98"/>
                <a:gd name="T18" fmla="*/ 14 w 139"/>
                <a:gd name="T19" fmla="*/ 73 h 98"/>
                <a:gd name="T20" fmla="*/ 17 w 139"/>
                <a:gd name="T21" fmla="*/ 73 h 98"/>
                <a:gd name="T22" fmla="*/ 37 w 139"/>
                <a:gd name="T23" fmla="*/ 80 h 98"/>
                <a:gd name="T24" fmla="*/ 41 w 139"/>
                <a:gd name="T25" fmla="*/ 86 h 98"/>
                <a:gd name="T26" fmla="*/ 49 w 139"/>
                <a:gd name="T27" fmla="*/ 86 h 98"/>
                <a:gd name="T28" fmla="*/ 60 w 139"/>
                <a:gd name="T29" fmla="*/ 86 h 98"/>
                <a:gd name="T30" fmla="*/ 78 w 139"/>
                <a:gd name="T31" fmla="*/ 99 h 98"/>
                <a:gd name="T32" fmla="*/ 95 w 139"/>
                <a:gd name="T33" fmla="*/ 100 h 98"/>
                <a:gd name="T34" fmla="*/ 97 w 139"/>
                <a:gd name="T35" fmla="*/ 105 h 98"/>
                <a:gd name="T36" fmla="*/ 111 w 139"/>
                <a:gd name="T37" fmla="*/ 103 h 98"/>
                <a:gd name="T38" fmla="*/ 135 w 139"/>
                <a:gd name="T39" fmla="*/ 109 h 98"/>
                <a:gd name="T40" fmla="*/ 137 w 139"/>
                <a:gd name="T41" fmla="*/ 103 h 98"/>
                <a:gd name="T42" fmla="*/ 153 w 139"/>
                <a:gd name="T43" fmla="*/ 83 h 98"/>
                <a:gd name="T44" fmla="*/ 154 w 139"/>
                <a:gd name="T45" fmla="*/ 73 h 98"/>
                <a:gd name="T46" fmla="*/ 146 w 139"/>
                <a:gd name="T47" fmla="*/ 52 h 98"/>
                <a:gd name="T48" fmla="*/ 136 w 139"/>
                <a:gd name="T49" fmla="*/ 47 h 98"/>
                <a:gd name="T50" fmla="*/ 147 w 139"/>
                <a:gd name="T51" fmla="*/ 33 h 98"/>
                <a:gd name="T52" fmla="*/ 134 w 139"/>
                <a:gd name="T53" fmla="*/ 10 h 98"/>
                <a:gd name="T54" fmla="*/ 106 w 139"/>
                <a:gd name="T55" fmla="*/ 7 h 98"/>
                <a:gd name="T56" fmla="*/ 80 w 139"/>
                <a:gd name="T57" fmla="*/ 6 h 98"/>
                <a:gd name="T58" fmla="*/ 63 w 139"/>
                <a:gd name="T59" fmla="*/ 6 h 9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39" h="98">
                  <a:moveTo>
                    <a:pt x="57" y="5"/>
                  </a:moveTo>
                  <a:lnTo>
                    <a:pt x="55" y="0"/>
                  </a:lnTo>
                  <a:lnTo>
                    <a:pt x="37" y="2"/>
                  </a:lnTo>
                  <a:lnTo>
                    <a:pt x="19" y="8"/>
                  </a:lnTo>
                  <a:lnTo>
                    <a:pt x="0" y="11"/>
                  </a:lnTo>
                  <a:lnTo>
                    <a:pt x="6" y="17"/>
                  </a:lnTo>
                  <a:lnTo>
                    <a:pt x="1" y="18"/>
                  </a:lnTo>
                  <a:lnTo>
                    <a:pt x="3" y="34"/>
                  </a:lnTo>
                  <a:lnTo>
                    <a:pt x="10" y="53"/>
                  </a:lnTo>
                  <a:lnTo>
                    <a:pt x="13" y="66"/>
                  </a:lnTo>
                  <a:lnTo>
                    <a:pt x="15" y="66"/>
                  </a:lnTo>
                  <a:lnTo>
                    <a:pt x="33" y="72"/>
                  </a:lnTo>
                  <a:lnTo>
                    <a:pt x="37" y="77"/>
                  </a:lnTo>
                  <a:lnTo>
                    <a:pt x="44" y="77"/>
                  </a:lnTo>
                  <a:lnTo>
                    <a:pt x="54" y="77"/>
                  </a:lnTo>
                  <a:lnTo>
                    <a:pt x="70" y="89"/>
                  </a:lnTo>
                  <a:lnTo>
                    <a:pt x="86" y="90"/>
                  </a:lnTo>
                  <a:lnTo>
                    <a:pt x="88" y="94"/>
                  </a:lnTo>
                  <a:lnTo>
                    <a:pt x="100" y="93"/>
                  </a:lnTo>
                  <a:lnTo>
                    <a:pt x="122" y="98"/>
                  </a:lnTo>
                  <a:lnTo>
                    <a:pt x="124" y="93"/>
                  </a:lnTo>
                  <a:lnTo>
                    <a:pt x="138" y="75"/>
                  </a:lnTo>
                  <a:lnTo>
                    <a:pt x="139" y="66"/>
                  </a:lnTo>
                  <a:lnTo>
                    <a:pt x="132" y="47"/>
                  </a:lnTo>
                  <a:lnTo>
                    <a:pt x="123" y="42"/>
                  </a:lnTo>
                  <a:lnTo>
                    <a:pt x="133" y="30"/>
                  </a:lnTo>
                  <a:lnTo>
                    <a:pt x="121" y="9"/>
                  </a:lnTo>
                  <a:lnTo>
                    <a:pt x="96" y="6"/>
                  </a:lnTo>
                  <a:lnTo>
                    <a:pt x="72" y="5"/>
                  </a:lnTo>
                  <a:lnTo>
                    <a:pt x="57" y="5"/>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51" name="Freeform 328"/>
            <p:cNvSpPr>
              <a:spLocks/>
            </p:cNvSpPr>
            <p:nvPr/>
          </p:nvSpPr>
          <p:spPr bwMode="auto">
            <a:xfrm>
              <a:off x="2849" y="1745"/>
              <a:ext cx="151" cy="89"/>
            </a:xfrm>
            <a:custGeom>
              <a:avLst/>
              <a:gdLst>
                <a:gd name="T0" fmla="*/ 139 w 134"/>
                <a:gd name="T1" fmla="*/ 73 h 80"/>
                <a:gd name="T2" fmla="*/ 137 w 134"/>
                <a:gd name="T3" fmla="*/ 88 h 80"/>
                <a:gd name="T4" fmla="*/ 107 w 134"/>
                <a:gd name="T5" fmla="*/ 81 h 80"/>
                <a:gd name="T6" fmla="*/ 82 w 134"/>
                <a:gd name="T7" fmla="*/ 89 h 80"/>
                <a:gd name="T8" fmla="*/ 63 w 134"/>
                <a:gd name="T9" fmla="*/ 87 h 80"/>
                <a:gd name="T10" fmla="*/ 46 w 134"/>
                <a:gd name="T11" fmla="*/ 85 h 80"/>
                <a:gd name="T12" fmla="*/ 42 w 134"/>
                <a:gd name="T13" fmla="*/ 79 h 80"/>
                <a:gd name="T14" fmla="*/ 41 w 134"/>
                <a:gd name="T15" fmla="*/ 72 h 80"/>
                <a:gd name="T16" fmla="*/ 35 w 134"/>
                <a:gd name="T17" fmla="*/ 71 h 80"/>
                <a:gd name="T18" fmla="*/ 29 w 134"/>
                <a:gd name="T19" fmla="*/ 69 h 80"/>
                <a:gd name="T20" fmla="*/ 23 w 134"/>
                <a:gd name="T21" fmla="*/ 66 h 80"/>
                <a:gd name="T22" fmla="*/ 0 w 134"/>
                <a:gd name="T23" fmla="*/ 41 h 80"/>
                <a:gd name="T24" fmla="*/ 8 w 134"/>
                <a:gd name="T25" fmla="*/ 39 h 80"/>
                <a:gd name="T26" fmla="*/ 21 w 134"/>
                <a:gd name="T27" fmla="*/ 21 h 80"/>
                <a:gd name="T28" fmla="*/ 36 w 134"/>
                <a:gd name="T29" fmla="*/ 7 h 80"/>
                <a:gd name="T30" fmla="*/ 37 w 134"/>
                <a:gd name="T31" fmla="*/ 6 h 80"/>
                <a:gd name="T32" fmla="*/ 68 w 134"/>
                <a:gd name="T33" fmla="*/ 8 h 80"/>
                <a:gd name="T34" fmla="*/ 95 w 134"/>
                <a:gd name="T35" fmla="*/ 0 h 80"/>
                <a:gd name="T36" fmla="*/ 96 w 134"/>
                <a:gd name="T37" fmla="*/ 0 h 80"/>
                <a:gd name="T38" fmla="*/ 107 w 134"/>
                <a:gd name="T39" fmla="*/ 12 h 80"/>
                <a:gd name="T40" fmla="*/ 118 w 134"/>
                <a:gd name="T41" fmla="*/ 22 h 80"/>
                <a:gd name="T42" fmla="*/ 124 w 134"/>
                <a:gd name="T43" fmla="*/ 40 h 80"/>
                <a:gd name="T44" fmla="*/ 128 w 134"/>
                <a:gd name="T45" fmla="*/ 56 h 80"/>
                <a:gd name="T46" fmla="*/ 142 w 134"/>
                <a:gd name="T47" fmla="*/ 56 h 80"/>
                <a:gd name="T48" fmla="*/ 151 w 134"/>
                <a:gd name="T49" fmla="*/ 59 h 80"/>
                <a:gd name="T50" fmla="*/ 151 w 134"/>
                <a:gd name="T51" fmla="*/ 65 h 80"/>
                <a:gd name="T52" fmla="*/ 144 w 134"/>
                <a:gd name="T53" fmla="*/ 68 h 80"/>
                <a:gd name="T54" fmla="*/ 143 w 134"/>
                <a:gd name="T55" fmla="*/ 67 h 80"/>
                <a:gd name="T56" fmla="*/ 139 w 134"/>
                <a:gd name="T57" fmla="*/ 73 h 8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34" h="80">
                  <a:moveTo>
                    <a:pt x="123" y="66"/>
                  </a:moveTo>
                  <a:lnTo>
                    <a:pt x="122" y="79"/>
                  </a:lnTo>
                  <a:lnTo>
                    <a:pt x="95" y="73"/>
                  </a:lnTo>
                  <a:lnTo>
                    <a:pt x="73" y="80"/>
                  </a:lnTo>
                  <a:lnTo>
                    <a:pt x="56" y="78"/>
                  </a:lnTo>
                  <a:lnTo>
                    <a:pt x="41" y="76"/>
                  </a:lnTo>
                  <a:lnTo>
                    <a:pt x="37" y="71"/>
                  </a:lnTo>
                  <a:lnTo>
                    <a:pt x="36" y="65"/>
                  </a:lnTo>
                  <a:lnTo>
                    <a:pt x="31" y="64"/>
                  </a:lnTo>
                  <a:lnTo>
                    <a:pt x="26" y="62"/>
                  </a:lnTo>
                  <a:lnTo>
                    <a:pt x="20" y="59"/>
                  </a:lnTo>
                  <a:lnTo>
                    <a:pt x="0" y="37"/>
                  </a:lnTo>
                  <a:lnTo>
                    <a:pt x="7" y="35"/>
                  </a:lnTo>
                  <a:lnTo>
                    <a:pt x="19" y="19"/>
                  </a:lnTo>
                  <a:lnTo>
                    <a:pt x="32" y="6"/>
                  </a:lnTo>
                  <a:lnTo>
                    <a:pt x="33" y="5"/>
                  </a:lnTo>
                  <a:lnTo>
                    <a:pt x="60" y="7"/>
                  </a:lnTo>
                  <a:lnTo>
                    <a:pt x="84" y="0"/>
                  </a:lnTo>
                  <a:lnTo>
                    <a:pt x="85" y="0"/>
                  </a:lnTo>
                  <a:lnTo>
                    <a:pt x="95" y="11"/>
                  </a:lnTo>
                  <a:lnTo>
                    <a:pt x="105" y="20"/>
                  </a:lnTo>
                  <a:lnTo>
                    <a:pt x="110" y="36"/>
                  </a:lnTo>
                  <a:lnTo>
                    <a:pt x="114" y="50"/>
                  </a:lnTo>
                  <a:lnTo>
                    <a:pt x="126" y="50"/>
                  </a:lnTo>
                  <a:lnTo>
                    <a:pt x="134" y="53"/>
                  </a:lnTo>
                  <a:lnTo>
                    <a:pt x="134" y="58"/>
                  </a:lnTo>
                  <a:lnTo>
                    <a:pt x="128" y="61"/>
                  </a:lnTo>
                  <a:lnTo>
                    <a:pt x="127" y="60"/>
                  </a:lnTo>
                  <a:lnTo>
                    <a:pt x="123" y="6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52" name="Freeform 329"/>
            <p:cNvSpPr>
              <a:spLocks/>
            </p:cNvSpPr>
            <p:nvPr/>
          </p:nvSpPr>
          <p:spPr bwMode="auto">
            <a:xfrm>
              <a:off x="2718" y="1694"/>
              <a:ext cx="102" cy="47"/>
            </a:xfrm>
            <a:custGeom>
              <a:avLst/>
              <a:gdLst>
                <a:gd name="T0" fmla="*/ 84 w 92"/>
                <a:gd name="T1" fmla="*/ 13 h 42"/>
                <a:gd name="T2" fmla="*/ 102 w 92"/>
                <a:gd name="T3" fmla="*/ 27 h 42"/>
                <a:gd name="T4" fmla="*/ 102 w 92"/>
                <a:gd name="T5" fmla="*/ 28 h 42"/>
                <a:gd name="T6" fmla="*/ 98 w 92"/>
                <a:gd name="T7" fmla="*/ 32 h 42"/>
                <a:gd name="T8" fmla="*/ 93 w 92"/>
                <a:gd name="T9" fmla="*/ 35 h 42"/>
                <a:gd name="T10" fmla="*/ 93 w 92"/>
                <a:gd name="T11" fmla="*/ 37 h 42"/>
                <a:gd name="T12" fmla="*/ 88 w 92"/>
                <a:gd name="T13" fmla="*/ 41 h 42"/>
                <a:gd name="T14" fmla="*/ 80 w 92"/>
                <a:gd name="T15" fmla="*/ 44 h 42"/>
                <a:gd name="T16" fmla="*/ 74 w 92"/>
                <a:gd name="T17" fmla="*/ 44 h 42"/>
                <a:gd name="T18" fmla="*/ 69 w 92"/>
                <a:gd name="T19" fmla="*/ 44 h 42"/>
                <a:gd name="T20" fmla="*/ 44 w 92"/>
                <a:gd name="T21" fmla="*/ 39 h 42"/>
                <a:gd name="T22" fmla="*/ 35 w 92"/>
                <a:gd name="T23" fmla="*/ 47 h 42"/>
                <a:gd name="T24" fmla="*/ 27 w 92"/>
                <a:gd name="T25" fmla="*/ 44 h 42"/>
                <a:gd name="T26" fmla="*/ 4 w 92"/>
                <a:gd name="T27" fmla="*/ 21 h 42"/>
                <a:gd name="T28" fmla="*/ 0 w 92"/>
                <a:gd name="T29" fmla="*/ 15 h 42"/>
                <a:gd name="T30" fmla="*/ 34 w 92"/>
                <a:gd name="T31" fmla="*/ 0 h 42"/>
                <a:gd name="T32" fmla="*/ 39 w 92"/>
                <a:gd name="T33" fmla="*/ 1 h 42"/>
                <a:gd name="T34" fmla="*/ 41 w 92"/>
                <a:gd name="T35" fmla="*/ 1 h 42"/>
                <a:gd name="T36" fmla="*/ 61 w 92"/>
                <a:gd name="T37" fmla="*/ 8 h 42"/>
                <a:gd name="T38" fmla="*/ 65 w 92"/>
                <a:gd name="T39" fmla="*/ 13 h 42"/>
                <a:gd name="T40" fmla="*/ 73 w 92"/>
                <a:gd name="T41" fmla="*/ 13 h 42"/>
                <a:gd name="T42" fmla="*/ 84 w 92"/>
                <a:gd name="T43" fmla="*/ 13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92" h="42">
                  <a:moveTo>
                    <a:pt x="76" y="12"/>
                  </a:moveTo>
                  <a:lnTo>
                    <a:pt x="92" y="24"/>
                  </a:lnTo>
                  <a:lnTo>
                    <a:pt x="92" y="25"/>
                  </a:lnTo>
                  <a:lnTo>
                    <a:pt x="88" y="29"/>
                  </a:lnTo>
                  <a:lnTo>
                    <a:pt x="84" y="31"/>
                  </a:lnTo>
                  <a:lnTo>
                    <a:pt x="84" y="33"/>
                  </a:lnTo>
                  <a:lnTo>
                    <a:pt x="79" y="37"/>
                  </a:lnTo>
                  <a:lnTo>
                    <a:pt x="72" y="39"/>
                  </a:lnTo>
                  <a:lnTo>
                    <a:pt x="67" y="39"/>
                  </a:lnTo>
                  <a:lnTo>
                    <a:pt x="62" y="39"/>
                  </a:lnTo>
                  <a:lnTo>
                    <a:pt x="40" y="35"/>
                  </a:lnTo>
                  <a:lnTo>
                    <a:pt x="32" y="42"/>
                  </a:lnTo>
                  <a:lnTo>
                    <a:pt x="24" y="39"/>
                  </a:lnTo>
                  <a:lnTo>
                    <a:pt x="4" y="19"/>
                  </a:lnTo>
                  <a:lnTo>
                    <a:pt x="0" y="13"/>
                  </a:lnTo>
                  <a:lnTo>
                    <a:pt x="31" y="0"/>
                  </a:lnTo>
                  <a:lnTo>
                    <a:pt x="35" y="1"/>
                  </a:lnTo>
                  <a:lnTo>
                    <a:pt x="37" y="1"/>
                  </a:lnTo>
                  <a:lnTo>
                    <a:pt x="55" y="7"/>
                  </a:lnTo>
                  <a:lnTo>
                    <a:pt x="59" y="12"/>
                  </a:lnTo>
                  <a:lnTo>
                    <a:pt x="66" y="12"/>
                  </a:lnTo>
                  <a:lnTo>
                    <a:pt x="76" y="1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53" name="Freeform 330"/>
            <p:cNvSpPr>
              <a:spLocks/>
            </p:cNvSpPr>
            <p:nvPr/>
          </p:nvSpPr>
          <p:spPr bwMode="auto">
            <a:xfrm>
              <a:off x="2569" y="1685"/>
              <a:ext cx="58" cy="36"/>
            </a:xfrm>
            <a:custGeom>
              <a:avLst/>
              <a:gdLst>
                <a:gd name="T0" fmla="*/ 13 w 50"/>
                <a:gd name="T1" fmla="*/ 0 h 31"/>
                <a:gd name="T2" fmla="*/ 0 w 50"/>
                <a:gd name="T3" fmla="*/ 6 h 31"/>
                <a:gd name="T4" fmla="*/ 7 w 50"/>
                <a:gd name="T5" fmla="*/ 13 h 31"/>
                <a:gd name="T6" fmla="*/ 28 w 50"/>
                <a:gd name="T7" fmla="*/ 27 h 31"/>
                <a:gd name="T8" fmla="*/ 35 w 50"/>
                <a:gd name="T9" fmla="*/ 26 h 31"/>
                <a:gd name="T10" fmla="*/ 36 w 50"/>
                <a:gd name="T11" fmla="*/ 28 h 31"/>
                <a:gd name="T12" fmla="*/ 52 w 50"/>
                <a:gd name="T13" fmla="*/ 36 h 31"/>
                <a:gd name="T14" fmla="*/ 52 w 50"/>
                <a:gd name="T15" fmla="*/ 34 h 31"/>
                <a:gd name="T16" fmla="*/ 57 w 50"/>
                <a:gd name="T17" fmla="*/ 26 h 31"/>
                <a:gd name="T18" fmla="*/ 58 w 50"/>
                <a:gd name="T19" fmla="*/ 14 h 31"/>
                <a:gd name="T20" fmla="*/ 56 w 50"/>
                <a:gd name="T21" fmla="*/ 13 h 31"/>
                <a:gd name="T22" fmla="*/ 50 w 50"/>
                <a:gd name="T23" fmla="*/ 8 h 31"/>
                <a:gd name="T24" fmla="*/ 48 w 50"/>
                <a:gd name="T25" fmla="*/ 1 h 31"/>
                <a:gd name="T26" fmla="*/ 27 w 50"/>
                <a:gd name="T27" fmla="*/ 0 h 31"/>
                <a:gd name="T28" fmla="*/ 13 w 50"/>
                <a:gd name="T29" fmla="*/ 0 h 3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0" h="31">
                  <a:moveTo>
                    <a:pt x="11" y="0"/>
                  </a:moveTo>
                  <a:lnTo>
                    <a:pt x="0" y="5"/>
                  </a:lnTo>
                  <a:lnTo>
                    <a:pt x="6" y="11"/>
                  </a:lnTo>
                  <a:lnTo>
                    <a:pt x="24" y="23"/>
                  </a:lnTo>
                  <a:lnTo>
                    <a:pt x="30" y="22"/>
                  </a:lnTo>
                  <a:lnTo>
                    <a:pt x="31" y="24"/>
                  </a:lnTo>
                  <a:lnTo>
                    <a:pt x="45" y="31"/>
                  </a:lnTo>
                  <a:lnTo>
                    <a:pt x="45" y="29"/>
                  </a:lnTo>
                  <a:lnTo>
                    <a:pt x="49" y="22"/>
                  </a:lnTo>
                  <a:lnTo>
                    <a:pt x="50" y="12"/>
                  </a:lnTo>
                  <a:lnTo>
                    <a:pt x="48" y="11"/>
                  </a:lnTo>
                  <a:lnTo>
                    <a:pt x="43" y="7"/>
                  </a:lnTo>
                  <a:lnTo>
                    <a:pt x="41" y="1"/>
                  </a:lnTo>
                  <a:lnTo>
                    <a:pt x="23" y="0"/>
                  </a:lnTo>
                  <a:lnTo>
                    <a:pt x="11"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54" name="Freeform 331"/>
            <p:cNvSpPr>
              <a:spLocks/>
            </p:cNvSpPr>
            <p:nvPr/>
          </p:nvSpPr>
          <p:spPr bwMode="auto">
            <a:xfrm>
              <a:off x="2622" y="1616"/>
              <a:ext cx="134" cy="147"/>
            </a:xfrm>
            <a:custGeom>
              <a:avLst/>
              <a:gdLst>
                <a:gd name="T0" fmla="*/ 32 w 120"/>
                <a:gd name="T1" fmla="*/ 27 h 131"/>
                <a:gd name="T2" fmla="*/ 35 w 120"/>
                <a:gd name="T3" fmla="*/ 28 h 131"/>
                <a:gd name="T4" fmla="*/ 35 w 120"/>
                <a:gd name="T5" fmla="*/ 24 h 131"/>
                <a:gd name="T6" fmla="*/ 40 w 120"/>
                <a:gd name="T7" fmla="*/ 21 h 131"/>
                <a:gd name="T8" fmla="*/ 50 w 120"/>
                <a:gd name="T9" fmla="*/ 26 h 131"/>
                <a:gd name="T10" fmla="*/ 46 w 120"/>
                <a:gd name="T11" fmla="*/ 20 h 131"/>
                <a:gd name="T12" fmla="*/ 40 w 120"/>
                <a:gd name="T13" fmla="*/ 12 h 131"/>
                <a:gd name="T14" fmla="*/ 39 w 120"/>
                <a:gd name="T15" fmla="*/ 10 h 131"/>
                <a:gd name="T16" fmla="*/ 36 w 120"/>
                <a:gd name="T17" fmla="*/ 0 h 131"/>
                <a:gd name="T18" fmla="*/ 48 w 120"/>
                <a:gd name="T19" fmla="*/ 2 h 131"/>
                <a:gd name="T20" fmla="*/ 52 w 120"/>
                <a:gd name="T21" fmla="*/ 2 h 131"/>
                <a:gd name="T22" fmla="*/ 54 w 120"/>
                <a:gd name="T23" fmla="*/ 8 h 131"/>
                <a:gd name="T24" fmla="*/ 69 w 120"/>
                <a:gd name="T25" fmla="*/ 10 h 131"/>
                <a:gd name="T26" fmla="*/ 69 w 120"/>
                <a:gd name="T27" fmla="*/ 16 h 131"/>
                <a:gd name="T28" fmla="*/ 75 w 120"/>
                <a:gd name="T29" fmla="*/ 19 h 131"/>
                <a:gd name="T30" fmla="*/ 95 w 120"/>
                <a:gd name="T31" fmla="*/ 9 h 131"/>
                <a:gd name="T32" fmla="*/ 95 w 120"/>
                <a:gd name="T33" fmla="*/ 10 h 131"/>
                <a:gd name="T34" fmla="*/ 113 w 120"/>
                <a:gd name="T35" fmla="*/ 17 h 131"/>
                <a:gd name="T36" fmla="*/ 119 w 120"/>
                <a:gd name="T37" fmla="*/ 16 h 131"/>
                <a:gd name="T38" fmla="*/ 126 w 120"/>
                <a:gd name="T39" fmla="*/ 22 h 131"/>
                <a:gd name="T40" fmla="*/ 121 w 120"/>
                <a:gd name="T41" fmla="*/ 24 h 131"/>
                <a:gd name="T42" fmla="*/ 123 w 120"/>
                <a:gd name="T43" fmla="*/ 42 h 131"/>
                <a:gd name="T44" fmla="*/ 131 w 120"/>
                <a:gd name="T45" fmla="*/ 63 h 131"/>
                <a:gd name="T46" fmla="*/ 134 w 120"/>
                <a:gd name="T47" fmla="*/ 77 h 131"/>
                <a:gd name="T48" fmla="*/ 130 w 120"/>
                <a:gd name="T49" fmla="*/ 76 h 131"/>
                <a:gd name="T50" fmla="*/ 95 w 120"/>
                <a:gd name="T51" fmla="*/ 91 h 131"/>
                <a:gd name="T52" fmla="*/ 99 w 120"/>
                <a:gd name="T53" fmla="*/ 98 h 131"/>
                <a:gd name="T54" fmla="*/ 122 w 120"/>
                <a:gd name="T55" fmla="*/ 120 h 131"/>
                <a:gd name="T56" fmla="*/ 109 w 120"/>
                <a:gd name="T57" fmla="*/ 130 h 131"/>
                <a:gd name="T58" fmla="*/ 113 w 120"/>
                <a:gd name="T59" fmla="*/ 140 h 131"/>
                <a:gd name="T60" fmla="*/ 107 w 120"/>
                <a:gd name="T61" fmla="*/ 143 h 131"/>
                <a:gd name="T62" fmla="*/ 88 w 120"/>
                <a:gd name="T63" fmla="*/ 143 h 131"/>
                <a:gd name="T64" fmla="*/ 75 w 120"/>
                <a:gd name="T65" fmla="*/ 143 h 131"/>
                <a:gd name="T66" fmla="*/ 70 w 120"/>
                <a:gd name="T67" fmla="*/ 147 h 131"/>
                <a:gd name="T68" fmla="*/ 57 w 120"/>
                <a:gd name="T69" fmla="*/ 144 h 131"/>
                <a:gd name="T70" fmla="*/ 41 w 120"/>
                <a:gd name="T71" fmla="*/ 141 h 131"/>
                <a:gd name="T72" fmla="*/ 27 w 120"/>
                <a:gd name="T73" fmla="*/ 143 h 131"/>
                <a:gd name="T74" fmla="*/ 34 w 120"/>
                <a:gd name="T75" fmla="*/ 114 h 131"/>
                <a:gd name="T76" fmla="*/ 8 w 120"/>
                <a:gd name="T77" fmla="*/ 107 h 131"/>
                <a:gd name="T78" fmla="*/ 6 w 120"/>
                <a:gd name="T79" fmla="*/ 104 h 131"/>
                <a:gd name="T80" fmla="*/ 6 w 120"/>
                <a:gd name="T81" fmla="*/ 103 h 131"/>
                <a:gd name="T82" fmla="*/ 1 w 120"/>
                <a:gd name="T83" fmla="*/ 93 h 131"/>
                <a:gd name="T84" fmla="*/ 2 w 120"/>
                <a:gd name="T85" fmla="*/ 82 h 131"/>
                <a:gd name="T86" fmla="*/ 0 w 120"/>
                <a:gd name="T87" fmla="*/ 81 h 131"/>
                <a:gd name="T88" fmla="*/ 1 w 120"/>
                <a:gd name="T89" fmla="*/ 59 h 131"/>
                <a:gd name="T90" fmla="*/ 15 w 120"/>
                <a:gd name="T91" fmla="*/ 53 h 131"/>
                <a:gd name="T92" fmla="*/ 9 w 120"/>
                <a:gd name="T93" fmla="*/ 44 h 131"/>
                <a:gd name="T94" fmla="*/ 16 w 120"/>
                <a:gd name="T95" fmla="*/ 33 h 131"/>
                <a:gd name="T96" fmla="*/ 13 w 120"/>
                <a:gd name="T97" fmla="*/ 30 h 131"/>
                <a:gd name="T98" fmla="*/ 16 w 120"/>
                <a:gd name="T99" fmla="*/ 24 h 131"/>
                <a:gd name="T100" fmla="*/ 32 w 120"/>
                <a:gd name="T101" fmla="*/ 27 h 13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20" h="131">
                  <a:moveTo>
                    <a:pt x="29" y="24"/>
                  </a:moveTo>
                  <a:lnTo>
                    <a:pt x="31" y="25"/>
                  </a:lnTo>
                  <a:lnTo>
                    <a:pt x="31" y="21"/>
                  </a:lnTo>
                  <a:lnTo>
                    <a:pt x="36" y="19"/>
                  </a:lnTo>
                  <a:lnTo>
                    <a:pt x="45" y="23"/>
                  </a:lnTo>
                  <a:lnTo>
                    <a:pt x="41" y="18"/>
                  </a:lnTo>
                  <a:lnTo>
                    <a:pt x="36" y="11"/>
                  </a:lnTo>
                  <a:lnTo>
                    <a:pt x="35" y="9"/>
                  </a:lnTo>
                  <a:lnTo>
                    <a:pt x="32" y="0"/>
                  </a:lnTo>
                  <a:lnTo>
                    <a:pt x="43" y="2"/>
                  </a:lnTo>
                  <a:lnTo>
                    <a:pt x="47" y="2"/>
                  </a:lnTo>
                  <a:lnTo>
                    <a:pt x="48" y="7"/>
                  </a:lnTo>
                  <a:lnTo>
                    <a:pt x="62" y="9"/>
                  </a:lnTo>
                  <a:lnTo>
                    <a:pt x="62" y="14"/>
                  </a:lnTo>
                  <a:lnTo>
                    <a:pt x="67" y="17"/>
                  </a:lnTo>
                  <a:lnTo>
                    <a:pt x="85" y="8"/>
                  </a:lnTo>
                  <a:lnTo>
                    <a:pt x="85" y="9"/>
                  </a:lnTo>
                  <a:lnTo>
                    <a:pt x="101" y="15"/>
                  </a:lnTo>
                  <a:lnTo>
                    <a:pt x="107" y="14"/>
                  </a:lnTo>
                  <a:lnTo>
                    <a:pt x="113" y="20"/>
                  </a:lnTo>
                  <a:lnTo>
                    <a:pt x="108" y="21"/>
                  </a:lnTo>
                  <a:lnTo>
                    <a:pt x="110" y="37"/>
                  </a:lnTo>
                  <a:lnTo>
                    <a:pt x="117" y="56"/>
                  </a:lnTo>
                  <a:lnTo>
                    <a:pt x="120" y="69"/>
                  </a:lnTo>
                  <a:lnTo>
                    <a:pt x="116" y="68"/>
                  </a:lnTo>
                  <a:lnTo>
                    <a:pt x="85" y="81"/>
                  </a:lnTo>
                  <a:lnTo>
                    <a:pt x="89" y="87"/>
                  </a:lnTo>
                  <a:lnTo>
                    <a:pt x="109" y="107"/>
                  </a:lnTo>
                  <a:lnTo>
                    <a:pt x="98" y="116"/>
                  </a:lnTo>
                  <a:lnTo>
                    <a:pt x="101" y="125"/>
                  </a:lnTo>
                  <a:lnTo>
                    <a:pt x="96" y="127"/>
                  </a:lnTo>
                  <a:lnTo>
                    <a:pt x="79" y="127"/>
                  </a:lnTo>
                  <a:lnTo>
                    <a:pt x="67" y="127"/>
                  </a:lnTo>
                  <a:lnTo>
                    <a:pt x="63" y="131"/>
                  </a:lnTo>
                  <a:lnTo>
                    <a:pt x="51" y="128"/>
                  </a:lnTo>
                  <a:lnTo>
                    <a:pt x="37" y="126"/>
                  </a:lnTo>
                  <a:lnTo>
                    <a:pt x="24" y="127"/>
                  </a:lnTo>
                  <a:lnTo>
                    <a:pt x="30" y="102"/>
                  </a:lnTo>
                  <a:lnTo>
                    <a:pt x="7" y="95"/>
                  </a:lnTo>
                  <a:lnTo>
                    <a:pt x="5" y="93"/>
                  </a:lnTo>
                  <a:lnTo>
                    <a:pt x="5" y="92"/>
                  </a:lnTo>
                  <a:lnTo>
                    <a:pt x="1" y="83"/>
                  </a:lnTo>
                  <a:lnTo>
                    <a:pt x="2" y="73"/>
                  </a:lnTo>
                  <a:lnTo>
                    <a:pt x="0" y="72"/>
                  </a:lnTo>
                  <a:lnTo>
                    <a:pt x="1" y="53"/>
                  </a:lnTo>
                  <a:lnTo>
                    <a:pt x="13" y="47"/>
                  </a:lnTo>
                  <a:lnTo>
                    <a:pt x="8" y="39"/>
                  </a:lnTo>
                  <a:lnTo>
                    <a:pt x="14" y="29"/>
                  </a:lnTo>
                  <a:lnTo>
                    <a:pt x="12" y="27"/>
                  </a:lnTo>
                  <a:lnTo>
                    <a:pt x="14" y="21"/>
                  </a:lnTo>
                  <a:lnTo>
                    <a:pt x="29" y="2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55" name="Freeform 332"/>
            <p:cNvSpPr>
              <a:spLocks/>
            </p:cNvSpPr>
            <p:nvPr/>
          </p:nvSpPr>
          <p:spPr bwMode="auto">
            <a:xfrm>
              <a:off x="2727" y="1623"/>
              <a:ext cx="9" cy="7"/>
            </a:xfrm>
            <a:custGeom>
              <a:avLst/>
              <a:gdLst>
                <a:gd name="T0" fmla="*/ 0 w 9"/>
                <a:gd name="T1" fmla="*/ 7 h 5"/>
                <a:gd name="T2" fmla="*/ 9 w 9"/>
                <a:gd name="T3" fmla="*/ 7 h 5"/>
                <a:gd name="T4" fmla="*/ 4 w 9"/>
                <a:gd name="T5" fmla="*/ 0 h 5"/>
                <a:gd name="T6" fmla="*/ 0 w 9"/>
                <a:gd name="T7" fmla="*/ 7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5">
                  <a:moveTo>
                    <a:pt x="0" y="5"/>
                  </a:moveTo>
                  <a:lnTo>
                    <a:pt x="9" y="5"/>
                  </a:lnTo>
                  <a:lnTo>
                    <a:pt x="4" y="0"/>
                  </a:lnTo>
                  <a:lnTo>
                    <a:pt x="0" y="5"/>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56" name="Freeform 333"/>
            <p:cNvSpPr>
              <a:spLocks/>
            </p:cNvSpPr>
            <p:nvPr/>
          </p:nvSpPr>
          <p:spPr bwMode="auto">
            <a:xfrm>
              <a:off x="2620" y="1710"/>
              <a:ext cx="9" cy="11"/>
            </a:xfrm>
            <a:custGeom>
              <a:avLst/>
              <a:gdLst>
                <a:gd name="T0" fmla="*/ 5 w 8"/>
                <a:gd name="T1" fmla="*/ 0 h 10"/>
                <a:gd name="T2" fmla="*/ 0 w 8"/>
                <a:gd name="T3" fmla="*/ 8 h 10"/>
                <a:gd name="T4" fmla="*/ 0 w 8"/>
                <a:gd name="T5" fmla="*/ 10 h 10"/>
                <a:gd name="T6" fmla="*/ 9 w 8"/>
                <a:gd name="T7" fmla="*/ 11 h 10"/>
                <a:gd name="T8" fmla="*/ 9 w 8"/>
                <a:gd name="T9" fmla="*/ 10 h 10"/>
                <a:gd name="T10" fmla="*/ 5 w 8"/>
                <a:gd name="T11" fmla="*/ 0 h 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10">
                  <a:moveTo>
                    <a:pt x="4" y="0"/>
                  </a:moveTo>
                  <a:lnTo>
                    <a:pt x="0" y="7"/>
                  </a:lnTo>
                  <a:lnTo>
                    <a:pt x="0" y="9"/>
                  </a:lnTo>
                  <a:lnTo>
                    <a:pt x="8" y="10"/>
                  </a:lnTo>
                  <a:lnTo>
                    <a:pt x="8" y="9"/>
                  </a:lnTo>
                  <a:lnTo>
                    <a:pt x="4"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57" name="Freeform 334"/>
            <p:cNvSpPr>
              <a:spLocks/>
            </p:cNvSpPr>
            <p:nvPr/>
          </p:nvSpPr>
          <p:spPr bwMode="auto">
            <a:xfrm>
              <a:off x="2942" y="1734"/>
              <a:ext cx="69" cy="69"/>
            </a:xfrm>
            <a:custGeom>
              <a:avLst/>
              <a:gdLst>
                <a:gd name="T0" fmla="*/ 14 w 61"/>
                <a:gd name="T1" fmla="*/ 0 h 63"/>
                <a:gd name="T2" fmla="*/ 0 w 61"/>
                <a:gd name="T3" fmla="*/ 11 h 63"/>
                <a:gd name="T4" fmla="*/ 1 w 61"/>
                <a:gd name="T5" fmla="*/ 11 h 63"/>
                <a:gd name="T6" fmla="*/ 12 w 61"/>
                <a:gd name="T7" fmla="*/ 23 h 63"/>
                <a:gd name="T8" fmla="*/ 24 w 61"/>
                <a:gd name="T9" fmla="*/ 33 h 63"/>
                <a:gd name="T10" fmla="*/ 29 w 61"/>
                <a:gd name="T11" fmla="*/ 50 h 63"/>
                <a:gd name="T12" fmla="*/ 34 w 61"/>
                <a:gd name="T13" fmla="*/ 66 h 63"/>
                <a:gd name="T14" fmla="*/ 48 w 61"/>
                <a:gd name="T15" fmla="*/ 66 h 63"/>
                <a:gd name="T16" fmla="*/ 57 w 61"/>
                <a:gd name="T17" fmla="*/ 69 h 63"/>
                <a:gd name="T18" fmla="*/ 55 w 61"/>
                <a:gd name="T19" fmla="*/ 59 h 63"/>
                <a:gd name="T20" fmla="*/ 69 w 61"/>
                <a:gd name="T21" fmla="*/ 48 h 63"/>
                <a:gd name="T22" fmla="*/ 57 w 61"/>
                <a:gd name="T23" fmla="*/ 36 h 63"/>
                <a:gd name="T24" fmla="*/ 43 w 61"/>
                <a:gd name="T25" fmla="*/ 25 h 63"/>
                <a:gd name="T26" fmla="*/ 31 w 61"/>
                <a:gd name="T27" fmla="*/ 13 h 63"/>
                <a:gd name="T28" fmla="*/ 19 w 61"/>
                <a:gd name="T29" fmla="*/ 2 h 63"/>
                <a:gd name="T30" fmla="*/ 14 w 61"/>
                <a:gd name="T31" fmla="*/ 0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1" h="63">
                  <a:moveTo>
                    <a:pt x="12" y="0"/>
                  </a:moveTo>
                  <a:lnTo>
                    <a:pt x="0" y="10"/>
                  </a:lnTo>
                  <a:lnTo>
                    <a:pt x="1" y="10"/>
                  </a:lnTo>
                  <a:lnTo>
                    <a:pt x="11" y="21"/>
                  </a:lnTo>
                  <a:lnTo>
                    <a:pt x="21" y="30"/>
                  </a:lnTo>
                  <a:lnTo>
                    <a:pt x="26" y="46"/>
                  </a:lnTo>
                  <a:lnTo>
                    <a:pt x="30" y="60"/>
                  </a:lnTo>
                  <a:lnTo>
                    <a:pt x="42" y="60"/>
                  </a:lnTo>
                  <a:lnTo>
                    <a:pt x="50" y="63"/>
                  </a:lnTo>
                  <a:lnTo>
                    <a:pt x="49" y="54"/>
                  </a:lnTo>
                  <a:lnTo>
                    <a:pt x="61" y="44"/>
                  </a:lnTo>
                  <a:lnTo>
                    <a:pt x="50" y="33"/>
                  </a:lnTo>
                  <a:lnTo>
                    <a:pt x="38" y="23"/>
                  </a:lnTo>
                  <a:lnTo>
                    <a:pt x="27" y="12"/>
                  </a:lnTo>
                  <a:lnTo>
                    <a:pt x="17" y="2"/>
                  </a:lnTo>
                  <a:lnTo>
                    <a:pt x="12"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58" name="Freeform 335"/>
            <p:cNvSpPr>
              <a:spLocks/>
            </p:cNvSpPr>
            <p:nvPr/>
          </p:nvSpPr>
          <p:spPr bwMode="auto">
            <a:xfrm>
              <a:off x="2602" y="1330"/>
              <a:ext cx="320" cy="229"/>
            </a:xfrm>
            <a:custGeom>
              <a:avLst/>
              <a:gdLst>
                <a:gd name="T0" fmla="*/ 184 w 289"/>
                <a:gd name="T1" fmla="*/ 19 h 205"/>
                <a:gd name="T2" fmla="*/ 176 w 289"/>
                <a:gd name="T3" fmla="*/ 20 h 205"/>
                <a:gd name="T4" fmla="*/ 166 w 289"/>
                <a:gd name="T5" fmla="*/ 27 h 205"/>
                <a:gd name="T6" fmla="*/ 156 w 289"/>
                <a:gd name="T7" fmla="*/ 32 h 205"/>
                <a:gd name="T8" fmla="*/ 141 w 289"/>
                <a:gd name="T9" fmla="*/ 42 h 205"/>
                <a:gd name="T10" fmla="*/ 143 w 289"/>
                <a:gd name="T11" fmla="*/ 47 h 205"/>
                <a:gd name="T12" fmla="*/ 140 w 289"/>
                <a:gd name="T13" fmla="*/ 54 h 205"/>
                <a:gd name="T14" fmla="*/ 122 w 289"/>
                <a:gd name="T15" fmla="*/ 57 h 205"/>
                <a:gd name="T16" fmla="*/ 133 w 289"/>
                <a:gd name="T17" fmla="*/ 61 h 205"/>
                <a:gd name="T18" fmla="*/ 122 w 289"/>
                <a:gd name="T19" fmla="*/ 64 h 205"/>
                <a:gd name="T20" fmla="*/ 110 w 289"/>
                <a:gd name="T21" fmla="*/ 73 h 205"/>
                <a:gd name="T22" fmla="*/ 101 w 289"/>
                <a:gd name="T23" fmla="*/ 80 h 205"/>
                <a:gd name="T24" fmla="*/ 100 w 289"/>
                <a:gd name="T25" fmla="*/ 86 h 205"/>
                <a:gd name="T26" fmla="*/ 96 w 289"/>
                <a:gd name="T27" fmla="*/ 99 h 205"/>
                <a:gd name="T28" fmla="*/ 83 w 289"/>
                <a:gd name="T29" fmla="*/ 107 h 205"/>
                <a:gd name="T30" fmla="*/ 80 w 289"/>
                <a:gd name="T31" fmla="*/ 113 h 205"/>
                <a:gd name="T32" fmla="*/ 62 w 289"/>
                <a:gd name="T33" fmla="*/ 126 h 205"/>
                <a:gd name="T34" fmla="*/ 81 w 289"/>
                <a:gd name="T35" fmla="*/ 122 h 205"/>
                <a:gd name="T36" fmla="*/ 64 w 289"/>
                <a:gd name="T37" fmla="*/ 131 h 205"/>
                <a:gd name="T38" fmla="*/ 47 w 289"/>
                <a:gd name="T39" fmla="*/ 135 h 205"/>
                <a:gd name="T40" fmla="*/ 41 w 289"/>
                <a:gd name="T41" fmla="*/ 141 h 205"/>
                <a:gd name="T42" fmla="*/ 24 w 289"/>
                <a:gd name="T43" fmla="*/ 144 h 205"/>
                <a:gd name="T44" fmla="*/ 30 w 289"/>
                <a:gd name="T45" fmla="*/ 146 h 205"/>
                <a:gd name="T46" fmla="*/ 27 w 289"/>
                <a:gd name="T47" fmla="*/ 154 h 205"/>
                <a:gd name="T48" fmla="*/ 10 w 289"/>
                <a:gd name="T49" fmla="*/ 154 h 205"/>
                <a:gd name="T50" fmla="*/ 1 w 289"/>
                <a:gd name="T51" fmla="*/ 155 h 205"/>
                <a:gd name="T52" fmla="*/ 0 w 289"/>
                <a:gd name="T53" fmla="*/ 162 h 205"/>
                <a:gd name="T54" fmla="*/ 3 w 289"/>
                <a:gd name="T55" fmla="*/ 169 h 205"/>
                <a:gd name="T56" fmla="*/ 30 w 289"/>
                <a:gd name="T57" fmla="*/ 170 h 205"/>
                <a:gd name="T58" fmla="*/ 29 w 289"/>
                <a:gd name="T59" fmla="*/ 176 h 205"/>
                <a:gd name="T60" fmla="*/ 2 w 289"/>
                <a:gd name="T61" fmla="*/ 180 h 205"/>
                <a:gd name="T62" fmla="*/ 9 w 289"/>
                <a:gd name="T63" fmla="*/ 182 h 205"/>
                <a:gd name="T64" fmla="*/ 9 w 289"/>
                <a:gd name="T65" fmla="*/ 189 h 205"/>
                <a:gd name="T66" fmla="*/ 24 w 289"/>
                <a:gd name="T67" fmla="*/ 184 h 205"/>
                <a:gd name="T68" fmla="*/ 13 w 289"/>
                <a:gd name="T69" fmla="*/ 197 h 205"/>
                <a:gd name="T70" fmla="*/ 7 w 289"/>
                <a:gd name="T71" fmla="*/ 207 h 205"/>
                <a:gd name="T72" fmla="*/ 18 w 289"/>
                <a:gd name="T73" fmla="*/ 207 h 205"/>
                <a:gd name="T74" fmla="*/ 11 w 289"/>
                <a:gd name="T75" fmla="*/ 221 h 205"/>
                <a:gd name="T76" fmla="*/ 66 w 289"/>
                <a:gd name="T77" fmla="*/ 210 h 205"/>
                <a:gd name="T78" fmla="*/ 81 w 289"/>
                <a:gd name="T79" fmla="*/ 197 h 205"/>
                <a:gd name="T80" fmla="*/ 100 w 289"/>
                <a:gd name="T81" fmla="*/ 195 h 205"/>
                <a:gd name="T82" fmla="*/ 107 w 289"/>
                <a:gd name="T83" fmla="*/ 169 h 205"/>
                <a:gd name="T84" fmla="*/ 95 w 289"/>
                <a:gd name="T85" fmla="*/ 127 h 205"/>
                <a:gd name="T86" fmla="*/ 113 w 289"/>
                <a:gd name="T87" fmla="*/ 111 h 205"/>
                <a:gd name="T88" fmla="*/ 133 w 289"/>
                <a:gd name="T89" fmla="*/ 82 h 205"/>
                <a:gd name="T90" fmla="*/ 163 w 289"/>
                <a:gd name="T91" fmla="*/ 48 h 205"/>
                <a:gd name="T92" fmla="*/ 186 w 289"/>
                <a:gd name="T93" fmla="*/ 34 h 205"/>
                <a:gd name="T94" fmla="*/ 215 w 289"/>
                <a:gd name="T95" fmla="*/ 37 h 205"/>
                <a:gd name="T96" fmla="*/ 255 w 289"/>
                <a:gd name="T97" fmla="*/ 36 h 205"/>
                <a:gd name="T98" fmla="*/ 299 w 289"/>
                <a:gd name="T99" fmla="*/ 22 h 205"/>
                <a:gd name="T100" fmla="*/ 320 w 289"/>
                <a:gd name="T101" fmla="*/ 26 h 205"/>
                <a:gd name="T102" fmla="*/ 306 w 289"/>
                <a:gd name="T103" fmla="*/ 21 h 205"/>
                <a:gd name="T104" fmla="*/ 308 w 289"/>
                <a:gd name="T105" fmla="*/ 7 h 205"/>
                <a:gd name="T106" fmla="*/ 283 w 289"/>
                <a:gd name="T107" fmla="*/ 15 h 205"/>
                <a:gd name="T108" fmla="*/ 280 w 289"/>
                <a:gd name="T109" fmla="*/ 6 h 205"/>
                <a:gd name="T110" fmla="*/ 262 w 289"/>
                <a:gd name="T111" fmla="*/ 12 h 205"/>
                <a:gd name="T112" fmla="*/ 249 w 289"/>
                <a:gd name="T113" fmla="*/ 6 h 205"/>
                <a:gd name="T114" fmla="*/ 236 w 289"/>
                <a:gd name="T115" fmla="*/ 7 h 205"/>
                <a:gd name="T116" fmla="*/ 214 w 289"/>
                <a:gd name="T117" fmla="*/ 13 h 205"/>
                <a:gd name="T118" fmla="*/ 206 w 289"/>
                <a:gd name="T119" fmla="*/ 20 h 20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89" h="205">
                  <a:moveTo>
                    <a:pt x="171" y="21"/>
                  </a:moveTo>
                  <a:lnTo>
                    <a:pt x="166" y="26"/>
                  </a:lnTo>
                  <a:lnTo>
                    <a:pt x="166" y="17"/>
                  </a:lnTo>
                  <a:lnTo>
                    <a:pt x="165" y="21"/>
                  </a:lnTo>
                  <a:lnTo>
                    <a:pt x="162" y="23"/>
                  </a:lnTo>
                  <a:lnTo>
                    <a:pt x="159" y="18"/>
                  </a:lnTo>
                  <a:lnTo>
                    <a:pt x="157" y="21"/>
                  </a:lnTo>
                  <a:lnTo>
                    <a:pt x="158" y="25"/>
                  </a:lnTo>
                  <a:lnTo>
                    <a:pt x="150" y="24"/>
                  </a:lnTo>
                  <a:lnTo>
                    <a:pt x="151" y="26"/>
                  </a:lnTo>
                  <a:lnTo>
                    <a:pt x="145" y="25"/>
                  </a:lnTo>
                  <a:lnTo>
                    <a:pt x="141" y="29"/>
                  </a:lnTo>
                  <a:lnTo>
                    <a:pt x="142" y="35"/>
                  </a:lnTo>
                  <a:lnTo>
                    <a:pt x="140" y="36"/>
                  </a:lnTo>
                  <a:lnTo>
                    <a:pt x="127" y="38"/>
                  </a:lnTo>
                  <a:lnTo>
                    <a:pt x="140" y="39"/>
                  </a:lnTo>
                  <a:lnTo>
                    <a:pt x="138" y="43"/>
                  </a:lnTo>
                  <a:lnTo>
                    <a:pt x="129" y="42"/>
                  </a:lnTo>
                  <a:lnTo>
                    <a:pt x="128" y="43"/>
                  </a:lnTo>
                  <a:lnTo>
                    <a:pt x="126" y="47"/>
                  </a:lnTo>
                  <a:lnTo>
                    <a:pt x="126" y="48"/>
                  </a:lnTo>
                  <a:lnTo>
                    <a:pt x="122" y="44"/>
                  </a:lnTo>
                  <a:lnTo>
                    <a:pt x="118" y="45"/>
                  </a:lnTo>
                  <a:lnTo>
                    <a:pt x="110" y="51"/>
                  </a:lnTo>
                  <a:lnTo>
                    <a:pt x="121" y="50"/>
                  </a:lnTo>
                  <a:lnTo>
                    <a:pt x="117" y="53"/>
                  </a:lnTo>
                  <a:lnTo>
                    <a:pt x="120" y="55"/>
                  </a:lnTo>
                  <a:lnTo>
                    <a:pt x="118" y="55"/>
                  </a:lnTo>
                  <a:lnTo>
                    <a:pt x="111" y="55"/>
                  </a:lnTo>
                  <a:lnTo>
                    <a:pt x="110" y="57"/>
                  </a:lnTo>
                  <a:lnTo>
                    <a:pt x="118" y="61"/>
                  </a:lnTo>
                  <a:lnTo>
                    <a:pt x="109" y="61"/>
                  </a:lnTo>
                  <a:lnTo>
                    <a:pt x="99" y="65"/>
                  </a:lnTo>
                  <a:lnTo>
                    <a:pt x="93" y="68"/>
                  </a:lnTo>
                  <a:lnTo>
                    <a:pt x="94" y="68"/>
                  </a:lnTo>
                  <a:lnTo>
                    <a:pt x="91" y="72"/>
                  </a:lnTo>
                  <a:lnTo>
                    <a:pt x="93" y="73"/>
                  </a:lnTo>
                  <a:lnTo>
                    <a:pt x="100" y="73"/>
                  </a:lnTo>
                  <a:lnTo>
                    <a:pt x="90" y="77"/>
                  </a:lnTo>
                  <a:lnTo>
                    <a:pt x="87" y="81"/>
                  </a:lnTo>
                  <a:lnTo>
                    <a:pt x="87" y="85"/>
                  </a:lnTo>
                  <a:lnTo>
                    <a:pt x="87" y="89"/>
                  </a:lnTo>
                  <a:lnTo>
                    <a:pt x="90" y="90"/>
                  </a:lnTo>
                  <a:lnTo>
                    <a:pt x="75" y="95"/>
                  </a:lnTo>
                  <a:lnTo>
                    <a:pt x="75" y="96"/>
                  </a:lnTo>
                  <a:lnTo>
                    <a:pt x="81" y="93"/>
                  </a:lnTo>
                  <a:lnTo>
                    <a:pt x="78" y="98"/>
                  </a:lnTo>
                  <a:lnTo>
                    <a:pt x="72" y="101"/>
                  </a:lnTo>
                  <a:lnTo>
                    <a:pt x="67" y="102"/>
                  </a:lnTo>
                  <a:lnTo>
                    <a:pt x="60" y="109"/>
                  </a:lnTo>
                  <a:lnTo>
                    <a:pt x="56" y="113"/>
                  </a:lnTo>
                  <a:lnTo>
                    <a:pt x="61" y="116"/>
                  </a:lnTo>
                  <a:lnTo>
                    <a:pt x="68" y="111"/>
                  </a:lnTo>
                  <a:lnTo>
                    <a:pt x="73" y="109"/>
                  </a:lnTo>
                  <a:lnTo>
                    <a:pt x="73" y="114"/>
                  </a:lnTo>
                  <a:lnTo>
                    <a:pt x="63" y="117"/>
                  </a:lnTo>
                  <a:lnTo>
                    <a:pt x="58" y="117"/>
                  </a:lnTo>
                  <a:lnTo>
                    <a:pt x="49" y="116"/>
                  </a:lnTo>
                  <a:lnTo>
                    <a:pt x="48" y="117"/>
                  </a:lnTo>
                  <a:lnTo>
                    <a:pt x="42" y="121"/>
                  </a:lnTo>
                  <a:lnTo>
                    <a:pt x="38" y="125"/>
                  </a:lnTo>
                  <a:lnTo>
                    <a:pt x="39" y="127"/>
                  </a:lnTo>
                  <a:lnTo>
                    <a:pt x="37" y="126"/>
                  </a:lnTo>
                  <a:lnTo>
                    <a:pt x="40" y="129"/>
                  </a:lnTo>
                  <a:lnTo>
                    <a:pt x="24" y="125"/>
                  </a:lnTo>
                  <a:lnTo>
                    <a:pt x="22" y="129"/>
                  </a:lnTo>
                  <a:lnTo>
                    <a:pt x="27" y="129"/>
                  </a:lnTo>
                  <a:lnTo>
                    <a:pt x="32" y="129"/>
                  </a:lnTo>
                  <a:lnTo>
                    <a:pt x="27" y="131"/>
                  </a:lnTo>
                  <a:lnTo>
                    <a:pt x="16" y="133"/>
                  </a:lnTo>
                  <a:lnTo>
                    <a:pt x="25" y="137"/>
                  </a:lnTo>
                  <a:lnTo>
                    <a:pt x="24" y="138"/>
                  </a:lnTo>
                  <a:lnTo>
                    <a:pt x="15" y="134"/>
                  </a:lnTo>
                  <a:lnTo>
                    <a:pt x="16" y="137"/>
                  </a:lnTo>
                  <a:lnTo>
                    <a:pt x="9" y="138"/>
                  </a:lnTo>
                  <a:lnTo>
                    <a:pt x="12" y="139"/>
                  </a:lnTo>
                  <a:lnTo>
                    <a:pt x="4" y="140"/>
                  </a:lnTo>
                  <a:lnTo>
                    <a:pt x="1" y="139"/>
                  </a:lnTo>
                  <a:lnTo>
                    <a:pt x="1" y="143"/>
                  </a:lnTo>
                  <a:lnTo>
                    <a:pt x="18" y="144"/>
                  </a:lnTo>
                  <a:lnTo>
                    <a:pt x="0" y="145"/>
                  </a:lnTo>
                  <a:lnTo>
                    <a:pt x="6" y="150"/>
                  </a:lnTo>
                  <a:lnTo>
                    <a:pt x="2" y="151"/>
                  </a:lnTo>
                  <a:lnTo>
                    <a:pt x="3" y="151"/>
                  </a:lnTo>
                  <a:lnTo>
                    <a:pt x="1" y="155"/>
                  </a:lnTo>
                  <a:lnTo>
                    <a:pt x="19" y="152"/>
                  </a:lnTo>
                  <a:lnTo>
                    <a:pt x="27" y="152"/>
                  </a:lnTo>
                  <a:lnTo>
                    <a:pt x="28" y="151"/>
                  </a:lnTo>
                  <a:lnTo>
                    <a:pt x="30" y="156"/>
                  </a:lnTo>
                  <a:lnTo>
                    <a:pt x="26" y="158"/>
                  </a:lnTo>
                  <a:lnTo>
                    <a:pt x="16" y="156"/>
                  </a:lnTo>
                  <a:lnTo>
                    <a:pt x="0" y="158"/>
                  </a:lnTo>
                  <a:lnTo>
                    <a:pt x="2" y="161"/>
                  </a:lnTo>
                  <a:lnTo>
                    <a:pt x="3" y="162"/>
                  </a:lnTo>
                  <a:lnTo>
                    <a:pt x="0" y="162"/>
                  </a:lnTo>
                  <a:lnTo>
                    <a:pt x="8" y="163"/>
                  </a:lnTo>
                  <a:lnTo>
                    <a:pt x="6" y="167"/>
                  </a:lnTo>
                  <a:lnTo>
                    <a:pt x="2" y="170"/>
                  </a:lnTo>
                  <a:lnTo>
                    <a:pt x="8" y="169"/>
                  </a:lnTo>
                  <a:lnTo>
                    <a:pt x="10" y="173"/>
                  </a:lnTo>
                  <a:lnTo>
                    <a:pt x="16" y="167"/>
                  </a:lnTo>
                  <a:lnTo>
                    <a:pt x="22" y="165"/>
                  </a:lnTo>
                  <a:lnTo>
                    <a:pt x="19" y="171"/>
                  </a:lnTo>
                  <a:lnTo>
                    <a:pt x="18" y="167"/>
                  </a:lnTo>
                  <a:lnTo>
                    <a:pt x="12" y="176"/>
                  </a:lnTo>
                  <a:lnTo>
                    <a:pt x="13" y="177"/>
                  </a:lnTo>
                  <a:lnTo>
                    <a:pt x="6" y="180"/>
                  </a:lnTo>
                  <a:lnTo>
                    <a:pt x="6" y="185"/>
                  </a:lnTo>
                  <a:lnTo>
                    <a:pt x="12" y="182"/>
                  </a:lnTo>
                  <a:lnTo>
                    <a:pt x="15" y="181"/>
                  </a:lnTo>
                  <a:lnTo>
                    <a:pt x="16" y="185"/>
                  </a:lnTo>
                  <a:lnTo>
                    <a:pt x="15" y="189"/>
                  </a:lnTo>
                  <a:lnTo>
                    <a:pt x="9" y="191"/>
                  </a:lnTo>
                  <a:lnTo>
                    <a:pt x="10" y="198"/>
                  </a:lnTo>
                  <a:lnTo>
                    <a:pt x="21" y="204"/>
                  </a:lnTo>
                  <a:lnTo>
                    <a:pt x="39" y="205"/>
                  </a:lnTo>
                  <a:lnTo>
                    <a:pt x="60" y="188"/>
                  </a:lnTo>
                  <a:lnTo>
                    <a:pt x="68" y="188"/>
                  </a:lnTo>
                  <a:lnTo>
                    <a:pt x="68" y="179"/>
                  </a:lnTo>
                  <a:lnTo>
                    <a:pt x="73" y="176"/>
                  </a:lnTo>
                  <a:lnTo>
                    <a:pt x="76" y="187"/>
                  </a:lnTo>
                  <a:lnTo>
                    <a:pt x="82" y="191"/>
                  </a:lnTo>
                  <a:lnTo>
                    <a:pt x="90" y="175"/>
                  </a:lnTo>
                  <a:lnTo>
                    <a:pt x="92" y="161"/>
                  </a:lnTo>
                  <a:lnTo>
                    <a:pt x="92" y="156"/>
                  </a:lnTo>
                  <a:lnTo>
                    <a:pt x="97" y="151"/>
                  </a:lnTo>
                  <a:lnTo>
                    <a:pt x="87" y="145"/>
                  </a:lnTo>
                  <a:lnTo>
                    <a:pt x="87" y="129"/>
                  </a:lnTo>
                  <a:lnTo>
                    <a:pt x="86" y="114"/>
                  </a:lnTo>
                  <a:lnTo>
                    <a:pt x="97" y="107"/>
                  </a:lnTo>
                  <a:lnTo>
                    <a:pt x="108" y="105"/>
                  </a:lnTo>
                  <a:lnTo>
                    <a:pt x="102" y="99"/>
                  </a:lnTo>
                  <a:lnTo>
                    <a:pt x="111" y="79"/>
                  </a:lnTo>
                  <a:lnTo>
                    <a:pt x="109" y="75"/>
                  </a:lnTo>
                  <a:lnTo>
                    <a:pt x="120" y="73"/>
                  </a:lnTo>
                  <a:lnTo>
                    <a:pt x="126" y="63"/>
                  </a:lnTo>
                  <a:lnTo>
                    <a:pt x="132" y="48"/>
                  </a:lnTo>
                  <a:lnTo>
                    <a:pt x="147" y="43"/>
                  </a:lnTo>
                  <a:lnTo>
                    <a:pt x="148" y="38"/>
                  </a:lnTo>
                  <a:lnTo>
                    <a:pt x="169" y="38"/>
                  </a:lnTo>
                  <a:lnTo>
                    <a:pt x="168" y="30"/>
                  </a:lnTo>
                  <a:lnTo>
                    <a:pt x="174" y="30"/>
                  </a:lnTo>
                  <a:lnTo>
                    <a:pt x="181" y="25"/>
                  </a:lnTo>
                  <a:lnTo>
                    <a:pt x="194" y="33"/>
                  </a:lnTo>
                  <a:lnTo>
                    <a:pt x="207" y="36"/>
                  </a:lnTo>
                  <a:lnTo>
                    <a:pt x="223" y="36"/>
                  </a:lnTo>
                  <a:lnTo>
                    <a:pt x="230" y="32"/>
                  </a:lnTo>
                  <a:lnTo>
                    <a:pt x="234" y="21"/>
                  </a:lnTo>
                  <a:lnTo>
                    <a:pt x="250" y="14"/>
                  </a:lnTo>
                  <a:lnTo>
                    <a:pt x="270" y="20"/>
                  </a:lnTo>
                  <a:lnTo>
                    <a:pt x="270" y="30"/>
                  </a:lnTo>
                  <a:lnTo>
                    <a:pt x="282" y="23"/>
                  </a:lnTo>
                  <a:lnTo>
                    <a:pt x="289" y="23"/>
                  </a:lnTo>
                  <a:lnTo>
                    <a:pt x="289" y="18"/>
                  </a:lnTo>
                  <a:lnTo>
                    <a:pt x="282" y="18"/>
                  </a:lnTo>
                  <a:lnTo>
                    <a:pt x="276" y="19"/>
                  </a:lnTo>
                  <a:lnTo>
                    <a:pt x="266" y="13"/>
                  </a:lnTo>
                  <a:lnTo>
                    <a:pt x="289" y="11"/>
                  </a:lnTo>
                  <a:lnTo>
                    <a:pt x="278" y="6"/>
                  </a:lnTo>
                  <a:lnTo>
                    <a:pt x="266" y="3"/>
                  </a:lnTo>
                  <a:lnTo>
                    <a:pt x="259" y="6"/>
                  </a:lnTo>
                  <a:lnTo>
                    <a:pt x="256" y="13"/>
                  </a:lnTo>
                  <a:lnTo>
                    <a:pt x="255" y="8"/>
                  </a:lnTo>
                  <a:lnTo>
                    <a:pt x="254" y="6"/>
                  </a:lnTo>
                  <a:lnTo>
                    <a:pt x="253" y="5"/>
                  </a:lnTo>
                  <a:lnTo>
                    <a:pt x="252" y="0"/>
                  </a:lnTo>
                  <a:lnTo>
                    <a:pt x="244" y="2"/>
                  </a:lnTo>
                  <a:lnTo>
                    <a:pt x="237" y="11"/>
                  </a:lnTo>
                  <a:lnTo>
                    <a:pt x="234" y="2"/>
                  </a:lnTo>
                  <a:lnTo>
                    <a:pt x="220" y="14"/>
                  </a:lnTo>
                  <a:lnTo>
                    <a:pt x="225" y="5"/>
                  </a:lnTo>
                  <a:lnTo>
                    <a:pt x="222" y="3"/>
                  </a:lnTo>
                  <a:lnTo>
                    <a:pt x="213" y="3"/>
                  </a:lnTo>
                  <a:lnTo>
                    <a:pt x="213" y="6"/>
                  </a:lnTo>
                  <a:lnTo>
                    <a:pt x="200" y="14"/>
                  </a:lnTo>
                  <a:lnTo>
                    <a:pt x="192" y="14"/>
                  </a:lnTo>
                  <a:lnTo>
                    <a:pt x="193" y="12"/>
                  </a:lnTo>
                  <a:lnTo>
                    <a:pt x="180" y="13"/>
                  </a:lnTo>
                  <a:lnTo>
                    <a:pt x="188" y="15"/>
                  </a:lnTo>
                  <a:lnTo>
                    <a:pt x="186" y="18"/>
                  </a:lnTo>
                  <a:lnTo>
                    <a:pt x="178" y="18"/>
                  </a:lnTo>
                  <a:lnTo>
                    <a:pt x="171" y="2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59" name="Freeform 336"/>
            <p:cNvSpPr>
              <a:spLocks/>
            </p:cNvSpPr>
            <p:nvPr/>
          </p:nvSpPr>
          <p:spPr bwMode="auto">
            <a:xfrm>
              <a:off x="2653" y="1194"/>
              <a:ext cx="120" cy="49"/>
            </a:xfrm>
            <a:custGeom>
              <a:avLst/>
              <a:gdLst>
                <a:gd name="T0" fmla="*/ 30 w 108"/>
                <a:gd name="T1" fmla="*/ 4 h 46"/>
                <a:gd name="T2" fmla="*/ 13 w 108"/>
                <a:gd name="T3" fmla="*/ 4 h 46"/>
                <a:gd name="T4" fmla="*/ 0 w 108"/>
                <a:gd name="T5" fmla="*/ 5 h 46"/>
                <a:gd name="T6" fmla="*/ 3 w 108"/>
                <a:gd name="T7" fmla="*/ 12 h 46"/>
                <a:gd name="T8" fmla="*/ 12 w 108"/>
                <a:gd name="T9" fmla="*/ 11 h 46"/>
                <a:gd name="T10" fmla="*/ 13 w 108"/>
                <a:gd name="T11" fmla="*/ 14 h 46"/>
                <a:gd name="T12" fmla="*/ 6 w 108"/>
                <a:gd name="T13" fmla="*/ 16 h 46"/>
                <a:gd name="T14" fmla="*/ 20 w 108"/>
                <a:gd name="T15" fmla="*/ 22 h 46"/>
                <a:gd name="T16" fmla="*/ 32 w 108"/>
                <a:gd name="T17" fmla="*/ 26 h 46"/>
                <a:gd name="T18" fmla="*/ 40 w 108"/>
                <a:gd name="T19" fmla="*/ 22 h 46"/>
                <a:gd name="T20" fmla="*/ 50 w 108"/>
                <a:gd name="T21" fmla="*/ 18 h 46"/>
                <a:gd name="T22" fmla="*/ 51 w 108"/>
                <a:gd name="T23" fmla="*/ 20 h 46"/>
                <a:gd name="T24" fmla="*/ 64 w 108"/>
                <a:gd name="T25" fmla="*/ 18 h 46"/>
                <a:gd name="T26" fmla="*/ 66 w 108"/>
                <a:gd name="T27" fmla="*/ 22 h 46"/>
                <a:gd name="T28" fmla="*/ 38 w 108"/>
                <a:gd name="T29" fmla="*/ 27 h 46"/>
                <a:gd name="T30" fmla="*/ 33 w 108"/>
                <a:gd name="T31" fmla="*/ 31 h 46"/>
                <a:gd name="T32" fmla="*/ 68 w 108"/>
                <a:gd name="T33" fmla="*/ 31 h 46"/>
                <a:gd name="T34" fmla="*/ 54 w 108"/>
                <a:gd name="T35" fmla="*/ 32 h 46"/>
                <a:gd name="T36" fmla="*/ 60 w 108"/>
                <a:gd name="T37" fmla="*/ 35 h 46"/>
                <a:gd name="T38" fmla="*/ 39 w 108"/>
                <a:gd name="T39" fmla="*/ 36 h 46"/>
                <a:gd name="T40" fmla="*/ 63 w 108"/>
                <a:gd name="T41" fmla="*/ 44 h 46"/>
                <a:gd name="T42" fmla="*/ 71 w 108"/>
                <a:gd name="T43" fmla="*/ 49 h 46"/>
                <a:gd name="T44" fmla="*/ 74 w 108"/>
                <a:gd name="T45" fmla="*/ 46 h 46"/>
                <a:gd name="T46" fmla="*/ 84 w 108"/>
                <a:gd name="T47" fmla="*/ 36 h 46"/>
                <a:gd name="T48" fmla="*/ 91 w 108"/>
                <a:gd name="T49" fmla="*/ 29 h 46"/>
                <a:gd name="T50" fmla="*/ 93 w 108"/>
                <a:gd name="T51" fmla="*/ 23 h 46"/>
                <a:gd name="T52" fmla="*/ 120 w 108"/>
                <a:gd name="T53" fmla="*/ 18 h 46"/>
                <a:gd name="T54" fmla="*/ 90 w 108"/>
                <a:gd name="T55" fmla="*/ 12 h 46"/>
                <a:gd name="T56" fmla="*/ 86 w 108"/>
                <a:gd name="T57" fmla="*/ 6 h 46"/>
                <a:gd name="T58" fmla="*/ 78 w 108"/>
                <a:gd name="T59" fmla="*/ 10 h 46"/>
                <a:gd name="T60" fmla="*/ 77 w 108"/>
                <a:gd name="T61" fmla="*/ 5 h 46"/>
                <a:gd name="T62" fmla="*/ 60 w 108"/>
                <a:gd name="T63" fmla="*/ 0 h 46"/>
                <a:gd name="T64" fmla="*/ 63 w 108"/>
                <a:gd name="T65" fmla="*/ 16 h 46"/>
                <a:gd name="T66" fmla="*/ 43 w 108"/>
                <a:gd name="T67" fmla="*/ 4 h 46"/>
                <a:gd name="T68" fmla="*/ 34 w 108"/>
                <a:gd name="T69" fmla="*/ 10 h 46"/>
                <a:gd name="T70" fmla="*/ 26 w 108"/>
                <a:gd name="T71" fmla="*/ 6 h 46"/>
                <a:gd name="T72" fmla="*/ 30 w 108"/>
                <a:gd name="T73" fmla="*/ 4 h 4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8" h="46">
                  <a:moveTo>
                    <a:pt x="27" y="4"/>
                  </a:moveTo>
                  <a:lnTo>
                    <a:pt x="12" y="4"/>
                  </a:lnTo>
                  <a:lnTo>
                    <a:pt x="0" y="5"/>
                  </a:lnTo>
                  <a:lnTo>
                    <a:pt x="3" y="11"/>
                  </a:lnTo>
                  <a:lnTo>
                    <a:pt x="11" y="10"/>
                  </a:lnTo>
                  <a:lnTo>
                    <a:pt x="12" y="13"/>
                  </a:lnTo>
                  <a:lnTo>
                    <a:pt x="5" y="15"/>
                  </a:lnTo>
                  <a:lnTo>
                    <a:pt x="18" y="21"/>
                  </a:lnTo>
                  <a:lnTo>
                    <a:pt x="29" y="24"/>
                  </a:lnTo>
                  <a:lnTo>
                    <a:pt x="36" y="21"/>
                  </a:lnTo>
                  <a:lnTo>
                    <a:pt x="45" y="17"/>
                  </a:lnTo>
                  <a:lnTo>
                    <a:pt x="46" y="19"/>
                  </a:lnTo>
                  <a:lnTo>
                    <a:pt x="58" y="17"/>
                  </a:lnTo>
                  <a:lnTo>
                    <a:pt x="59" y="21"/>
                  </a:lnTo>
                  <a:lnTo>
                    <a:pt x="34" y="25"/>
                  </a:lnTo>
                  <a:lnTo>
                    <a:pt x="30" y="29"/>
                  </a:lnTo>
                  <a:lnTo>
                    <a:pt x="61" y="29"/>
                  </a:lnTo>
                  <a:lnTo>
                    <a:pt x="49" y="30"/>
                  </a:lnTo>
                  <a:lnTo>
                    <a:pt x="54" y="33"/>
                  </a:lnTo>
                  <a:lnTo>
                    <a:pt x="35" y="34"/>
                  </a:lnTo>
                  <a:lnTo>
                    <a:pt x="57" y="41"/>
                  </a:lnTo>
                  <a:lnTo>
                    <a:pt x="64" y="46"/>
                  </a:lnTo>
                  <a:lnTo>
                    <a:pt x="67" y="43"/>
                  </a:lnTo>
                  <a:lnTo>
                    <a:pt x="76" y="34"/>
                  </a:lnTo>
                  <a:lnTo>
                    <a:pt x="82" y="27"/>
                  </a:lnTo>
                  <a:lnTo>
                    <a:pt x="84" y="22"/>
                  </a:lnTo>
                  <a:lnTo>
                    <a:pt x="108" y="17"/>
                  </a:lnTo>
                  <a:lnTo>
                    <a:pt x="81" y="11"/>
                  </a:lnTo>
                  <a:lnTo>
                    <a:pt x="77" y="6"/>
                  </a:lnTo>
                  <a:lnTo>
                    <a:pt x="70" y="9"/>
                  </a:lnTo>
                  <a:lnTo>
                    <a:pt x="69" y="5"/>
                  </a:lnTo>
                  <a:lnTo>
                    <a:pt x="54" y="0"/>
                  </a:lnTo>
                  <a:lnTo>
                    <a:pt x="57" y="15"/>
                  </a:lnTo>
                  <a:lnTo>
                    <a:pt x="39" y="4"/>
                  </a:lnTo>
                  <a:lnTo>
                    <a:pt x="31" y="9"/>
                  </a:lnTo>
                  <a:lnTo>
                    <a:pt x="23" y="6"/>
                  </a:lnTo>
                  <a:lnTo>
                    <a:pt x="27" y="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60" name="Freeform 337"/>
            <p:cNvSpPr>
              <a:spLocks/>
            </p:cNvSpPr>
            <p:nvPr/>
          </p:nvSpPr>
          <p:spPr bwMode="auto">
            <a:xfrm>
              <a:off x="2731" y="1188"/>
              <a:ext cx="98" cy="15"/>
            </a:xfrm>
            <a:custGeom>
              <a:avLst/>
              <a:gdLst>
                <a:gd name="T0" fmla="*/ 44 w 89"/>
                <a:gd name="T1" fmla="*/ 5 h 15"/>
                <a:gd name="T2" fmla="*/ 15 w 89"/>
                <a:gd name="T3" fmla="*/ 2 h 15"/>
                <a:gd name="T4" fmla="*/ 11 w 89"/>
                <a:gd name="T5" fmla="*/ 3 h 15"/>
                <a:gd name="T6" fmla="*/ 0 w 89"/>
                <a:gd name="T7" fmla="*/ 5 h 15"/>
                <a:gd name="T8" fmla="*/ 0 w 89"/>
                <a:gd name="T9" fmla="*/ 6 h 15"/>
                <a:gd name="T10" fmla="*/ 40 w 89"/>
                <a:gd name="T11" fmla="*/ 9 h 15"/>
                <a:gd name="T12" fmla="*/ 21 w 89"/>
                <a:gd name="T13" fmla="*/ 11 h 15"/>
                <a:gd name="T14" fmla="*/ 52 w 89"/>
                <a:gd name="T15" fmla="*/ 15 h 15"/>
                <a:gd name="T16" fmla="*/ 85 w 89"/>
                <a:gd name="T17" fmla="*/ 14 h 15"/>
                <a:gd name="T18" fmla="*/ 98 w 89"/>
                <a:gd name="T19" fmla="*/ 6 h 15"/>
                <a:gd name="T20" fmla="*/ 90 w 89"/>
                <a:gd name="T21" fmla="*/ 4 h 15"/>
                <a:gd name="T22" fmla="*/ 58 w 89"/>
                <a:gd name="T23" fmla="*/ 3 h 15"/>
                <a:gd name="T24" fmla="*/ 54 w 89"/>
                <a:gd name="T25" fmla="*/ 3 h 15"/>
                <a:gd name="T26" fmla="*/ 47 w 89"/>
                <a:gd name="T27" fmla="*/ 0 h 15"/>
                <a:gd name="T28" fmla="*/ 45 w 89"/>
                <a:gd name="T29" fmla="*/ 3 h 15"/>
                <a:gd name="T30" fmla="*/ 44 w 89"/>
                <a:gd name="T31" fmla="*/ 5 h 1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9" h="15">
                  <a:moveTo>
                    <a:pt x="40" y="5"/>
                  </a:moveTo>
                  <a:lnTo>
                    <a:pt x="14" y="2"/>
                  </a:lnTo>
                  <a:lnTo>
                    <a:pt x="10" y="3"/>
                  </a:lnTo>
                  <a:lnTo>
                    <a:pt x="0" y="5"/>
                  </a:lnTo>
                  <a:lnTo>
                    <a:pt x="0" y="6"/>
                  </a:lnTo>
                  <a:lnTo>
                    <a:pt x="36" y="9"/>
                  </a:lnTo>
                  <a:lnTo>
                    <a:pt x="19" y="11"/>
                  </a:lnTo>
                  <a:lnTo>
                    <a:pt x="47" y="15"/>
                  </a:lnTo>
                  <a:lnTo>
                    <a:pt x="77" y="14"/>
                  </a:lnTo>
                  <a:lnTo>
                    <a:pt x="89" y="6"/>
                  </a:lnTo>
                  <a:lnTo>
                    <a:pt x="82" y="4"/>
                  </a:lnTo>
                  <a:lnTo>
                    <a:pt x="53" y="3"/>
                  </a:lnTo>
                  <a:lnTo>
                    <a:pt x="49" y="3"/>
                  </a:lnTo>
                  <a:lnTo>
                    <a:pt x="43" y="0"/>
                  </a:lnTo>
                  <a:lnTo>
                    <a:pt x="41" y="3"/>
                  </a:lnTo>
                  <a:lnTo>
                    <a:pt x="40" y="5"/>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61" name="Freeform 338"/>
            <p:cNvSpPr>
              <a:spLocks/>
            </p:cNvSpPr>
            <p:nvPr/>
          </p:nvSpPr>
          <p:spPr bwMode="auto">
            <a:xfrm>
              <a:off x="2767" y="1221"/>
              <a:ext cx="46" cy="11"/>
            </a:xfrm>
            <a:custGeom>
              <a:avLst/>
              <a:gdLst>
                <a:gd name="T0" fmla="*/ 36 w 42"/>
                <a:gd name="T1" fmla="*/ 10 h 10"/>
                <a:gd name="T2" fmla="*/ 20 w 42"/>
                <a:gd name="T3" fmla="*/ 11 h 10"/>
                <a:gd name="T4" fmla="*/ 5 w 42"/>
                <a:gd name="T5" fmla="*/ 11 h 10"/>
                <a:gd name="T6" fmla="*/ 10 w 42"/>
                <a:gd name="T7" fmla="*/ 4 h 10"/>
                <a:gd name="T8" fmla="*/ 0 w 42"/>
                <a:gd name="T9" fmla="*/ 0 h 10"/>
                <a:gd name="T10" fmla="*/ 28 w 42"/>
                <a:gd name="T11" fmla="*/ 0 h 10"/>
                <a:gd name="T12" fmla="*/ 46 w 42"/>
                <a:gd name="T13" fmla="*/ 6 h 10"/>
                <a:gd name="T14" fmla="*/ 36 w 42"/>
                <a:gd name="T15" fmla="*/ 10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2" h="10">
                  <a:moveTo>
                    <a:pt x="33" y="9"/>
                  </a:moveTo>
                  <a:lnTo>
                    <a:pt x="18" y="10"/>
                  </a:lnTo>
                  <a:lnTo>
                    <a:pt x="5" y="10"/>
                  </a:lnTo>
                  <a:lnTo>
                    <a:pt x="9" y="4"/>
                  </a:lnTo>
                  <a:lnTo>
                    <a:pt x="0" y="0"/>
                  </a:lnTo>
                  <a:lnTo>
                    <a:pt x="26" y="0"/>
                  </a:lnTo>
                  <a:lnTo>
                    <a:pt x="42" y="5"/>
                  </a:lnTo>
                  <a:lnTo>
                    <a:pt x="33" y="9"/>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62" name="Freeform 339"/>
            <p:cNvSpPr>
              <a:spLocks/>
            </p:cNvSpPr>
            <p:nvPr/>
          </p:nvSpPr>
          <p:spPr bwMode="auto">
            <a:xfrm>
              <a:off x="2727" y="1368"/>
              <a:ext cx="15" cy="8"/>
            </a:xfrm>
            <a:custGeom>
              <a:avLst/>
              <a:gdLst>
                <a:gd name="T0" fmla="*/ 8 w 16"/>
                <a:gd name="T1" fmla="*/ 0 h 9"/>
                <a:gd name="T2" fmla="*/ 4 w 16"/>
                <a:gd name="T3" fmla="*/ 6 h 9"/>
                <a:gd name="T4" fmla="*/ 0 w 16"/>
                <a:gd name="T5" fmla="*/ 8 h 9"/>
                <a:gd name="T6" fmla="*/ 6 w 16"/>
                <a:gd name="T7" fmla="*/ 6 h 9"/>
                <a:gd name="T8" fmla="*/ 9 w 16"/>
                <a:gd name="T9" fmla="*/ 8 h 9"/>
                <a:gd name="T10" fmla="*/ 15 w 16"/>
                <a:gd name="T11" fmla="*/ 3 h 9"/>
                <a:gd name="T12" fmla="*/ 9 w 16"/>
                <a:gd name="T13" fmla="*/ 4 h 9"/>
                <a:gd name="T14" fmla="*/ 8 w 16"/>
                <a:gd name="T15" fmla="*/ 0 h 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 h="9">
                  <a:moveTo>
                    <a:pt x="9" y="0"/>
                  </a:moveTo>
                  <a:lnTo>
                    <a:pt x="4" y="7"/>
                  </a:lnTo>
                  <a:lnTo>
                    <a:pt x="0" y="9"/>
                  </a:lnTo>
                  <a:lnTo>
                    <a:pt x="6" y="7"/>
                  </a:lnTo>
                  <a:lnTo>
                    <a:pt x="10" y="9"/>
                  </a:lnTo>
                  <a:lnTo>
                    <a:pt x="16" y="3"/>
                  </a:lnTo>
                  <a:lnTo>
                    <a:pt x="10" y="4"/>
                  </a:lnTo>
                  <a:lnTo>
                    <a:pt x="9"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63" name="Freeform 340"/>
            <p:cNvSpPr>
              <a:spLocks/>
            </p:cNvSpPr>
            <p:nvPr/>
          </p:nvSpPr>
          <p:spPr bwMode="auto">
            <a:xfrm>
              <a:off x="2796" y="1348"/>
              <a:ext cx="166" cy="177"/>
            </a:xfrm>
            <a:custGeom>
              <a:avLst/>
              <a:gdLst>
                <a:gd name="T0" fmla="*/ 140 w 151"/>
                <a:gd name="T1" fmla="*/ 96 h 161"/>
                <a:gd name="T2" fmla="*/ 134 w 151"/>
                <a:gd name="T3" fmla="*/ 90 h 161"/>
                <a:gd name="T4" fmla="*/ 133 w 151"/>
                <a:gd name="T5" fmla="*/ 74 h 161"/>
                <a:gd name="T6" fmla="*/ 117 w 151"/>
                <a:gd name="T7" fmla="*/ 56 h 161"/>
                <a:gd name="T8" fmla="*/ 125 w 151"/>
                <a:gd name="T9" fmla="*/ 43 h 161"/>
                <a:gd name="T10" fmla="*/ 106 w 151"/>
                <a:gd name="T11" fmla="*/ 32 h 161"/>
                <a:gd name="T12" fmla="*/ 106 w 151"/>
                <a:gd name="T13" fmla="*/ 21 h 161"/>
                <a:gd name="T14" fmla="*/ 106 w 151"/>
                <a:gd name="T15" fmla="*/ 18 h 161"/>
                <a:gd name="T16" fmla="*/ 106 w 151"/>
                <a:gd name="T17" fmla="*/ 7 h 161"/>
                <a:gd name="T18" fmla="*/ 84 w 151"/>
                <a:gd name="T19" fmla="*/ 0 h 161"/>
                <a:gd name="T20" fmla="*/ 66 w 151"/>
                <a:gd name="T21" fmla="*/ 8 h 161"/>
                <a:gd name="T22" fmla="*/ 62 w 151"/>
                <a:gd name="T23" fmla="*/ 20 h 161"/>
                <a:gd name="T24" fmla="*/ 54 w 151"/>
                <a:gd name="T25" fmla="*/ 24 h 161"/>
                <a:gd name="T26" fmla="*/ 36 w 151"/>
                <a:gd name="T27" fmla="*/ 24 h 161"/>
                <a:gd name="T28" fmla="*/ 22 w 151"/>
                <a:gd name="T29" fmla="*/ 21 h 161"/>
                <a:gd name="T30" fmla="*/ 8 w 151"/>
                <a:gd name="T31" fmla="*/ 12 h 161"/>
                <a:gd name="T32" fmla="*/ 0 w 151"/>
                <a:gd name="T33" fmla="*/ 18 h 161"/>
                <a:gd name="T34" fmla="*/ 36 w 151"/>
                <a:gd name="T35" fmla="*/ 33 h 161"/>
                <a:gd name="T36" fmla="*/ 49 w 151"/>
                <a:gd name="T37" fmla="*/ 56 h 161"/>
                <a:gd name="T38" fmla="*/ 56 w 151"/>
                <a:gd name="T39" fmla="*/ 73 h 161"/>
                <a:gd name="T40" fmla="*/ 62 w 151"/>
                <a:gd name="T41" fmla="*/ 71 h 161"/>
                <a:gd name="T42" fmla="*/ 68 w 151"/>
                <a:gd name="T43" fmla="*/ 76 h 161"/>
                <a:gd name="T44" fmla="*/ 73 w 151"/>
                <a:gd name="T45" fmla="*/ 89 h 161"/>
                <a:gd name="T46" fmla="*/ 48 w 151"/>
                <a:gd name="T47" fmla="*/ 106 h 161"/>
                <a:gd name="T48" fmla="*/ 40 w 151"/>
                <a:gd name="T49" fmla="*/ 115 h 161"/>
                <a:gd name="T50" fmla="*/ 29 w 151"/>
                <a:gd name="T51" fmla="*/ 120 h 161"/>
                <a:gd name="T52" fmla="*/ 31 w 151"/>
                <a:gd name="T53" fmla="*/ 140 h 161"/>
                <a:gd name="T54" fmla="*/ 35 w 151"/>
                <a:gd name="T55" fmla="*/ 163 h 161"/>
                <a:gd name="T56" fmla="*/ 49 w 151"/>
                <a:gd name="T57" fmla="*/ 168 h 161"/>
                <a:gd name="T58" fmla="*/ 51 w 151"/>
                <a:gd name="T59" fmla="*/ 170 h 161"/>
                <a:gd name="T60" fmla="*/ 56 w 151"/>
                <a:gd name="T61" fmla="*/ 169 h 161"/>
                <a:gd name="T62" fmla="*/ 62 w 151"/>
                <a:gd name="T63" fmla="*/ 177 h 161"/>
                <a:gd name="T64" fmla="*/ 66 w 151"/>
                <a:gd name="T65" fmla="*/ 175 h 161"/>
                <a:gd name="T66" fmla="*/ 100 w 151"/>
                <a:gd name="T67" fmla="*/ 168 h 161"/>
                <a:gd name="T68" fmla="*/ 107 w 151"/>
                <a:gd name="T69" fmla="*/ 165 h 161"/>
                <a:gd name="T70" fmla="*/ 125 w 151"/>
                <a:gd name="T71" fmla="*/ 165 h 161"/>
                <a:gd name="T72" fmla="*/ 135 w 151"/>
                <a:gd name="T73" fmla="*/ 155 h 161"/>
                <a:gd name="T74" fmla="*/ 146 w 151"/>
                <a:gd name="T75" fmla="*/ 144 h 161"/>
                <a:gd name="T76" fmla="*/ 155 w 151"/>
                <a:gd name="T77" fmla="*/ 133 h 161"/>
                <a:gd name="T78" fmla="*/ 166 w 151"/>
                <a:gd name="T79" fmla="*/ 123 h 161"/>
                <a:gd name="T80" fmla="*/ 141 w 151"/>
                <a:gd name="T81" fmla="*/ 109 h 161"/>
                <a:gd name="T82" fmla="*/ 147 w 151"/>
                <a:gd name="T83" fmla="*/ 103 h 161"/>
                <a:gd name="T84" fmla="*/ 140 w 151"/>
                <a:gd name="T85" fmla="*/ 96 h 16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51" h="161">
                  <a:moveTo>
                    <a:pt x="127" y="87"/>
                  </a:moveTo>
                  <a:lnTo>
                    <a:pt x="122" y="82"/>
                  </a:lnTo>
                  <a:lnTo>
                    <a:pt x="121" y="67"/>
                  </a:lnTo>
                  <a:lnTo>
                    <a:pt x="106" y="51"/>
                  </a:lnTo>
                  <a:lnTo>
                    <a:pt x="114" y="39"/>
                  </a:lnTo>
                  <a:lnTo>
                    <a:pt x="96" y="29"/>
                  </a:lnTo>
                  <a:lnTo>
                    <a:pt x="96" y="19"/>
                  </a:lnTo>
                  <a:lnTo>
                    <a:pt x="96" y="16"/>
                  </a:lnTo>
                  <a:lnTo>
                    <a:pt x="96" y="6"/>
                  </a:lnTo>
                  <a:lnTo>
                    <a:pt x="76" y="0"/>
                  </a:lnTo>
                  <a:lnTo>
                    <a:pt x="60" y="7"/>
                  </a:lnTo>
                  <a:lnTo>
                    <a:pt x="56" y="18"/>
                  </a:lnTo>
                  <a:lnTo>
                    <a:pt x="49" y="22"/>
                  </a:lnTo>
                  <a:lnTo>
                    <a:pt x="33" y="22"/>
                  </a:lnTo>
                  <a:lnTo>
                    <a:pt x="20" y="19"/>
                  </a:lnTo>
                  <a:lnTo>
                    <a:pt x="7" y="11"/>
                  </a:lnTo>
                  <a:lnTo>
                    <a:pt x="0" y="16"/>
                  </a:lnTo>
                  <a:lnTo>
                    <a:pt x="33" y="30"/>
                  </a:lnTo>
                  <a:lnTo>
                    <a:pt x="45" y="51"/>
                  </a:lnTo>
                  <a:lnTo>
                    <a:pt x="51" y="66"/>
                  </a:lnTo>
                  <a:lnTo>
                    <a:pt x="56" y="65"/>
                  </a:lnTo>
                  <a:lnTo>
                    <a:pt x="62" y="69"/>
                  </a:lnTo>
                  <a:lnTo>
                    <a:pt x="66" y="81"/>
                  </a:lnTo>
                  <a:lnTo>
                    <a:pt x="44" y="96"/>
                  </a:lnTo>
                  <a:lnTo>
                    <a:pt x="36" y="105"/>
                  </a:lnTo>
                  <a:lnTo>
                    <a:pt x="26" y="109"/>
                  </a:lnTo>
                  <a:lnTo>
                    <a:pt x="28" y="127"/>
                  </a:lnTo>
                  <a:lnTo>
                    <a:pt x="32" y="148"/>
                  </a:lnTo>
                  <a:lnTo>
                    <a:pt x="45" y="153"/>
                  </a:lnTo>
                  <a:lnTo>
                    <a:pt x="46" y="155"/>
                  </a:lnTo>
                  <a:lnTo>
                    <a:pt x="51" y="154"/>
                  </a:lnTo>
                  <a:lnTo>
                    <a:pt x="56" y="161"/>
                  </a:lnTo>
                  <a:lnTo>
                    <a:pt x="60" y="159"/>
                  </a:lnTo>
                  <a:lnTo>
                    <a:pt x="91" y="153"/>
                  </a:lnTo>
                  <a:lnTo>
                    <a:pt x="97" y="150"/>
                  </a:lnTo>
                  <a:lnTo>
                    <a:pt x="114" y="150"/>
                  </a:lnTo>
                  <a:lnTo>
                    <a:pt x="123" y="141"/>
                  </a:lnTo>
                  <a:lnTo>
                    <a:pt x="133" y="131"/>
                  </a:lnTo>
                  <a:lnTo>
                    <a:pt x="141" y="121"/>
                  </a:lnTo>
                  <a:lnTo>
                    <a:pt x="151" y="112"/>
                  </a:lnTo>
                  <a:lnTo>
                    <a:pt x="128" y="99"/>
                  </a:lnTo>
                  <a:lnTo>
                    <a:pt x="134" y="94"/>
                  </a:lnTo>
                  <a:lnTo>
                    <a:pt x="127" y="8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64" name="Freeform 341"/>
            <p:cNvSpPr>
              <a:spLocks/>
            </p:cNvSpPr>
            <p:nvPr/>
          </p:nvSpPr>
          <p:spPr bwMode="auto">
            <a:xfrm>
              <a:off x="2680" y="1763"/>
              <a:ext cx="2" cy="5"/>
            </a:xfrm>
            <a:custGeom>
              <a:avLst/>
              <a:gdLst>
                <a:gd name="T0" fmla="*/ 0 w 1"/>
                <a:gd name="T1" fmla="*/ 0 h 3"/>
                <a:gd name="T2" fmla="*/ 0 w 1"/>
                <a:gd name="T3" fmla="*/ 5 h 3"/>
                <a:gd name="T4" fmla="*/ 2 w 1"/>
                <a:gd name="T5" fmla="*/ 5 h 3"/>
                <a:gd name="T6" fmla="*/ 0 w 1"/>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3">
                  <a:moveTo>
                    <a:pt x="0" y="0"/>
                  </a:moveTo>
                  <a:lnTo>
                    <a:pt x="0" y="3"/>
                  </a:lnTo>
                  <a:lnTo>
                    <a:pt x="1" y="3"/>
                  </a:lnTo>
                  <a:lnTo>
                    <a:pt x="0"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65" name="Freeform 342"/>
            <p:cNvSpPr>
              <a:spLocks/>
            </p:cNvSpPr>
            <p:nvPr/>
          </p:nvSpPr>
          <p:spPr bwMode="auto">
            <a:xfrm>
              <a:off x="2680" y="1732"/>
              <a:ext cx="118" cy="49"/>
            </a:xfrm>
            <a:custGeom>
              <a:avLst/>
              <a:gdLst>
                <a:gd name="T0" fmla="*/ 43 w 107"/>
                <a:gd name="T1" fmla="*/ 40 h 43"/>
                <a:gd name="T2" fmla="*/ 25 w 107"/>
                <a:gd name="T3" fmla="*/ 42 h 43"/>
                <a:gd name="T4" fmla="*/ 17 w 107"/>
                <a:gd name="T5" fmla="*/ 41 h 43"/>
                <a:gd name="T6" fmla="*/ 3 w 107"/>
                <a:gd name="T7" fmla="*/ 36 h 43"/>
                <a:gd name="T8" fmla="*/ 1 w 107"/>
                <a:gd name="T9" fmla="*/ 36 h 43"/>
                <a:gd name="T10" fmla="*/ 0 w 107"/>
                <a:gd name="T11" fmla="*/ 33 h 43"/>
                <a:gd name="T12" fmla="*/ 1 w 107"/>
                <a:gd name="T13" fmla="*/ 28 h 43"/>
                <a:gd name="T14" fmla="*/ 12 w 107"/>
                <a:gd name="T15" fmla="*/ 30 h 43"/>
                <a:gd name="T16" fmla="*/ 14 w 107"/>
                <a:gd name="T17" fmla="*/ 32 h 43"/>
                <a:gd name="T18" fmla="*/ 19 w 107"/>
                <a:gd name="T19" fmla="*/ 27 h 43"/>
                <a:gd name="T20" fmla="*/ 32 w 107"/>
                <a:gd name="T21" fmla="*/ 27 h 43"/>
                <a:gd name="T22" fmla="*/ 51 w 107"/>
                <a:gd name="T23" fmla="*/ 27 h 43"/>
                <a:gd name="T24" fmla="*/ 56 w 107"/>
                <a:gd name="T25" fmla="*/ 25 h 43"/>
                <a:gd name="T26" fmla="*/ 53 w 107"/>
                <a:gd name="T27" fmla="*/ 15 h 43"/>
                <a:gd name="T28" fmla="*/ 65 w 107"/>
                <a:gd name="T29" fmla="*/ 5 h 43"/>
                <a:gd name="T30" fmla="*/ 74 w 107"/>
                <a:gd name="T31" fmla="*/ 8 h 43"/>
                <a:gd name="T32" fmla="*/ 83 w 107"/>
                <a:gd name="T33" fmla="*/ 0 h 43"/>
                <a:gd name="T34" fmla="*/ 107 w 107"/>
                <a:gd name="T35" fmla="*/ 5 h 43"/>
                <a:gd name="T36" fmla="*/ 118 w 107"/>
                <a:gd name="T37" fmla="*/ 19 h 43"/>
                <a:gd name="T38" fmla="*/ 111 w 107"/>
                <a:gd name="T39" fmla="*/ 25 h 43"/>
                <a:gd name="T40" fmla="*/ 110 w 107"/>
                <a:gd name="T41" fmla="*/ 26 h 43"/>
                <a:gd name="T42" fmla="*/ 105 w 107"/>
                <a:gd name="T43" fmla="*/ 40 h 43"/>
                <a:gd name="T44" fmla="*/ 104 w 107"/>
                <a:gd name="T45" fmla="*/ 41 h 43"/>
                <a:gd name="T46" fmla="*/ 73 w 107"/>
                <a:gd name="T47" fmla="*/ 49 h 43"/>
                <a:gd name="T48" fmla="*/ 66 w 107"/>
                <a:gd name="T49" fmla="*/ 48 h 43"/>
                <a:gd name="T50" fmla="*/ 43 w 107"/>
                <a:gd name="T51" fmla="*/ 40 h 4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07" h="43">
                  <a:moveTo>
                    <a:pt x="39" y="35"/>
                  </a:moveTo>
                  <a:lnTo>
                    <a:pt x="23" y="37"/>
                  </a:lnTo>
                  <a:lnTo>
                    <a:pt x="15" y="36"/>
                  </a:lnTo>
                  <a:lnTo>
                    <a:pt x="3" y="32"/>
                  </a:lnTo>
                  <a:lnTo>
                    <a:pt x="1" y="32"/>
                  </a:lnTo>
                  <a:lnTo>
                    <a:pt x="0" y="29"/>
                  </a:lnTo>
                  <a:lnTo>
                    <a:pt x="1" y="25"/>
                  </a:lnTo>
                  <a:lnTo>
                    <a:pt x="11" y="26"/>
                  </a:lnTo>
                  <a:lnTo>
                    <a:pt x="13" y="28"/>
                  </a:lnTo>
                  <a:lnTo>
                    <a:pt x="17" y="24"/>
                  </a:lnTo>
                  <a:lnTo>
                    <a:pt x="29" y="24"/>
                  </a:lnTo>
                  <a:lnTo>
                    <a:pt x="46" y="24"/>
                  </a:lnTo>
                  <a:lnTo>
                    <a:pt x="51" y="22"/>
                  </a:lnTo>
                  <a:lnTo>
                    <a:pt x="48" y="13"/>
                  </a:lnTo>
                  <a:lnTo>
                    <a:pt x="59" y="4"/>
                  </a:lnTo>
                  <a:lnTo>
                    <a:pt x="67" y="7"/>
                  </a:lnTo>
                  <a:lnTo>
                    <a:pt x="75" y="0"/>
                  </a:lnTo>
                  <a:lnTo>
                    <a:pt x="97" y="4"/>
                  </a:lnTo>
                  <a:lnTo>
                    <a:pt x="107" y="17"/>
                  </a:lnTo>
                  <a:lnTo>
                    <a:pt x="101" y="22"/>
                  </a:lnTo>
                  <a:lnTo>
                    <a:pt x="100" y="23"/>
                  </a:lnTo>
                  <a:lnTo>
                    <a:pt x="95" y="35"/>
                  </a:lnTo>
                  <a:lnTo>
                    <a:pt x="94" y="36"/>
                  </a:lnTo>
                  <a:lnTo>
                    <a:pt x="66" y="43"/>
                  </a:lnTo>
                  <a:lnTo>
                    <a:pt x="60" y="42"/>
                  </a:lnTo>
                  <a:lnTo>
                    <a:pt x="39" y="35"/>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66" name="Freeform 343"/>
            <p:cNvSpPr>
              <a:spLocks/>
            </p:cNvSpPr>
            <p:nvPr/>
          </p:nvSpPr>
          <p:spPr bwMode="auto">
            <a:xfrm>
              <a:off x="2780" y="1803"/>
              <a:ext cx="62" cy="53"/>
            </a:xfrm>
            <a:custGeom>
              <a:avLst/>
              <a:gdLst>
                <a:gd name="T0" fmla="*/ 55 w 57"/>
                <a:gd name="T1" fmla="*/ 7 h 47"/>
                <a:gd name="T2" fmla="*/ 57 w 57"/>
                <a:gd name="T3" fmla="*/ 9 h 47"/>
                <a:gd name="T4" fmla="*/ 55 w 57"/>
                <a:gd name="T5" fmla="*/ 12 h 47"/>
                <a:gd name="T6" fmla="*/ 52 w 57"/>
                <a:gd name="T7" fmla="*/ 16 h 47"/>
                <a:gd name="T8" fmla="*/ 52 w 57"/>
                <a:gd name="T9" fmla="*/ 17 h 47"/>
                <a:gd name="T10" fmla="*/ 55 w 57"/>
                <a:gd name="T11" fmla="*/ 20 h 47"/>
                <a:gd name="T12" fmla="*/ 62 w 57"/>
                <a:gd name="T13" fmla="*/ 24 h 47"/>
                <a:gd name="T14" fmla="*/ 57 w 57"/>
                <a:gd name="T15" fmla="*/ 27 h 47"/>
                <a:gd name="T16" fmla="*/ 61 w 57"/>
                <a:gd name="T17" fmla="*/ 29 h 47"/>
                <a:gd name="T18" fmla="*/ 61 w 57"/>
                <a:gd name="T19" fmla="*/ 34 h 47"/>
                <a:gd name="T20" fmla="*/ 51 w 57"/>
                <a:gd name="T21" fmla="*/ 35 h 47"/>
                <a:gd name="T22" fmla="*/ 55 w 57"/>
                <a:gd name="T23" fmla="*/ 39 h 47"/>
                <a:gd name="T24" fmla="*/ 54 w 57"/>
                <a:gd name="T25" fmla="*/ 41 h 47"/>
                <a:gd name="T26" fmla="*/ 51 w 57"/>
                <a:gd name="T27" fmla="*/ 39 h 47"/>
                <a:gd name="T28" fmla="*/ 48 w 57"/>
                <a:gd name="T29" fmla="*/ 44 h 47"/>
                <a:gd name="T30" fmla="*/ 45 w 57"/>
                <a:gd name="T31" fmla="*/ 46 h 47"/>
                <a:gd name="T32" fmla="*/ 49 w 57"/>
                <a:gd name="T33" fmla="*/ 51 h 47"/>
                <a:gd name="T34" fmla="*/ 45 w 57"/>
                <a:gd name="T35" fmla="*/ 53 h 47"/>
                <a:gd name="T36" fmla="*/ 42 w 57"/>
                <a:gd name="T37" fmla="*/ 51 h 47"/>
                <a:gd name="T38" fmla="*/ 37 w 57"/>
                <a:gd name="T39" fmla="*/ 48 h 47"/>
                <a:gd name="T40" fmla="*/ 33 w 57"/>
                <a:gd name="T41" fmla="*/ 46 h 47"/>
                <a:gd name="T42" fmla="*/ 33 w 57"/>
                <a:gd name="T43" fmla="*/ 44 h 47"/>
                <a:gd name="T44" fmla="*/ 26 w 57"/>
                <a:gd name="T45" fmla="*/ 39 h 47"/>
                <a:gd name="T46" fmla="*/ 25 w 57"/>
                <a:gd name="T47" fmla="*/ 36 h 47"/>
                <a:gd name="T48" fmla="*/ 22 w 57"/>
                <a:gd name="T49" fmla="*/ 34 h 47"/>
                <a:gd name="T50" fmla="*/ 10 w 57"/>
                <a:gd name="T51" fmla="*/ 23 h 47"/>
                <a:gd name="T52" fmla="*/ 10 w 57"/>
                <a:gd name="T53" fmla="*/ 21 h 47"/>
                <a:gd name="T54" fmla="*/ 7 w 57"/>
                <a:gd name="T55" fmla="*/ 20 h 47"/>
                <a:gd name="T56" fmla="*/ 4 w 57"/>
                <a:gd name="T57" fmla="*/ 12 h 47"/>
                <a:gd name="T58" fmla="*/ 0 w 57"/>
                <a:gd name="T59" fmla="*/ 9 h 47"/>
                <a:gd name="T60" fmla="*/ 0 w 57"/>
                <a:gd name="T61" fmla="*/ 1 h 47"/>
                <a:gd name="T62" fmla="*/ 4 w 57"/>
                <a:gd name="T63" fmla="*/ 0 h 47"/>
                <a:gd name="T64" fmla="*/ 9 w 57"/>
                <a:gd name="T65" fmla="*/ 6 h 47"/>
                <a:gd name="T66" fmla="*/ 12 w 57"/>
                <a:gd name="T67" fmla="*/ 0 h 47"/>
                <a:gd name="T68" fmla="*/ 17 w 57"/>
                <a:gd name="T69" fmla="*/ 0 h 47"/>
                <a:gd name="T70" fmla="*/ 22 w 57"/>
                <a:gd name="T71" fmla="*/ 1 h 47"/>
                <a:gd name="T72" fmla="*/ 33 w 57"/>
                <a:gd name="T73" fmla="*/ 3 h 47"/>
                <a:gd name="T74" fmla="*/ 35 w 57"/>
                <a:gd name="T75" fmla="*/ 1 h 47"/>
                <a:gd name="T76" fmla="*/ 37 w 57"/>
                <a:gd name="T77" fmla="*/ 2 h 47"/>
                <a:gd name="T78" fmla="*/ 38 w 57"/>
                <a:gd name="T79" fmla="*/ 2 h 47"/>
                <a:gd name="T80" fmla="*/ 42 w 57"/>
                <a:gd name="T81" fmla="*/ 2 h 47"/>
                <a:gd name="T82" fmla="*/ 45 w 57"/>
                <a:gd name="T83" fmla="*/ 2 h 47"/>
                <a:gd name="T84" fmla="*/ 48 w 57"/>
                <a:gd name="T85" fmla="*/ 7 h 47"/>
                <a:gd name="T86" fmla="*/ 51 w 57"/>
                <a:gd name="T87" fmla="*/ 7 h 47"/>
                <a:gd name="T88" fmla="*/ 55 w 57"/>
                <a:gd name="T89" fmla="*/ 7 h 4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7" h="47">
                  <a:moveTo>
                    <a:pt x="51" y="6"/>
                  </a:moveTo>
                  <a:lnTo>
                    <a:pt x="52" y="8"/>
                  </a:lnTo>
                  <a:lnTo>
                    <a:pt x="51" y="11"/>
                  </a:lnTo>
                  <a:lnTo>
                    <a:pt x="48" y="14"/>
                  </a:lnTo>
                  <a:lnTo>
                    <a:pt x="48" y="15"/>
                  </a:lnTo>
                  <a:lnTo>
                    <a:pt x="51" y="18"/>
                  </a:lnTo>
                  <a:lnTo>
                    <a:pt x="57" y="21"/>
                  </a:lnTo>
                  <a:lnTo>
                    <a:pt x="52" y="24"/>
                  </a:lnTo>
                  <a:lnTo>
                    <a:pt x="56" y="26"/>
                  </a:lnTo>
                  <a:lnTo>
                    <a:pt x="56" y="30"/>
                  </a:lnTo>
                  <a:lnTo>
                    <a:pt x="47" y="31"/>
                  </a:lnTo>
                  <a:lnTo>
                    <a:pt x="51" y="35"/>
                  </a:lnTo>
                  <a:lnTo>
                    <a:pt x="50" y="36"/>
                  </a:lnTo>
                  <a:lnTo>
                    <a:pt x="47" y="35"/>
                  </a:lnTo>
                  <a:lnTo>
                    <a:pt x="44" y="39"/>
                  </a:lnTo>
                  <a:lnTo>
                    <a:pt x="41" y="41"/>
                  </a:lnTo>
                  <a:lnTo>
                    <a:pt x="45" y="45"/>
                  </a:lnTo>
                  <a:lnTo>
                    <a:pt x="41" y="47"/>
                  </a:lnTo>
                  <a:lnTo>
                    <a:pt x="39" y="45"/>
                  </a:lnTo>
                  <a:lnTo>
                    <a:pt x="34" y="43"/>
                  </a:lnTo>
                  <a:lnTo>
                    <a:pt x="30" y="41"/>
                  </a:lnTo>
                  <a:lnTo>
                    <a:pt x="30" y="39"/>
                  </a:lnTo>
                  <a:lnTo>
                    <a:pt x="24" y="35"/>
                  </a:lnTo>
                  <a:lnTo>
                    <a:pt x="23" y="32"/>
                  </a:lnTo>
                  <a:lnTo>
                    <a:pt x="20" y="30"/>
                  </a:lnTo>
                  <a:lnTo>
                    <a:pt x="9" y="20"/>
                  </a:lnTo>
                  <a:lnTo>
                    <a:pt x="9" y="19"/>
                  </a:lnTo>
                  <a:lnTo>
                    <a:pt x="6" y="18"/>
                  </a:lnTo>
                  <a:lnTo>
                    <a:pt x="4" y="11"/>
                  </a:lnTo>
                  <a:lnTo>
                    <a:pt x="0" y="8"/>
                  </a:lnTo>
                  <a:lnTo>
                    <a:pt x="0" y="1"/>
                  </a:lnTo>
                  <a:lnTo>
                    <a:pt x="4" y="0"/>
                  </a:lnTo>
                  <a:lnTo>
                    <a:pt x="8" y="5"/>
                  </a:lnTo>
                  <a:lnTo>
                    <a:pt x="11" y="0"/>
                  </a:lnTo>
                  <a:lnTo>
                    <a:pt x="16" y="0"/>
                  </a:lnTo>
                  <a:lnTo>
                    <a:pt x="20" y="1"/>
                  </a:lnTo>
                  <a:lnTo>
                    <a:pt x="30" y="3"/>
                  </a:lnTo>
                  <a:lnTo>
                    <a:pt x="32" y="1"/>
                  </a:lnTo>
                  <a:lnTo>
                    <a:pt x="34" y="2"/>
                  </a:lnTo>
                  <a:lnTo>
                    <a:pt x="35" y="2"/>
                  </a:lnTo>
                  <a:lnTo>
                    <a:pt x="39" y="2"/>
                  </a:lnTo>
                  <a:lnTo>
                    <a:pt x="41" y="2"/>
                  </a:lnTo>
                  <a:lnTo>
                    <a:pt x="44" y="6"/>
                  </a:lnTo>
                  <a:lnTo>
                    <a:pt x="47" y="6"/>
                  </a:lnTo>
                  <a:lnTo>
                    <a:pt x="51" y="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67" name="Freeform 344"/>
            <p:cNvSpPr>
              <a:spLocks/>
            </p:cNvSpPr>
            <p:nvPr/>
          </p:nvSpPr>
          <p:spPr bwMode="auto">
            <a:xfrm>
              <a:off x="2747" y="1776"/>
              <a:ext cx="91" cy="74"/>
            </a:xfrm>
            <a:custGeom>
              <a:avLst/>
              <a:gdLst>
                <a:gd name="T0" fmla="*/ 82 w 82"/>
                <a:gd name="T1" fmla="*/ 34 h 65"/>
                <a:gd name="T2" fmla="*/ 85 w 82"/>
                <a:gd name="T3" fmla="*/ 34 h 65"/>
                <a:gd name="T4" fmla="*/ 87 w 82"/>
                <a:gd name="T5" fmla="*/ 30 h 65"/>
                <a:gd name="T6" fmla="*/ 91 w 82"/>
                <a:gd name="T7" fmla="*/ 28 h 65"/>
                <a:gd name="T8" fmla="*/ 91 w 82"/>
                <a:gd name="T9" fmla="*/ 27 h 65"/>
                <a:gd name="T10" fmla="*/ 85 w 82"/>
                <a:gd name="T11" fmla="*/ 26 h 65"/>
                <a:gd name="T12" fmla="*/ 84 w 82"/>
                <a:gd name="T13" fmla="*/ 24 h 65"/>
                <a:gd name="T14" fmla="*/ 85 w 82"/>
                <a:gd name="T15" fmla="*/ 22 h 65"/>
                <a:gd name="T16" fmla="*/ 84 w 82"/>
                <a:gd name="T17" fmla="*/ 22 h 65"/>
                <a:gd name="T18" fmla="*/ 80 w 82"/>
                <a:gd name="T19" fmla="*/ 15 h 65"/>
                <a:gd name="T20" fmla="*/ 57 w 82"/>
                <a:gd name="T21" fmla="*/ 13 h 65"/>
                <a:gd name="T22" fmla="*/ 43 w 82"/>
                <a:gd name="T23" fmla="*/ 0 h 65"/>
                <a:gd name="T24" fmla="*/ 42 w 82"/>
                <a:gd name="T25" fmla="*/ 1 h 65"/>
                <a:gd name="T26" fmla="*/ 40 w 82"/>
                <a:gd name="T27" fmla="*/ 2 h 65"/>
                <a:gd name="T28" fmla="*/ 40 w 82"/>
                <a:gd name="T29" fmla="*/ 3 h 65"/>
                <a:gd name="T30" fmla="*/ 36 w 82"/>
                <a:gd name="T31" fmla="*/ 3 h 65"/>
                <a:gd name="T32" fmla="*/ 33 w 82"/>
                <a:gd name="T33" fmla="*/ 6 h 65"/>
                <a:gd name="T34" fmla="*/ 29 w 82"/>
                <a:gd name="T35" fmla="*/ 7 h 65"/>
                <a:gd name="T36" fmla="*/ 30 w 82"/>
                <a:gd name="T37" fmla="*/ 10 h 65"/>
                <a:gd name="T38" fmla="*/ 30 w 82"/>
                <a:gd name="T39" fmla="*/ 13 h 65"/>
                <a:gd name="T40" fmla="*/ 32 w 82"/>
                <a:gd name="T41" fmla="*/ 15 h 65"/>
                <a:gd name="T42" fmla="*/ 30 w 82"/>
                <a:gd name="T43" fmla="*/ 15 h 65"/>
                <a:gd name="T44" fmla="*/ 24 w 82"/>
                <a:gd name="T45" fmla="*/ 17 h 65"/>
                <a:gd name="T46" fmla="*/ 24 w 82"/>
                <a:gd name="T47" fmla="*/ 19 h 65"/>
                <a:gd name="T48" fmla="*/ 26 w 82"/>
                <a:gd name="T49" fmla="*/ 23 h 65"/>
                <a:gd name="T50" fmla="*/ 22 w 82"/>
                <a:gd name="T51" fmla="*/ 23 h 65"/>
                <a:gd name="T52" fmla="*/ 18 w 82"/>
                <a:gd name="T53" fmla="*/ 20 h 65"/>
                <a:gd name="T54" fmla="*/ 17 w 82"/>
                <a:gd name="T55" fmla="*/ 22 h 65"/>
                <a:gd name="T56" fmla="*/ 13 w 82"/>
                <a:gd name="T57" fmla="*/ 19 h 65"/>
                <a:gd name="T58" fmla="*/ 11 w 82"/>
                <a:gd name="T59" fmla="*/ 23 h 65"/>
                <a:gd name="T60" fmla="*/ 4 w 82"/>
                <a:gd name="T61" fmla="*/ 23 h 65"/>
                <a:gd name="T62" fmla="*/ 0 w 82"/>
                <a:gd name="T63" fmla="*/ 20 h 65"/>
                <a:gd name="T64" fmla="*/ 3 w 82"/>
                <a:gd name="T65" fmla="*/ 27 h 65"/>
                <a:gd name="T66" fmla="*/ 7 w 82"/>
                <a:gd name="T67" fmla="*/ 33 h 65"/>
                <a:gd name="T68" fmla="*/ 11 w 82"/>
                <a:gd name="T69" fmla="*/ 28 h 65"/>
                <a:gd name="T70" fmla="*/ 23 w 82"/>
                <a:gd name="T71" fmla="*/ 48 h 65"/>
                <a:gd name="T72" fmla="*/ 29 w 82"/>
                <a:gd name="T73" fmla="*/ 54 h 65"/>
                <a:gd name="T74" fmla="*/ 43 w 82"/>
                <a:gd name="T75" fmla="*/ 63 h 65"/>
                <a:gd name="T76" fmla="*/ 63 w 82"/>
                <a:gd name="T77" fmla="*/ 74 h 65"/>
                <a:gd name="T78" fmla="*/ 65 w 82"/>
                <a:gd name="T79" fmla="*/ 74 h 65"/>
                <a:gd name="T80" fmla="*/ 67 w 82"/>
                <a:gd name="T81" fmla="*/ 74 h 65"/>
                <a:gd name="T82" fmla="*/ 67 w 82"/>
                <a:gd name="T83" fmla="*/ 72 h 65"/>
                <a:gd name="T84" fmla="*/ 60 w 82"/>
                <a:gd name="T85" fmla="*/ 67 h 65"/>
                <a:gd name="T86" fmla="*/ 59 w 82"/>
                <a:gd name="T87" fmla="*/ 64 h 65"/>
                <a:gd name="T88" fmla="*/ 55 w 82"/>
                <a:gd name="T89" fmla="*/ 61 h 65"/>
                <a:gd name="T90" fmla="*/ 43 w 82"/>
                <a:gd name="T91" fmla="*/ 50 h 65"/>
                <a:gd name="T92" fmla="*/ 43 w 82"/>
                <a:gd name="T93" fmla="*/ 49 h 65"/>
                <a:gd name="T94" fmla="*/ 40 w 82"/>
                <a:gd name="T95" fmla="*/ 48 h 65"/>
                <a:gd name="T96" fmla="*/ 38 w 82"/>
                <a:gd name="T97" fmla="*/ 40 h 65"/>
                <a:gd name="T98" fmla="*/ 33 w 82"/>
                <a:gd name="T99" fmla="*/ 36 h 65"/>
                <a:gd name="T100" fmla="*/ 33 w 82"/>
                <a:gd name="T101" fmla="*/ 28 h 65"/>
                <a:gd name="T102" fmla="*/ 38 w 82"/>
                <a:gd name="T103" fmla="*/ 27 h 65"/>
                <a:gd name="T104" fmla="*/ 42 w 82"/>
                <a:gd name="T105" fmla="*/ 33 h 65"/>
                <a:gd name="T106" fmla="*/ 46 w 82"/>
                <a:gd name="T107" fmla="*/ 27 h 65"/>
                <a:gd name="T108" fmla="*/ 51 w 82"/>
                <a:gd name="T109" fmla="*/ 27 h 65"/>
                <a:gd name="T110" fmla="*/ 55 w 82"/>
                <a:gd name="T111" fmla="*/ 28 h 65"/>
                <a:gd name="T112" fmla="*/ 67 w 82"/>
                <a:gd name="T113" fmla="*/ 31 h 65"/>
                <a:gd name="T114" fmla="*/ 69 w 82"/>
                <a:gd name="T115" fmla="*/ 28 h 65"/>
                <a:gd name="T116" fmla="*/ 71 w 82"/>
                <a:gd name="T117" fmla="*/ 30 h 65"/>
                <a:gd name="T118" fmla="*/ 72 w 82"/>
                <a:gd name="T119" fmla="*/ 30 h 65"/>
                <a:gd name="T120" fmla="*/ 77 w 82"/>
                <a:gd name="T121" fmla="*/ 30 h 65"/>
                <a:gd name="T122" fmla="*/ 79 w 82"/>
                <a:gd name="T123" fmla="*/ 30 h 65"/>
                <a:gd name="T124" fmla="*/ 82 w 82"/>
                <a:gd name="T125" fmla="*/ 34 h 6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2" h="65">
                  <a:moveTo>
                    <a:pt x="74" y="30"/>
                  </a:moveTo>
                  <a:lnTo>
                    <a:pt x="77" y="30"/>
                  </a:lnTo>
                  <a:lnTo>
                    <a:pt x="78" y="26"/>
                  </a:lnTo>
                  <a:lnTo>
                    <a:pt x="82" y="25"/>
                  </a:lnTo>
                  <a:lnTo>
                    <a:pt x="82" y="24"/>
                  </a:lnTo>
                  <a:lnTo>
                    <a:pt x="77" y="23"/>
                  </a:lnTo>
                  <a:lnTo>
                    <a:pt x="76" y="21"/>
                  </a:lnTo>
                  <a:lnTo>
                    <a:pt x="77" y="19"/>
                  </a:lnTo>
                  <a:lnTo>
                    <a:pt x="76" y="19"/>
                  </a:lnTo>
                  <a:lnTo>
                    <a:pt x="72" y="13"/>
                  </a:lnTo>
                  <a:lnTo>
                    <a:pt x="51" y="11"/>
                  </a:lnTo>
                  <a:lnTo>
                    <a:pt x="39" y="0"/>
                  </a:lnTo>
                  <a:lnTo>
                    <a:pt x="38" y="1"/>
                  </a:lnTo>
                  <a:lnTo>
                    <a:pt x="36" y="2"/>
                  </a:lnTo>
                  <a:lnTo>
                    <a:pt x="36" y="3"/>
                  </a:lnTo>
                  <a:lnTo>
                    <a:pt x="32" y="3"/>
                  </a:lnTo>
                  <a:lnTo>
                    <a:pt x="30" y="5"/>
                  </a:lnTo>
                  <a:lnTo>
                    <a:pt x="26" y="6"/>
                  </a:lnTo>
                  <a:lnTo>
                    <a:pt x="27" y="9"/>
                  </a:lnTo>
                  <a:lnTo>
                    <a:pt x="27" y="11"/>
                  </a:lnTo>
                  <a:lnTo>
                    <a:pt x="29" y="13"/>
                  </a:lnTo>
                  <a:lnTo>
                    <a:pt x="27" y="13"/>
                  </a:lnTo>
                  <a:lnTo>
                    <a:pt x="22" y="15"/>
                  </a:lnTo>
                  <a:lnTo>
                    <a:pt x="22" y="17"/>
                  </a:lnTo>
                  <a:lnTo>
                    <a:pt x="23" y="20"/>
                  </a:lnTo>
                  <a:lnTo>
                    <a:pt x="20" y="20"/>
                  </a:lnTo>
                  <a:lnTo>
                    <a:pt x="16" y="18"/>
                  </a:lnTo>
                  <a:lnTo>
                    <a:pt x="15" y="19"/>
                  </a:lnTo>
                  <a:lnTo>
                    <a:pt x="12" y="17"/>
                  </a:lnTo>
                  <a:lnTo>
                    <a:pt x="10" y="20"/>
                  </a:lnTo>
                  <a:lnTo>
                    <a:pt x="4" y="20"/>
                  </a:lnTo>
                  <a:lnTo>
                    <a:pt x="0" y="18"/>
                  </a:lnTo>
                  <a:lnTo>
                    <a:pt x="3" y="24"/>
                  </a:lnTo>
                  <a:lnTo>
                    <a:pt x="6" y="29"/>
                  </a:lnTo>
                  <a:lnTo>
                    <a:pt x="10" y="25"/>
                  </a:lnTo>
                  <a:lnTo>
                    <a:pt x="21" y="42"/>
                  </a:lnTo>
                  <a:lnTo>
                    <a:pt x="26" y="47"/>
                  </a:lnTo>
                  <a:lnTo>
                    <a:pt x="39" y="55"/>
                  </a:lnTo>
                  <a:lnTo>
                    <a:pt x="57" y="65"/>
                  </a:lnTo>
                  <a:lnTo>
                    <a:pt x="59" y="65"/>
                  </a:lnTo>
                  <a:lnTo>
                    <a:pt x="60" y="65"/>
                  </a:lnTo>
                  <a:lnTo>
                    <a:pt x="60" y="63"/>
                  </a:lnTo>
                  <a:lnTo>
                    <a:pt x="54" y="59"/>
                  </a:lnTo>
                  <a:lnTo>
                    <a:pt x="53" y="56"/>
                  </a:lnTo>
                  <a:lnTo>
                    <a:pt x="50" y="54"/>
                  </a:lnTo>
                  <a:lnTo>
                    <a:pt x="39" y="44"/>
                  </a:lnTo>
                  <a:lnTo>
                    <a:pt x="39" y="43"/>
                  </a:lnTo>
                  <a:lnTo>
                    <a:pt x="36" y="42"/>
                  </a:lnTo>
                  <a:lnTo>
                    <a:pt x="34" y="35"/>
                  </a:lnTo>
                  <a:lnTo>
                    <a:pt x="30" y="32"/>
                  </a:lnTo>
                  <a:lnTo>
                    <a:pt x="30" y="25"/>
                  </a:lnTo>
                  <a:lnTo>
                    <a:pt x="34" y="24"/>
                  </a:lnTo>
                  <a:lnTo>
                    <a:pt x="38" y="29"/>
                  </a:lnTo>
                  <a:lnTo>
                    <a:pt x="41" y="24"/>
                  </a:lnTo>
                  <a:lnTo>
                    <a:pt x="46" y="24"/>
                  </a:lnTo>
                  <a:lnTo>
                    <a:pt x="50" y="25"/>
                  </a:lnTo>
                  <a:lnTo>
                    <a:pt x="60" y="27"/>
                  </a:lnTo>
                  <a:lnTo>
                    <a:pt x="62" y="25"/>
                  </a:lnTo>
                  <a:lnTo>
                    <a:pt x="64" y="26"/>
                  </a:lnTo>
                  <a:lnTo>
                    <a:pt x="65" y="26"/>
                  </a:lnTo>
                  <a:lnTo>
                    <a:pt x="69" y="26"/>
                  </a:lnTo>
                  <a:lnTo>
                    <a:pt x="71" y="26"/>
                  </a:lnTo>
                  <a:lnTo>
                    <a:pt x="74" y="3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68" name="Freeform 345"/>
            <p:cNvSpPr>
              <a:spLocks/>
            </p:cNvSpPr>
            <p:nvPr/>
          </p:nvSpPr>
          <p:spPr bwMode="auto">
            <a:xfrm>
              <a:off x="2802" y="1850"/>
              <a:ext cx="25" cy="11"/>
            </a:xfrm>
            <a:custGeom>
              <a:avLst/>
              <a:gdLst>
                <a:gd name="T0" fmla="*/ 25 w 21"/>
                <a:gd name="T1" fmla="*/ 11 h 9"/>
                <a:gd name="T2" fmla="*/ 25 w 21"/>
                <a:gd name="T3" fmla="*/ 9 h 9"/>
                <a:gd name="T4" fmla="*/ 25 w 21"/>
                <a:gd name="T5" fmla="*/ 7 h 9"/>
                <a:gd name="T6" fmla="*/ 23 w 21"/>
                <a:gd name="T7" fmla="*/ 5 h 9"/>
                <a:gd name="T8" fmla="*/ 17 w 21"/>
                <a:gd name="T9" fmla="*/ 2 h 9"/>
                <a:gd name="T10" fmla="*/ 12 w 21"/>
                <a:gd name="T11" fmla="*/ 0 h 9"/>
                <a:gd name="T12" fmla="*/ 11 w 21"/>
                <a:gd name="T13" fmla="*/ 1 h 9"/>
                <a:gd name="T14" fmla="*/ 0 w 21"/>
                <a:gd name="T15" fmla="*/ 0 h 9"/>
                <a:gd name="T16" fmla="*/ 25 w 21"/>
                <a:gd name="T17" fmla="*/ 11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 h="9">
                  <a:moveTo>
                    <a:pt x="21" y="9"/>
                  </a:moveTo>
                  <a:lnTo>
                    <a:pt x="21" y="7"/>
                  </a:lnTo>
                  <a:lnTo>
                    <a:pt x="21" y="6"/>
                  </a:lnTo>
                  <a:lnTo>
                    <a:pt x="19" y="4"/>
                  </a:lnTo>
                  <a:lnTo>
                    <a:pt x="14" y="2"/>
                  </a:lnTo>
                  <a:lnTo>
                    <a:pt x="10" y="0"/>
                  </a:lnTo>
                  <a:lnTo>
                    <a:pt x="9" y="1"/>
                  </a:lnTo>
                  <a:lnTo>
                    <a:pt x="0" y="0"/>
                  </a:lnTo>
                  <a:lnTo>
                    <a:pt x="21" y="9"/>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69" name="Freeform 346"/>
            <p:cNvSpPr>
              <a:spLocks/>
            </p:cNvSpPr>
            <p:nvPr/>
          </p:nvSpPr>
          <p:spPr bwMode="auto">
            <a:xfrm>
              <a:off x="2458" y="1690"/>
              <a:ext cx="198" cy="169"/>
            </a:xfrm>
            <a:custGeom>
              <a:avLst/>
              <a:gdLst>
                <a:gd name="T0" fmla="*/ 192 w 179"/>
                <a:gd name="T1" fmla="*/ 135 h 151"/>
                <a:gd name="T2" fmla="*/ 192 w 179"/>
                <a:gd name="T3" fmla="*/ 143 h 151"/>
                <a:gd name="T4" fmla="*/ 191 w 179"/>
                <a:gd name="T5" fmla="*/ 143 h 151"/>
                <a:gd name="T6" fmla="*/ 190 w 179"/>
                <a:gd name="T7" fmla="*/ 143 h 151"/>
                <a:gd name="T8" fmla="*/ 174 w 179"/>
                <a:gd name="T9" fmla="*/ 157 h 151"/>
                <a:gd name="T10" fmla="*/ 154 w 179"/>
                <a:gd name="T11" fmla="*/ 150 h 151"/>
                <a:gd name="T12" fmla="*/ 148 w 179"/>
                <a:gd name="T13" fmla="*/ 149 h 151"/>
                <a:gd name="T14" fmla="*/ 146 w 179"/>
                <a:gd name="T15" fmla="*/ 150 h 151"/>
                <a:gd name="T16" fmla="*/ 133 w 179"/>
                <a:gd name="T17" fmla="*/ 150 h 151"/>
                <a:gd name="T18" fmla="*/ 124 w 179"/>
                <a:gd name="T19" fmla="*/ 157 h 151"/>
                <a:gd name="T20" fmla="*/ 125 w 179"/>
                <a:gd name="T21" fmla="*/ 169 h 151"/>
                <a:gd name="T22" fmla="*/ 101 w 179"/>
                <a:gd name="T23" fmla="*/ 169 h 151"/>
                <a:gd name="T24" fmla="*/ 102 w 179"/>
                <a:gd name="T25" fmla="*/ 167 h 151"/>
                <a:gd name="T26" fmla="*/ 97 w 179"/>
                <a:gd name="T27" fmla="*/ 167 h 151"/>
                <a:gd name="T28" fmla="*/ 53 w 179"/>
                <a:gd name="T29" fmla="*/ 157 h 151"/>
                <a:gd name="T30" fmla="*/ 45 w 179"/>
                <a:gd name="T31" fmla="*/ 150 h 151"/>
                <a:gd name="T32" fmla="*/ 52 w 179"/>
                <a:gd name="T33" fmla="*/ 141 h 151"/>
                <a:gd name="T34" fmla="*/ 53 w 179"/>
                <a:gd name="T35" fmla="*/ 124 h 151"/>
                <a:gd name="T36" fmla="*/ 55 w 179"/>
                <a:gd name="T37" fmla="*/ 110 h 151"/>
                <a:gd name="T38" fmla="*/ 62 w 179"/>
                <a:gd name="T39" fmla="*/ 118 h 151"/>
                <a:gd name="T40" fmla="*/ 55 w 179"/>
                <a:gd name="T41" fmla="*/ 103 h 151"/>
                <a:gd name="T42" fmla="*/ 55 w 179"/>
                <a:gd name="T43" fmla="*/ 97 h 151"/>
                <a:gd name="T44" fmla="*/ 48 w 179"/>
                <a:gd name="T45" fmla="*/ 91 h 151"/>
                <a:gd name="T46" fmla="*/ 41 w 179"/>
                <a:gd name="T47" fmla="*/ 77 h 151"/>
                <a:gd name="T48" fmla="*/ 42 w 179"/>
                <a:gd name="T49" fmla="*/ 74 h 151"/>
                <a:gd name="T50" fmla="*/ 34 w 179"/>
                <a:gd name="T51" fmla="*/ 71 h 151"/>
                <a:gd name="T52" fmla="*/ 25 w 179"/>
                <a:gd name="T53" fmla="*/ 68 h 151"/>
                <a:gd name="T54" fmla="*/ 12 w 179"/>
                <a:gd name="T55" fmla="*/ 63 h 151"/>
                <a:gd name="T56" fmla="*/ 2 w 179"/>
                <a:gd name="T57" fmla="*/ 60 h 151"/>
                <a:gd name="T58" fmla="*/ 6 w 179"/>
                <a:gd name="T59" fmla="*/ 55 h 151"/>
                <a:gd name="T60" fmla="*/ 7 w 179"/>
                <a:gd name="T61" fmla="*/ 54 h 151"/>
                <a:gd name="T62" fmla="*/ 0 w 179"/>
                <a:gd name="T63" fmla="*/ 53 h 151"/>
                <a:gd name="T64" fmla="*/ 19 w 179"/>
                <a:gd name="T65" fmla="*/ 46 h 151"/>
                <a:gd name="T66" fmla="*/ 31 w 179"/>
                <a:gd name="T67" fmla="*/ 47 h 151"/>
                <a:gd name="T68" fmla="*/ 49 w 179"/>
                <a:gd name="T69" fmla="*/ 48 h 151"/>
                <a:gd name="T70" fmla="*/ 45 w 179"/>
                <a:gd name="T71" fmla="*/ 29 h 151"/>
                <a:gd name="T72" fmla="*/ 51 w 179"/>
                <a:gd name="T73" fmla="*/ 27 h 151"/>
                <a:gd name="T74" fmla="*/ 55 w 179"/>
                <a:gd name="T75" fmla="*/ 32 h 151"/>
                <a:gd name="T76" fmla="*/ 80 w 179"/>
                <a:gd name="T77" fmla="*/ 32 h 151"/>
                <a:gd name="T78" fmla="*/ 74 w 179"/>
                <a:gd name="T79" fmla="*/ 30 h 151"/>
                <a:gd name="T80" fmla="*/ 95 w 179"/>
                <a:gd name="T81" fmla="*/ 19 h 151"/>
                <a:gd name="T82" fmla="*/ 97 w 179"/>
                <a:gd name="T83" fmla="*/ 6 h 151"/>
                <a:gd name="T84" fmla="*/ 112 w 179"/>
                <a:gd name="T85" fmla="*/ 0 h 151"/>
                <a:gd name="T86" fmla="*/ 118 w 179"/>
                <a:gd name="T87" fmla="*/ 7 h 151"/>
                <a:gd name="T88" fmla="*/ 138 w 179"/>
                <a:gd name="T89" fmla="*/ 20 h 151"/>
                <a:gd name="T90" fmla="*/ 145 w 179"/>
                <a:gd name="T91" fmla="*/ 19 h 151"/>
                <a:gd name="T92" fmla="*/ 146 w 179"/>
                <a:gd name="T93" fmla="*/ 21 h 151"/>
                <a:gd name="T94" fmla="*/ 161 w 179"/>
                <a:gd name="T95" fmla="*/ 29 h 151"/>
                <a:gd name="T96" fmla="*/ 170 w 179"/>
                <a:gd name="T97" fmla="*/ 30 h 151"/>
                <a:gd name="T98" fmla="*/ 173 w 179"/>
                <a:gd name="T99" fmla="*/ 32 h 151"/>
                <a:gd name="T100" fmla="*/ 198 w 179"/>
                <a:gd name="T101" fmla="*/ 40 h 151"/>
                <a:gd name="T102" fmla="*/ 191 w 179"/>
                <a:gd name="T103" fmla="*/ 68 h 151"/>
                <a:gd name="T104" fmla="*/ 186 w 179"/>
                <a:gd name="T105" fmla="*/ 71 h 151"/>
                <a:gd name="T106" fmla="*/ 181 w 179"/>
                <a:gd name="T107" fmla="*/ 74 h 151"/>
                <a:gd name="T108" fmla="*/ 168 w 179"/>
                <a:gd name="T109" fmla="*/ 94 h 151"/>
                <a:gd name="T110" fmla="*/ 174 w 179"/>
                <a:gd name="T111" fmla="*/ 90 h 151"/>
                <a:gd name="T112" fmla="*/ 184 w 179"/>
                <a:gd name="T113" fmla="*/ 101 h 151"/>
                <a:gd name="T114" fmla="*/ 184 w 179"/>
                <a:gd name="T115" fmla="*/ 109 h 151"/>
                <a:gd name="T116" fmla="*/ 180 w 179"/>
                <a:gd name="T117" fmla="*/ 116 h 151"/>
                <a:gd name="T118" fmla="*/ 180 w 179"/>
                <a:gd name="T119" fmla="*/ 122 h 151"/>
                <a:gd name="T120" fmla="*/ 181 w 179"/>
                <a:gd name="T121" fmla="*/ 129 h 151"/>
                <a:gd name="T122" fmla="*/ 192 w 179"/>
                <a:gd name="T123" fmla="*/ 135 h 15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79" h="151">
                  <a:moveTo>
                    <a:pt x="174" y="121"/>
                  </a:moveTo>
                  <a:lnTo>
                    <a:pt x="174" y="128"/>
                  </a:lnTo>
                  <a:lnTo>
                    <a:pt x="173" y="128"/>
                  </a:lnTo>
                  <a:lnTo>
                    <a:pt x="172" y="128"/>
                  </a:lnTo>
                  <a:lnTo>
                    <a:pt x="157" y="140"/>
                  </a:lnTo>
                  <a:lnTo>
                    <a:pt x="139" y="134"/>
                  </a:lnTo>
                  <a:lnTo>
                    <a:pt x="134" y="133"/>
                  </a:lnTo>
                  <a:lnTo>
                    <a:pt x="132" y="134"/>
                  </a:lnTo>
                  <a:lnTo>
                    <a:pt x="120" y="134"/>
                  </a:lnTo>
                  <a:lnTo>
                    <a:pt x="112" y="140"/>
                  </a:lnTo>
                  <a:lnTo>
                    <a:pt x="113" y="151"/>
                  </a:lnTo>
                  <a:lnTo>
                    <a:pt x="91" y="151"/>
                  </a:lnTo>
                  <a:lnTo>
                    <a:pt x="92" y="149"/>
                  </a:lnTo>
                  <a:lnTo>
                    <a:pt x="88" y="149"/>
                  </a:lnTo>
                  <a:lnTo>
                    <a:pt x="48" y="140"/>
                  </a:lnTo>
                  <a:lnTo>
                    <a:pt x="41" y="134"/>
                  </a:lnTo>
                  <a:lnTo>
                    <a:pt x="47" y="126"/>
                  </a:lnTo>
                  <a:lnTo>
                    <a:pt x="48" y="111"/>
                  </a:lnTo>
                  <a:lnTo>
                    <a:pt x="50" y="98"/>
                  </a:lnTo>
                  <a:lnTo>
                    <a:pt x="56" y="105"/>
                  </a:lnTo>
                  <a:lnTo>
                    <a:pt x="50" y="92"/>
                  </a:lnTo>
                  <a:lnTo>
                    <a:pt x="50" y="87"/>
                  </a:lnTo>
                  <a:lnTo>
                    <a:pt x="43" y="81"/>
                  </a:lnTo>
                  <a:lnTo>
                    <a:pt x="37" y="69"/>
                  </a:lnTo>
                  <a:lnTo>
                    <a:pt x="38" y="66"/>
                  </a:lnTo>
                  <a:lnTo>
                    <a:pt x="31" y="63"/>
                  </a:lnTo>
                  <a:lnTo>
                    <a:pt x="23" y="61"/>
                  </a:lnTo>
                  <a:lnTo>
                    <a:pt x="11" y="56"/>
                  </a:lnTo>
                  <a:lnTo>
                    <a:pt x="2" y="54"/>
                  </a:lnTo>
                  <a:lnTo>
                    <a:pt x="5" y="49"/>
                  </a:lnTo>
                  <a:lnTo>
                    <a:pt x="6" y="48"/>
                  </a:lnTo>
                  <a:lnTo>
                    <a:pt x="0" y="47"/>
                  </a:lnTo>
                  <a:lnTo>
                    <a:pt x="17" y="41"/>
                  </a:lnTo>
                  <a:lnTo>
                    <a:pt x="28" y="42"/>
                  </a:lnTo>
                  <a:lnTo>
                    <a:pt x="44" y="43"/>
                  </a:lnTo>
                  <a:lnTo>
                    <a:pt x="41" y="26"/>
                  </a:lnTo>
                  <a:lnTo>
                    <a:pt x="46" y="24"/>
                  </a:lnTo>
                  <a:lnTo>
                    <a:pt x="50" y="29"/>
                  </a:lnTo>
                  <a:lnTo>
                    <a:pt x="72" y="29"/>
                  </a:lnTo>
                  <a:lnTo>
                    <a:pt x="67" y="27"/>
                  </a:lnTo>
                  <a:lnTo>
                    <a:pt x="86" y="17"/>
                  </a:lnTo>
                  <a:lnTo>
                    <a:pt x="88" y="5"/>
                  </a:lnTo>
                  <a:lnTo>
                    <a:pt x="101" y="0"/>
                  </a:lnTo>
                  <a:lnTo>
                    <a:pt x="107" y="6"/>
                  </a:lnTo>
                  <a:lnTo>
                    <a:pt x="125" y="18"/>
                  </a:lnTo>
                  <a:lnTo>
                    <a:pt x="131" y="17"/>
                  </a:lnTo>
                  <a:lnTo>
                    <a:pt x="132" y="19"/>
                  </a:lnTo>
                  <a:lnTo>
                    <a:pt x="146" y="26"/>
                  </a:lnTo>
                  <a:lnTo>
                    <a:pt x="154" y="27"/>
                  </a:lnTo>
                  <a:lnTo>
                    <a:pt x="156" y="29"/>
                  </a:lnTo>
                  <a:lnTo>
                    <a:pt x="179" y="36"/>
                  </a:lnTo>
                  <a:lnTo>
                    <a:pt x="173" y="61"/>
                  </a:lnTo>
                  <a:lnTo>
                    <a:pt x="168" y="63"/>
                  </a:lnTo>
                  <a:lnTo>
                    <a:pt x="164" y="66"/>
                  </a:lnTo>
                  <a:lnTo>
                    <a:pt x="152" y="84"/>
                  </a:lnTo>
                  <a:lnTo>
                    <a:pt x="157" y="80"/>
                  </a:lnTo>
                  <a:lnTo>
                    <a:pt x="166" y="90"/>
                  </a:lnTo>
                  <a:lnTo>
                    <a:pt x="166" y="97"/>
                  </a:lnTo>
                  <a:lnTo>
                    <a:pt x="163" y="104"/>
                  </a:lnTo>
                  <a:lnTo>
                    <a:pt x="163" y="109"/>
                  </a:lnTo>
                  <a:lnTo>
                    <a:pt x="164" y="115"/>
                  </a:lnTo>
                  <a:lnTo>
                    <a:pt x="174" y="12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70" name="Freeform 347"/>
            <p:cNvSpPr>
              <a:spLocks/>
            </p:cNvSpPr>
            <p:nvPr/>
          </p:nvSpPr>
          <p:spPr bwMode="auto">
            <a:xfrm>
              <a:off x="2669" y="1850"/>
              <a:ext cx="15" cy="26"/>
            </a:xfrm>
            <a:custGeom>
              <a:avLst/>
              <a:gdLst>
                <a:gd name="T0" fmla="*/ 10 w 13"/>
                <a:gd name="T1" fmla="*/ 26 h 24"/>
                <a:gd name="T2" fmla="*/ 3 w 13"/>
                <a:gd name="T3" fmla="*/ 22 h 24"/>
                <a:gd name="T4" fmla="*/ 0 w 13"/>
                <a:gd name="T5" fmla="*/ 12 h 24"/>
                <a:gd name="T6" fmla="*/ 10 w 13"/>
                <a:gd name="T7" fmla="*/ 0 h 24"/>
                <a:gd name="T8" fmla="*/ 15 w 13"/>
                <a:gd name="T9" fmla="*/ 12 h 24"/>
                <a:gd name="T10" fmla="*/ 10 w 13"/>
                <a:gd name="T11" fmla="*/ 26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24">
                  <a:moveTo>
                    <a:pt x="9" y="24"/>
                  </a:moveTo>
                  <a:lnTo>
                    <a:pt x="3" y="20"/>
                  </a:lnTo>
                  <a:lnTo>
                    <a:pt x="0" y="11"/>
                  </a:lnTo>
                  <a:lnTo>
                    <a:pt x="9" y="0"/>
                  </a:lnTo>
                  <a:lnTo>
                    <a:pt x="13" y="11"/>
                  </a:lnTo>
                  <a:lnTo>
                    <a:pt x="9" y="2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71" name="Freeform 348"/>
            <p:cNvSpPr>
              <a:spLocks/>
            </p:cNvSpPr>
            <p:nvPr/>
          </p:nvSpPr>
          <p:spPr bwMode="auto">
            <a:xfrm>
              <a:off x="2782" y="1741"/>
              <a:ext cx="105" cy="51"/>
            </a:xfrm>
            <a:custGeom>
              <a:avLst/>
              <a:gdLst>
                <a:gd name="T0" fmla="*/ 45 w 92"/>
                <a:gd name="T1" fmla="*/ 51 h 46"/>
                <a:gd name="T2" fmla="*/ 21 w 92"/>
                <a:gd name="T3" fmla="*/ 49 h 46"/>
                <a:gd name="T4" fmla="*/ 7 w 92"/>
                <a:gd name="T5" fmla="*/ 37 h 46"/>
                <a:gd name="T6" fmla="*/ 1 w 92"/>
                <a:gd name="T7" fmla="*/ 33 h 46"/>
                <a:gd name="T8" fmla="*/ 0 w 92"/>
                <a:gd name="T9" fmla="*/ 31 h 46"/>
                <a:gd name="T10" fmla="*/ 1 w 92"/>
                <a:gd name="T11" fmla="*/ 30 h 46"/>
                <a:gd name="T12" fmla="*/ 7 w 92"/>
                <a:gd name="T13" fmla="*/ 17 h 46"/>
                <a:gd name="T14" fmla="*/ 8 w 92"/>
                <a:gd name="T15" fmla="*/ 16 h 46"/>
                <a:gd name="T16" fmla="*/ 15 w 92"/>
                <a:gd name="T17" fmla="*/ 10 h 46"/>
                <a:gd name="T18" fmla="*/ 19 w 92"/>
                <a:gd name="T19" fmla="*/ 11 h 46"/>
                <a:gd name="T20" fmla="*/ 40 w 92"/>
                <a:gd name="T21" fmla="*/ 12 h 46"/>
                <a:gd name="T22" fmla="*/ 65 w 92"/>
                <a:gd name="T23" fmla="*/ 0 h 46"/>
                <a:gd name="T24" fmla="*/ 92 w 92"/>
                <a:gd name="T25" fmla="*/ 2 h 46"/>
                <a:gd name="T26" fmla="*/ 105 w 92"/>
                <a:gd name="T27" fmla="*/ 11 h 46"/>
                <a:gd name="T28" fmla="*/ 90 w 92"/>
                <a:gd name="T29" fmla="*/ 26 h 46"/>
                <a:gd name="T30" fmla="*/ 76 w 92"/>
                <a:gd name="T31" fmla="*/ 43 h 46"/>
                <a:gd name="T32" fmla="*/ 68 w 92"/>
                <a:gd name="T33" fmla="*/ 45 h 46"/>
                <a:gd name="T34" fmla="*/ 45 w 92"/>
                <a:gd name="T35" fmla="*/ 51 h 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2" h="46">
                  <a:moveTo>
                    <a:pt x="39" y="46"/>
                  </a:moveTo>
                  <a:lnTo>
                    <a:pt x="18" y="44"/>
                  </a:lnTo>
                  <a:lnTo>
                    <a:pt x="6" y="33"/>
                  </a:lnTo>
                  <a:lnTo>
                    <a:pt x="1" y="30"/>
                  </a:lnTo>
                  <a:lnTo>
                    <a:pt x="0" y="28"/>
                  </a:lnTo>
                  <a:lnTo>
                    <a:pt x="1" y="27"/>
                  </a:lnTo>
                  <a:lnTo>
                    <a:pt x="6" y="15"/>
                  </a:lnTo>
                  <a:lnTo>
                    <a:pt x="7" y="14"/>
                  </a:lnTo>
                  <a:lnTo>
                    <a:pt x="13" y="9"/>
                  </a:lnTo>
                  <a:lnTo>
                    <a:pt x="17" y="10"/>
                  </a:lnTo>
                  <a:lnTo>
                    <a:pt x="35" y="11"/>
                  </a:lnTo>
                  <a:lnTo>
                    <a:pt x="57" y="0"/>
                  </a:lnTo>
                  <a:lnTo>
                    <a:pt x="81" y="2"/>
                  </a:lnTo>
                  <a:lnTo>
                    <a:pt x="92" y="10"/>
                  </a:lnTo>
                  <a:lnTo>
                    <a:pt x="79" y="23"/>
                  </a:lnTo>
                  <a:lnTo>
                    <a:pt x="67" y="39"/>
                  </a:lnTo>
                  <a:lnTo>
                    <a:pt x="60" y="41"/>
                  </a:lnTo>
                  <a:lnTo>
                    <a:pt x="39" y="4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72" name="Freeform 349"/>
            <p:cNvSpPr>
              <a:spLocks/>
            </p:cNvSpPr>
            <p:nvPr/>
          </p:nvSpPr>
          <p:spPr bwMode="auto">
            <a:xfrm>
              <a:off x="2902" y="1228"/>
              <a:ext cx="2093" cy="646"/>
            </a:xfrm>
            <a:custGeom>
              <a:avLst/>
              <a:gdLst>
                <a:gd name="T0" fmla="*/ 1804 w 1884"/>
                <a:gd name="T1" fmla="*/ 140 h 582"/>
                <a:gd name="T2" fmla="*/ 1634 w 1884"/>
                <a:gd name="T3" fmla="*/ 110 h 582"/>
                <a:gd name="T4" fmla="*/ 1476 w 1884"/>
                <a:gd name="T5" fmla="*/ 92 h 582"/>
                <a:gd name="T6" fmla="*/ 1358 w 1884"/>
                <a:gd name="T7" fmla="*/ 79 h 582"/>
                <a:gd name="T8" fmla="*/ 1314 w 1884"/>
                <a:gd name="T9" fmla="*/ 93 h 582"/>
                <a:gd name="T10" fmla="*/ 1190 w 1884"/>
                <a:gd name="T11" fmla="*/ 83 h 582"/>
                <a:gd name="T12" fmla="*/ 989 w 1884"/>
                <a:gd name="T13" fmla="*/ 58 h 582"/>
                <a:gd name="T14" fmla="*/ 970 w 1884"/>
                <a:gd name="T15" fmla="*/ 33 h 582"/>
                <a:gd name="T16" fmla="*/ 863 w 1884"/>
                <a:gd name="T17" fmla="*/ 17 h 582"/>
                <a:gd name="T18" fmla="*/ 780 w 1884"/>
                <a:gd name="T19" fmla="*/ 20 h 582"/>
                <a:gd name="T20" fmla="*/ 663 w 1884"/>
                <a:gd name="T21" fmla="*/ 46 h 582"/>
                <a:gd name="T22" fmla="*/ 627 w 1884"/>
                <a:gd name="T23" fmla="*/ 82 h 582"/>
                <a:gd name="T24" fmla="*/ 662 w 1884"/>
                <a:gd name="T25" fmla="*/ 93 h 582"/>
                <a:gd name="T26" fmla="*/ 568 w 1884"/>
                <a:gd name="T27" fmla="*/ 97 h 582"/>
                <a:gd name="T28" fmla="*/ 609 w 1884"/>
                <a:gd name="T29" fmla="*/ 135 h 582"/>
                <a:gd name="T30" fmla="*/ 601 w 1884"/>
                <a:gd name="T31" fmla="*/ 160 h 582"/>
                <a:gd name="T32" fmla="*/ 568 w 1884"/>
                <a:gd name="T33" fmla="*/ 172 h 582"/>
                <a:gd name="T34" fmla="*/ 475 w 1884"/>
                <a:gd name="T35" fmla="*/ 75 h 582"/>
                <a:gd name="T36" fmla="*/ 515 w 1884"/>
                <a:gd name="T37" fmla="*/ 139 h 582"/>
                <a:gd name="T38" fmla="*/ 400 w 1884"/>
                <a:gd name="T39" fmla="*/ 149 h 582"/>
                <a:gd name="T40" fmla="*/ 329 w 1884"/>
                <a:gd name="T41" fmla="*/ 138 h 582"/>
                <a:gd name="T42" fmla="*/ 216 w 1884"/>
                <a:gd name="T43" fmla="*/ 163 h 582"/>
                <a:gd name="T44" fmla="*/ 200 w 1884"/>
                <a:gd name="T45" fmla="*/ 182 h 582"/>
                <a:gd name="T46" fmla="*/ 143 w 1884"/>
                <a:gd name="T47" fmla="*/ 223 h 582"/>
                <a:gd name="T48" fmla="*/ 60 w 1884"/>
                <a:gd name="T49" fmla="*/ 172 h 582"/>
                <a:gd name="T50" fmla="*/ 51 w 1884"/>
                <a:gd name="T51" fmla="*/ 137 h 582"/>
                <a:gd name="T52" fmla="*/ 13 w 1884"/>
                <a:gd name="T53" fmla="*/ 129 h 582"/>
                <a:gd name="T54" fmla="*/ 42 w 1884"/>
                <a:gd name="T55" fmla="*/ 223 h 582"/>
                <a:gd name="T56" fmla="*/ 30 w 1884"/>
                <a:gd name="T57" fmla="*/ 289 h 582"/>
                <a:gd name="T58" fmla="*/ 63 w 1884"/>
                <a:gd name="T59" fmla="*/ 373 h 582"/>
                <a:gd name="T60" fmla="*/ 169 w 1884"/>
                <a:gd name="T61" fmla="*/ 462 h 582"/>
                <a:gd name="T62" fmla="*/ 229 w 1884"/>
                <a:gd name="T63" fmla="*/ 546 h 582"/>
                <a:gd name="T64" fmla="*/ 230 w 1884"/>
                <a:gd name="T65" fmla="*/ 589 h 582"/>
                <a:gd name="T66" fmla="*/ 414 w 1884"/>
                <a:gd name="T67" fmla="*/ 646 h 582"/>
                <a:gd name="T68" fmla="*/ 402 w 1884"/>
                <a:gd name="T69" fmla="*/ 556 h 582"/>
                <a:gd name="T70" fmla="*/ 389 w 1884"/>
                <a:gd name="T71" fmla="*/ 452 h 582"/>
                <a:gd name="T72" fmla="*/ 534 w 1884"/>
                <a:gd name="T73" fmla="*/ 440 h 582"/>
                <a:gd name="T74" fmla="*/ 650 w 1884"/>
                <a:gd name="T75" fmla="*/ 382 h 582"/>
                <a:gd name="T76" fmla="*/ 769 w 1884"/>
                <a:gd name="T77" fmla="*/ 408 h 582"/>
                <a:gd name="T78" fmla="*/ 930 w 1884"/>
                <a:gd name="T79" fmla="*/ 486 h 582"/>
                <a:gd name="T80" fmla="*/ 1070 w 1884"/>
                <a:gd name="T81" fmla="*/ 478 h 582"/>
                <a:gd name="T82" fmla="*/ 1208 w 1884"/>
                <a:gd name="T83" fmla="*/ 480 h 582"/>
                <a:gd name="T84" fmla="*/ 1402 w 1884"/>
                <a:gd name="T85" fmla="*/ 485 h 582"/>
                <a:gd name="T86" fmla="*/ 1458 w 1884"/>
                <a:gd name="T87" fmla="*/ 418 h 582"/>
                <a:gd name="T88" fmla="*/ 1643 w 1884"/>
                <a:gd name="T89" fmla="*/ 506 h 582"/>
                <a:gd name="T90" fmla="*/ 1714 w 1884"/>
                <a:gd name="T91" fmla="*/ 604 h 582"/>
                <a:gd name="T92" fmla="*/ 1744 w 1884"/>
                <a:gd name="T93" fmla="*/ 623 h 582"/>
                <a:gd name="T94" fmla="*/ 1786 w 1884"/>
                <a:gd name="T95" fmla="*/ 499 h 582"/>
                <a:gd name="T96" fmla="*/ 1682 w 1884"/>
                <a:gd name="T97" fmla="*/ 402 h 582"/>
                <a:gd name="T98" fmla="*/ 1635 w 1884"/>
                <a:gd name="T99" fmla="*/ 360 h 582"/>
                <a:gd name="T100" fmla="*/ 1701 w 1884"/>
                <a:gd name="T101" fmla="*/ 306 h 582"/>
                <a:gd name="T102" fmla="*/ 1809 w 1884"/>
                <a:gd name="T103" fmla="*/ 311 h 582"/>
                <a:gd name="T104" fmla="*/ 1857 w 1884"/>
                <a:gd name="T105" fmla="*/ 279 h 582"/>
                <a:gd name="T106" fmla="*/ 1890 w 1884"/>
                <a:gd name="T107" fmla="*/ 253 h 582"/>
                <a:gd name="T108" fmla="*/ 1891 w 1884"/>
                <a:gd name="T109" fmla="*/ 353 h 582"/>
                <a:gd name="T110" fmla="*/ 2007 w 1884"/>
                <a:gd name="T111" fmla="*/ 423 h 582"/>
                <a:gd name="T112" fmla="*/ 2007 w 1884"/>
                <a:gd name="T113" fmla="*/ 370 h 582"/>
                <a:gd name="T114" fmla="*/ 1954 w 1884"/>
                <a:gd name="T115" fmla="*/ 299 h 582"/>
                <a:gd name="T116" fmla="*/ 2031 w 1884"/>
                <a:gd name="T117" fmla="*/ 276 h 582"/>
                <a:gd name="T118" fmla="*/ 2077 w 1884"/>
                <a:gd name="T119" fmla="*/ 242 h 582"/>
                <a:gd name="T120" fmla="*/ 1986 w 1884"/>
                <a:gd name="T121" fmla="*/ 173 h 58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884" h="582">
                  <a:moveTo>
                    <a:pt x="1741" y="124"/>
                  </a:moveTo>
                  <a:lnTo>
                    <a:pt x="1706" y="117"/>
                  </a:lnTo>
                  <a:lnTo>
                    <a:pt x="1670" y="110"/>
                  </a:lnTo>
                  <a:lnTo>
                    <a:pt x="1639" y="110"/>
                  </a:lnTo>
                  <a:lnTo>
                    <a:pt x="1609" y="107"/>
                  </a:lnTo>
                  <a:lnTo>
                    <a:pt x="1620" y="114"/>
                  </a:lnTo>
                  <a:lnTo>
                    <a:pt x="1638" y="124"/>
                  </a:lnTo>
                  <a:lnTo>
                    <a:pt x="1635" y="126"/>
                  </a:lnTo>
                  <a:lnTo>
                    <a:pt x="1624" y="126"/>
                  </a:lnTo>
                  <a:lnTo>
                    <a:pt x="1608" y="120"/>
                  </a:lnTo>
                  <a:lnTo>
                    <a:pt x="1602" y="120"/>
                  </a:lnTo>
                  <a:lnTo>
                    <a:pt x="1584" y="112"/>
                  </a:lnTo>
                  <a:lnTo>
                    <a:pt x="1570" y="116"/>
                  </a:lnTo>
                  <a:lnTo>
                    <a:pt x="1524" y="113"/>
                  </a:lnTo>
                  <a:lnTo>
                    <a:pt x="1522" y="120"/>
                  </a:lnTo>
                  <a:lnTo>
                    <a:pt x="1507" y="113"/>
                  </a:lnTo>
                  <a:lnTo>
                    <a:pt x="1489" y="110"/>
                  </a:lnTo>
                  <a:lnTo>
                    <a:pt x="1471" y="99"/>
                  </a:lnTo>
                  <a:lnTo>
                    <a:pt x="1443" y="93"/>
                  </a:lnTo>
                  <a:lnTo>
                    <a:pt x="1414" y="94"/>
                  </a:lnTo>
                  <a:lnTo>
                    <a:pt x="1387" y="96"/>
                  </a:lnTo>
                  <a:lnTo>
                    <a:pt x="1380" y="94"/>
                  </a:lnTo>
                  <a:lnTo>
                    <a:pt x="1358" y="88"/>
                  </a:lnTo>
                  <a:lnTo>
                    <a:pt x="1351" y="90"/>
                  </a:lnTo>
                  <a:lnTo>
                    <a:pt x="1351" y="87"/>
                  </a:lnTo>
                  <a:lnTo>
                    <a:pt x="1344" y="86"/>
                  </a:lnTo>
                  <a:lnTo>
                    <a:pt x="1329" y="83"/>
                  </a:lnTo>
                  <a:lnTo>
                    <a:pt x="1336" y="81"/>
                  </a:lnTo>
                  <a:lnTo>
                    <a:pt x="1310" y="75"/>
                  </a:lnTo>
                  <a:lnTo>
                    <a:pt x="1294" y="78"/>
                  </a:lnTo>
                  <a:lnTo>
                    <a:pt x="1290" y="78"/>
                  </a:lnTo>
                  <a:lnTo>
                    <a:pt x="1292" y="75"/>
                  </a:lnTo>
                  <a:lnTo>
                    <a:pt x="1291" y="74"/>
                  </a:lnTo>
                  <a:lnTo>
                    <a:pt x="1252" y="71"/>
                  </a:lnTo>
                  <a:lnTo>
                    <a:pt x="1213" y="68"/>
                  </a:lnTo>
                  <a:lnTo>
                    <a:pt x="1222" y="71"/>
                  </a:lnTo>
                  <a:lnTo>
                    <a:pt x="1206" y="75"/>
                  </a:lnTo>
                  <a:lnTo>
                    <a:pt x="1213" y="76"/>
                  </a:lnTo>
                  <a:lnTo>
                    <a:pt x="1218" y="77"/>
                  </a:lnTo>
                  <a:lnTo>
                    <a:pt x="1222" y="82"/>
                  </a:lnTo>
                  <a:lnTo>
                    <a:pt x="1230" y="87"/>
                  </a:lnTo>
                  <a:lnTo>
                    <a:pt x="1209" y="86"/>
                  </a:lnTo>
                  <a:lnTo>
                    <a:pt x="1213" y="89"/>
                  </a:lnTo>
                  <a:lnTo>
                    <a:pt x="1215" y="92"/>
                  </a:lnTo>
                  <a:lnTo>
                    <a:pt x="1183" y="84"/>
                  </a:lnTo>
                  <a:lnTo>
                    <a:pt x="1172" y="88"/>
                  </a:lnTo>
                  <a:lnTo>
                    <a:pt x="1146" y="83"/>
                  </a:lnTo>
                  <a:lnTo>
                    <a:pt x="1141" y="81"/>
                  </a:lnTo>
                  <a:lnTo>
                    <a:pt x="1148" y="90"/>
                  </a:lnTo>
                  <a:lnTo>
                    <a:pt x="1144" y="98"/>
                  </a:lnTo>
                  <a:lnTo>
                    <a:pt x="1126" y="93"/>
                  </a:lnTo>
                  <a:lnTo>
                    <a:pt x="1104" y="83"/>
                  </a:lnTo>
                  <a:lnTo>
                    <a:pt x="1078" y="74"/>
                  </a:lnTo>
                  <a:lnTo>
                    <a:pt x="1071" y="75"/>
                  </a:lnTo>
                  <a:lnTo>
                    <a:pt x="1090" y="88"/>
                  </a:lnTo>
                  <a:lnTo>
                    <a:pt x="1064" y="74"/>
                  </a:lnTo>
                  <a:lnTo>
                    <a:pt x="1022" y="69"/>
                  </a:lnTo>
                  <a:lnTo>
                    <a:pt x="980" y="64"/>
                  </a:lnTo>
                  <a:lnTo>
                    <a:pt x="957" y="59"/>
                  </a:lnTo>
                  <a:lnTo>
                    <a:pt x="961" y="57"/>
                  </a:lnTo>
                  <a:lnTo>
                    <a:pt x="943" y="57"/>
                  </a:lnTo>
                  <a:lnTo>
                    <a:pt x="903" y="58"/>
                  </a:lnTo>
                  <a:lnTo>
                    <a:pt x="890" y="52"/>
                  </a:lnTo>
                  <a:lnTo>
                    <a:pt x="873" y="52"/>
                  </a:lnTo>
                  <a:lnTo>
                    <a:pt x="873" y="50"/>
                  </a:lnTo>
                  <a:lnTo>
                    <a:pt x="854" y="53"/>
                  </a:lnTo>
                  <a:lnTo>
                    <a:pt x="872" y="54"/>
                  </a:lnTo>
                  <a:lnTo>
                    <a:pt x="850" y="60"/>
                  </a:lnTo>
                  <a:lnTo>
                    <a:pt x="829" y="63"/>
                  </a:lnTo>
                  <a:lnTo>
                    <a:pt x="830" y="60"/>
                  </a:lnTo>
                  <a:lnTo>
                    <a:pt x="852" y="46"/>
                  </a:lnTo>
                  <a:lnTo>
                    <a:pt x="873" y="30"/>
                  </a:lnTo>
                  <a:lnTo>
                    <a:pt x="864" y="28"/>
                  </a:lnTo>
                  <a:lnTo>
                    <a:pt x="853" y="24"/>
                  </a:lnTo>
                  <a:lnTo>
                    <a:pt x="870" y="28"/>
                  </a:lnTo>
                  <a:lnTo>
                    <a:pt x="855" y="20"/>
                  </a:lnTo>
                  <a:lnTo>
                    <a:pt x="853" y="21"/>
                  </a:lnTo>
                  <a:lnTo>
                    <a:pt x="844" y="20"/>
                  </a:lnTo>
                  <a:lnTo>
                    <a:pt x="826" y="15"/>
                  </a:lnTo>
                  <a:lnTo>
                    <a:pt x="790" y="14"/>
                  </a:lnTo>
                  <a:lnTo>
                    <a:pt x="777" y="15"/>
                  </a:lnTo>
                  <a:lnTo>
                    <a:pt x="776" y="9"/>
                  </a:lnTo>
                  <a:lnTo>
                    <a:pt x="760" y="8"/>
                  </a:lnTo>
                  <a:lnTo>
                    <a:pt x="742" y="8"/>
                  </a:lnTo>
                  <a:lnTo>
                    <a:pt x="756" y="4"/>
                  </a:lnTo>
                  <a:lnTo>
                    <a:pt x="728" y="0"/>
                  </a:lnTo>
                  <a:lnTo>
                    <a:pt x="711" y="10"/>
                  </a:lnTo>
                  <a:lnTo>
                    <a:pt x="718" y="15"/>
                  </a:lnTo>
                  <a:lnTo>
                    <a:pt x="728" y="16"/>
                  </a:lnTo>
                  <a:lnTo>
                    <a:pt x="702" y="18"/>
                  </a:lnTo>
                  <a:lnTo>
                    <a:pt x="711" y="21"/>
                  </a:lnTo>
                  <a:lnTo>
                    <a:pt x="693" y="22"/>
                  </a:lnTo>
                  <a:lnTo>
                    <a:pt x="676" y="23"/>
                  </a:lnTo>
                  <a:lnTo>
                    <a:pt x="644" y="23"/>
                  </a:lnTo>
                  <a:lnTo>
                    <a:pt x="657" y="23"/>
                  </a:lnTo>
                  <a:lnTo>
                    <a:pt x="632" y="28"/>
                  </a:lnTo>
                  <a:lnTo>
                    <a:pt x="606" y="33"/>
                  </a:lnTo>
                  <a:lnTo>
                    <a:pt x="597" y="35"/>
                  </a:lnTo>
                  <a:lnTo>
                    <a:pt x="597" y="41"/>
                  </a:lnTo>
                  <a:lnTo>
                    <a:pt x="588" y="40"/>
                  </a:lnTo>
                  <a:lnTo>
                    <a:pt x="603" y="45"/>
                  </a:lnTo>
                  <a:lnTo>
                    <a:pt x="594" y="46"/>
                  </a:lnTo>
                  <a:lnTo>
                    <a:pt x="607" y="50"/>
                  </a:lnTo>
                  <a:lnTo>
                    <a:pt x="607" y="52"/>
                  </a:lnTo>
                  <a:lnTo>
                    <a:pt x="576" y="54"/>
                  </a:lnTo>
                  <a:lnTo>
                    <a:pt x="546" y="58"/>
                  </a:lnTo>
                  <a:lnTo>
                    <a:pt x="550" y="64"/>
                  </a:lnTo>
                  <a:lnTo>
                    <a:pt x="564" y="74"/>
                  </a:lnTo>
                  <a:lnTo>
                    <a:pt x="579" y="77"/>
                  </a:lnTo>
                  <a:lnTo>
                    <a:pt x="601" y="84"/>
                  </a:lnTo>
                  <a:lnTo>
                    <a:pt x="610" y="98"/>
                  </a:lnTo>
                  <a:lnTo>
                    <a:pt x="614" y="104"/>
                  </a:lnTo>
                  <a:lnTo>
                    <a:pt x="608" y="104"/>
                  </a:lnTo>
                  <a:lnTo>
                    <a:pt x="598" y="94"/>
                  </a:lnTo>
                  <a:lnTo>
                    <a:pt x="596" y="100"/>
                  </a:lnTo>
                  <a:lnTo>
                    <a:pt x="589" y="90"/>
                  </a:lnTo>
                  <a:lnTo>
                    <a:pt x="596" y="84"/>
                  </a:lnTo>
                  <a:lnTo>
                    <a:pt x="571" y="82"/>
                  </a:lnTo>
                  <a:lnTo>
                    <a:pt x="546" y="74"/>
                  </a:lnTo>
                  <a:lnTo>
                    <a:pt x="525" y="77"/>
                  </a:lnTo>
                  <a:lnTo>
                    <a:pt x="535" y="81"/>
                  </a:lnTo>
                  <a:lnTo>
                    <a:pt x="512" y="81"/>
                  </a:lnTo>
                  <a:lnTo>
                    <a:pt x="518" y="86"/>
                  </a:lnTo>
                  <a:lnTo>
                    <a:pt x="546" y="90"/>
                  </a:lnTo>
                  <a:lnTo>
                    <a:pt x="552" y="94"/>
                  </a:lnTo>
                  <a:lnTo>
                    <a:pt x="511" y="87"/>
                  </a:lnTo>
                  <a:lnTo>
                    <a:pt x="498" y="69"/>
                  </a:lnTo>
                  <a:lnTo>
                    <a:pt x="488" y="68"/>
                  </a:lnTo>
                  <a:lnTo>
                    <a:pt x="498" y="77"/>
                  </a:lnTo>
                  <a:lnTo>
                    <a:pt x="487" y="84"/>
                  </a:lnTo>
                  <a:lnTo>
                    <a:pt x="492" y="90"/>
                  </a:lnTo>
                  <a:lnTo>
                    <a:pt x="508" y="100"/>
                  </a:lnTo>
                  <a:lnTo>
                    <a:pt x="507" y="112"/>
                  </a:lnTo>
                  <a:lnTo>
                    <a:pt x="518" y="123"/>
                  </a:lnTo>
                  <a:lnTo>
                    <a:pt x="548" y="122"/>
                  </a:lnTo>
                  <a:lnTo>
                    <a:pt x="564" y="125"/>
                  </a:lnTo>
                  <a:lnTo>
                    <a:pt x="571" y="136"/>
                  </a:lnTo>
                  <a:lnTo>
                    <a:pt x="576" y="142"/>
                  </a:lnTo>
                  <a:lnTo>
                    <a:pt x="592" y="146"/>
                  </a:lnTo>
                  <a:lnTo>
                    <a:pt x="567" y="142"/>
                  </a:lnTo>
                  <a:lnTo>
                    <a:pt x="558" y="129"/>
                  </a:lnTo>
                  <a:lnTo>
                    <a:pt x="549" y="124"/>
                  </a:lnTo>
                  <a:lnTo>
                    <a:pt x="528" y="128"/>
                  </a:lnTo>
                  <a:lnTo>
                    <a:pt x="541" y="144"/>
                  </a:lnTo>
                  <a:lnTo>
                    <a:pt x="530" y="160"/>
                  </a:lnTo>
                  <a:lnTo>
                    <a:pt x="525" y="162"/>
                  </a:lnTo>
                  <a:lnTo>
                    <a:pt x="518" y="165"/>
                  </a:lnTo>
                  <a:lnTo>
                    <a:pt x="484" y="161"/>
                  </a:lnTo>
                  <a:lnTo>
                    <a:pt x="481" y="158"/>
                  </a:lnTo>
                  <a:lnTo>
                    <a:pt x="502" y="159"/>
                  </a:lnTo>
                  <a:lnTo>
                    <a:pt x="499" y="160"/>
                  </a:lnTo>
                  <a:lnTo>
                    <a:pt x="513" y="159"/>
                  </a:lnTo>
                  <a:lnTo>
                    <a:pt x="511" y="155"/>
                  </a:lnTo>
                  <a:lnTo>
                    <a:pt x="520" y="140"/>
                  </a:lnTo>
                  <a:lnTo>
                    <a:pt x="520" y="132"/>
                  </a:lnTo>
                  <a:lnTo>
                    <a:pt x="500" y="120"/>
                  </a:lnTo>
                  <a:lnTo>
                    <a:pt x="492" y="106"/>
                  </a:lnTo>
                  <a:lnTo>
                    <a:pt x="482" y="92"/>
                  </a:lnTo>
                  <a:lnTo>
                    <a:pt x="470" y="86"/>
                  </a:lnTo>
                  <a:lnTo>
                    <a:pt x="470" y="71"/>
                  </a:lnTo>
                  <a:lnTo>
                    <a:pt x="452" y="66"/>
                  </a:lnTo>
                  <a:lnTo>
                    <a:pt x="428" y="68"/>
                  </a:lnTo>
                  <a:lnTo>
                    <a:pt x="426" y="87"/>
                  </a:lnTo>
                  <a:lnTo>
                    <a:pt x="416" y="94"/>
                  </a:lnTo>
                  <a:lnTo>
                    <a:pt x="420" y="98"/>
                  </a:lnTo>
                  <a:lnTo>
                    <a:pt x="427" y="98"/>
                  </a:lnTo>
                  <a:lnTo>
                    <a:pt x="429" y="107"/>
                  </a:lnTo>
                  <a:lnTo>
                    <a:pt x="433" y="113"/>
                  </a:lnTo>
                  <a:lnTo>
                    <a:pt x="448" y="118"/>
                  </a:lnTo>
                  <a:lnTo>
                    <a:pt x="458" y="125"/>
                  </a:lnTo>
                  <a:lnTo>
                    <a:pt x="464" y="125"/>
                  </a:lnTo>
                  <a:lnTo>
                    <a:pt x="459" y="136"/>
                  </a:lnTo>
                  <a:lnTo>
                    <a:pt x="441" y="126"/>
                  </a:lnTo>
                  <a:lnTo>
                    <a:pt x="412" y="119"/>
                  </a:lnTo>
                  <a:lnTo>
                    <a:pt x="386" y="114"/>
                  </a:lnTo>
                  <a:lnTo>
                    <a:pt x="360" y="111"/>
                  </a:lnTo>
                  <a:lnTo>
                    <a:pt x="355" y="114"/>
                  </a:lnTo>
                  <a:lnTo>
                    <a:pt x="368" y="125"/>
                  </a:lnTo>
                  <a:lnTo>
                    <a:pt x="360" y="130"/>
                  </a:lnTo>
                  <a:lnTo>
                    <a:pt x="360" y="134"/>
                  </a:lnTo>
                  <a:lnTo>
                    <a:pt x="351" y="132"/>
                  </a:lnTo>
                  <a:lnTo>
                    <a:pt x="349" y="125"/>
                  </a:lnTo>
                  <a:lnTo>
                    <a:pt x="332" y="128"/>
                  </a:lnTo>
                  <a:lnTo>
                    <a:pt x="319" y="130"/>
                  </a:lnTo>
                  <a:lnTo>
                    <a:pt x="304" y="135"/>
                  </a:lnTo>
                  <a:lnTo>
                    <a:pt x="285" y="134"/>
                  </a:lnTo>
                  <a:lnTo>
                    <a:pt x="291" y="131"/>
                  </a:lnTo>
                  <a:lnTo>
                    <a:pt x="286" y="126"/>
                  </a:lnTo>
                  <a:lnTo>
                    <a:pt x="296" y="124"/>
                  </a:lnTo>
                  <a:lnTo>
                    <a:pt x="274" y="130"/>
                  </a:lnTo>
                  <a:lnTo>
                    <a:pt x="273" y="132"/>
                  </a:lnTo>
                  <a:lnTo>
                    <a:pt x="249" y="137"/>
                  </a:lnTo>
                  <a:lnTo>
                    <a:pt x="236" y="142"/>
                  </a:lnTo>
                  <a:lnTo>
                    <a:pt x="237" y="144"/>
                  </a:lnTo>
                  <a:lnTo>
                    <a:pt x="226" y="146"/>
                  </a:lnTo>
                  <a:lnTo>
                    <a:pt x="225" y="155"/>
                  </a:lnTo>
                  <a:lnTo>
                    <a:pt x="207" y="156"/>
                  </a:lnTo>
                  <a:lnTo>
                    <a:pt x="194" y="147"/>
                  </a:lnTo>
                  <a:lnTo>
                    <a:pt x="212" y="141"/>
                  </a:lnTo>
                  <a:lnTo>
                    <a:pt x="190" y="130"/>
                  </a:lnTo>
                  <a:lnTo>
                    <a:pt x="166" y="129"/>
                  </a:lnTo>
                  <a:lnTo>
                    <a:pt x="181" y="135"/>
                  </a:lnTo>
                  <a:lnTo>
                    <a:pt x="186" y="152"/>
                  </a:lnTo>
                  <a:lnTo>
                    <a:pt x="192" y="162"/>
                  </a:lnTo>
                  <a:lnTo>
                    <a:pt x="190" y="170"/>
                  </a:lnTo>
                  <a:lnTo>
                    <a:pt x="184" y="170"/>
                  </a:lnTo>
                  <a:lnTo>
                    <a:pt x="180" y="164"/>
                  </a:lnTo>
                  <a:lnTo>
                    <a:pt x="166" y="161"/>
                  </a:lnTo>
                  <a:lnTo>
                    <a:pt x="154" y="171"/>
                  </a:lnTo>
                  <a:lnTo>
                    <a:pt x="142" y="179"/>
                  </a:lnTo>
                  <a:lnTo>
                    <a:pt x="154" y="192"/>
                  </a:lnTo>
                  <a:lnTo>
                    <a:pt x="127" y="189"/>
                  </a:lnTo>
                  <a:lnTo>
                    <a:pt x="109" y="183"/>
                  </a:lnTo>
                  <a:lnTo>
                    <a:pt x="110" y="190"/>
                  </a:lnTo>
                  <a:lnTo>
                    <a:pt x="123" y="196"/>
                  </a:lnTo>
                  <a:lnTo>
                    <a:pt x="129" y="201"/>
                  </a:lnTo>
                  <a:lnTo>
                    <a:pt x="114" y="203"/>
                  </a:lnTo>
                  <a:lnTo>
                    <a:pt x="90" y="191"/>
                  </a:lnTo>
                  <a:lnTo>
                    <a:pt x="81" y="178"/>
                  </a:lnTo>
                  <a:lnTo>
                    <a:pt x="80" y="173"/>
                  </a:lnTo>
                  <a:lnTo>
                    <a:pt x="82" y="173"/>
                  </a:lnTo>
                  <a:lnTo>
                    <a:pt x="66" y="165"/>
                  </a:lnTo>
                  <a:lnTo>
                    <a:pt x="60" y="161"/>
                  </a:lnTo>
                  <a:lnTo>
                    <a:pt x="44" y="153"/>
                  </a:lnTo>
                  <a:lnTo>
                    <a:pt x="54" y="155"/>
                  </a:lnTo>
                  <a:lnTo>
                    <a:pt x="86" y="161"/>
                  </a:lnTo>
                  <a:lnTo>
                    <a:pt x="118" y="168"/>
                  </a:lnTo>
                  <a:lnTo>
                    <a:pt x="148" y="161"/>
                  </a:lnTo>
                  <a:lnTo>
                    <a:pt x="152" y="150"/>
                  </a:lnTo>
                  <a:lnTo>
                    <a:pt x="140" y="142"/>
                  </a:lnTo>
                  <a:lnTo>
                    <a:pt x="106" y="131"/>
                  </a:lnTo>
                  <a:lnTo>
                    <a:pt x="72" y="120"/>
                  </a:lnTo>
                  <a:lnTo>
                    <a:pt x="52" y="122"/>
                  </a:lnTo>
                  <a:lnTo>
                    <a:pt x="46" y="123"/>
                  </a:lnTo>
                  <a:lnTo>
                    <a:pt x="51" y="117"/>
                  </a:lnTo>
                  <a:lnTo>
                    <a:pt x="43" y="118"/>
                  </a:lnTo>
                  <a:lnTo>
                    <a:pt x="33" y="113"/>
                  </a:lnTo>
                  <a:lnTo>
                    <a:pt x="45" y="112"/>
                  </a:lnTo>
                  <a:lnTo>
                    <a:pt x="31" y="110"/>
                  </a:lnTo>
                  <a:lnTo>
                    <a:pt x="25" y="113"/>
                  </a:lnTo>
                  <a:lnTo>
                    <a:pt x="19" y="111"/>
                  </a:lnTo>
                  <a:lnTo>
                    <a:pt x="19" y="116"/>
                  </a:lnTo>
                  <a:lnTo>
                    <a:pt x="12" y="116"/>
                  </a:lnTo>
                  <a:lnTo>
                    <a:pt x="0" y="123"/>
                  </a:lnTo>
                  <a:lnTo>
                    <a:pt x="0" y="126"/>
                  </a:lnTo>
                  <a:lnTo>
                    <a:pt x="0" y="136"/>
                  </a:lnTo>
                  <a:lnTo>
                    <a:pt x="18" y="146"/>
                  </a:lnTo>
                  <a:lnTo>
                    <a:pt x="10" y="158"/>
                  </a:lnTo>
                  <a:lnTo>
                    <a:pt x="25" y="174"/>
                  </a:lnTo>
                  <a:lnTo>
                    <a:pt x="26" y="189"/>
                  </a:lnTo>
                  <a:lnTo>
                    <a:pt x="31" y="194"/>
                  </a:lnTo>
                  <a:lnTo>
                    <a:pt x="38" y="201"/>
                  </a:lnTo>
                  <a:lnTo>
                    <a:pt x="32" y="206"/>
                  </a:lnTo>
                  <a:lnTo>
                    <a:pt x="55" y="219"/>
                  </a:lnTo>
                  <a:lnTo>
                    <a:pt x="45" y="228"/>
                  </a:lnTo>
                  <a:lnTo>
                    <a:pt x="37" y="238"/>
                  </a:lnTo>
                  <a:lnTo>
                    <a:pt x="27" y="248"/>
                  </a:lnTo>
                  <a:lnTo>
                    <a:pt x="18" y="257"/>
                  </a:lnTo>
                  <a:lnTo>
                    <a:pt x="26" y="257"/>
                  </a:lnTo>
                  <a:lnTo>
                    <a:pt x="25" y="257"/>
                  </a:lnTo>
                  <a:lnTo>
                    <a:pt x="27" y="260"/>
                  </a:lnTo>
                  <a:lnTo>
                    <a:pt x="50" y="267"/>
                  </a:lnTo>
                  <a:lnTo>
                    <a:pt x="36" y="266"/>
                  </a:lnTo>
                  <a:lnTo>
                    <a:pt x="25" y="272"/>
                  </a:lnTo>
                  <a:lnTo>
                    <a:pt x="21" y="276"/>
                  </a:lnTo>
                  <a:lnTo>
                    <a:pt x="25" y="291"/>
                  </a:lnTo>
                  <a:lnTo>
                    <a:pt x="19" y="302"/>
                  </a:lnTo>
                  <a:lnTo>
                    <a:pt x="27" y="314"/>
                  </a:lnTo>
                  <a:lnTo>
                    <a:pt x="37" y="333"/>
                  </a:lnTo>
                  <a:lnTo>
                    <a:pt x="57" y="336"/>
                  </a:lnTo>
                  <a:lnTo>
                    <a:pt x="79" y="340"/>
                  </a:lnTo>
                  <a:lnTo>
                    <a:pt x="81" y="359"/>
                  </a:lnTo>
                  <a:lnTo>
                    <a:pt x="99" y="375"/>
                  </a:lnTo>
                  <a:lnTo>
                    <a:pt x="94" y="380"/>
                  </a:lnTo>
                  <a:lnTo>
                    <a:pt x="98" y="395"/>
                  </a:lnTo>
                  <a:lnTo>
                    <a:pt x="109" y="392"/>
                  </a:lnTo>
                  <a:lnTo>
                    <a:pt x="132" y="394"/>
                  </a:lnTo>
                  <a:lnTo>
                    <a:pt x="134" y="400"/>
                  </a:lnTo>
                  <a:lnTo>
                    <a:pt x="152" y="416"/>
                  </a:lnTo>
                  <a:lnTo>
                    <a:pt x="170" y="431"/>
                  </a:lnTo>
                  <a:lnTo>
                    <a:pt x="180" y="430"/>
                  </a:lnTo>
                  <a:lnTo>
                    <a:pt x="200" y="436"/>
                  </a:lnTo>
                  <a:lnTo>
                    <a:pt x="222" y="443"/>
                  </a:lnTo>
                  <a:lnTo>
                    <a:pt x="230" y="467"/>
                  </a:lnTo>
                  <a:lnTo>
                    <a:pt x="219" y="473"/>
                  </a:lnTo>
                  <a:lnTo>
                    <a:pt x="214" y="483"/>
                  </a:lnTo>
                  <a:lnTo>
                    <a:pt x="217" y="486"/>
                  </a:lnTo>
                  <a:lnTo>
                    <a:pt x="206" y="492"/>
                  </a:lnTo>
                  <a:lnTo>
                    <a:pt x="199" y="495"/>
                  </a:lnTo>
                  <a:lnTo>
                    <a:pt x="211" y="504"/>
                  </a:lnTo>
                  <a:lnTo>
                    <a:pt x="206" y="503"/>
                  </a:lnTo>
                  <a:lnTo>
                    <a:pt x="205" y="509"/>
                  </a:lnTo>
                  <a:lnTo>
                    <a:pt x="202" y="504"/>
                  </a:lnTo>
                  <a:lnTo>
                    <a:pt x="201" y="515"/>
                  </a:lnTo>
                  <a:lnTo>
                    <a:pt x="189" y="516"/>
                  </a:lnTo>
                  <a:lnTo>
                    <a:pt x="186" y="520"/>
                  </a:lnTo>
                  <a:lnTo>
                    <a:pt x="207" y="531"/>
                  </a:lnTo>
                  <a:lnTo>
                    <a:pt x="229" y="543"/>
                  </a:lnTo>
                  <a:lnTo>
                    <a:pt x="230" y="540"/>
                  </a:lnTo>
                  <a:lnTo>
                    <a:pt x="246" y="542"/>
                  </a:lnTo>
                  <a:lnTo>
                    <a:pt x="262" y="543"/>
                  </a:lnTo>
                  <a:lnTo>
                    <a:pt x="284" y="552"/>
                  </a:lnTo>
                  <a:lnTo>
                    <a:pt x="306" y="561"/>
                  </a:lnTo>
                  <a:lnTo>
                    <a:pt x="327" y="569"/>
                  </a:lnTo>
                  <a:lnTo>
                    <a:pt x="349" y="578"/>
                  </a:lnTo>
                  <a:lnTo>
                    <a:pt x="373" y="582"/>
                  </a:lnTo>
                  <a:lnTo>
                    <a:pt x="361" y="568"/>
                  </a:lnTo>
                  <a:lnTo>
                    <a:pt x="348" y="555"/>
                  </a:lnTo>
                  <a:lnTo>
                    <a:pt x="346" y="543"/>
                  </a:lnTo>
                  <a:lnTo>
                    <a:pt x="345" y="548"/>
                  </a:lnTo>
                  <a:lnTo>
                    <a:pt x="337" y="534"/>
                  </a:lnTo>
                  <a:lnTo>
                    <a:pt x="332" y="530"/>
                  </a:lnTo>
                  <a:lnTo>
                    <a:pt x="339" y="512"/>
                  </a:lnTo>
                  <a:lnTo>
                    <a:pt x="355" y="506"/>
                  </a:lnTo>
                  <a:lnTo>
                    <a:pt x="362" y="501"/>
                  </a:lnTo>
                  <a:lnTo>
                    <a:pt x="360" y="497"/>
                  </a:lnTo>
                  <a:lnTo>
                    <a:pt x="349" y="480"/>
                  </a:lnTo>
                  <a:lnTo>
                    <a:pt x="332" y="467"/>
                  </a:lnTo>
                  <a:lnTo>
                    <a:pt x="315" y="454"/>
                  </a:lnTo>
                  <a:lnTo>
                    <a:pt x="318" y="435"/>
                  </a:lnTo>
                  <a:lnTo>
                    <a:pt x="320" y="416"/>
                  </a:lnTo>
                  <a:lnTo>
                    <a:pt x="337" y="423"/>
                  </a:lnTo>
                  <a:lnTo>
                    <a:pt x="339" y="416"/>
                  </a:lnTo>
                  <a:lnTo>
                    <a:pt x="350" y="407"/>
                  </a:lnTo>
                  <a:lnTo>
                    <a:pt x="361" y="400"/>
                  </a:lnTo>
                  <a:lnTo>
                    <a:pt x="380" y="399"/>
                  </a:lnTo>
                  <a:lnTo>
                    <a:pt x="399" y="407"/>
                  </a:lnTo>
                  <a:lnTo>
                    <a:pt x="418" y="416"/>
                  </a:lnTo>
                  <a:lnTo>
                    <a:pt x="439" y="414"/>
                  </a:lnTo>
                  <a:lnTo>
                    <a:pt x="466" y="414"/>
                  </a:lnTo>
                  <a:lnTo>
                    <a:pt x="493" y="418"/>
                  </a:lnTo>
                  <a:lnTo>
                    <a:pt x="495" y="413"/>
                  </a:lnTo>
                  <a:lnTo>
                    <a:pt x="481" y="396"/>
                  </a:lnTo>
                  <a:lnTo>
                    <a:pt x="487" y="376"/>
                  </a:lnTo>
                  <a:lnTo>
                    <a:pt x="500" y="377"/>
                  </a:lnTo>
                  <a:lnTo>
                    <a:pt x="483" y="369"/>
                  </a:lnTo>
                  <a:lnTo>
                    <a:pt x="501" y="365"/>
                  </a:lnTo>
                  <a:lnTo>
                    <a:pt x="519" y="363"/>
                  </a:lnTo>
                  <a:lnTo>
                    <a:pt x="536" y="358"/>
                  </a:lnTo>
                  <a:lnTo>
                    <a:pt x="553" y="353"/>
                  </a:lnTo>
                  <a:lnTo>
                    <a:pt x="568" y="348"/>
                  </a:lnTo>
                  <a:lnTo>
                    <a:pt x="585" y="344"/>
                  </a:lnTo>
                  <a:lnTo>
                    <a:pt x="598" y="342"/>
                  </a:lnTo>
                  <a:lnTo>
                    <a:pt x="608" y="353"/>
                  </a:lnTo>
                  <a:lnTo>
                    <a:pt x="634" y="363"/>
                  </a:lnTo>
                  <a:lnTo>
                    <a:pt x="645" y="368"/>
                  </a:lnTo>
                  <a:lnTo>
                    <a:pt x="656" y="370"/>
                  </a:lnTo>
                  <a:lnTo>
                    <a:pt x="674" y="363"/>
                  </a:lnTo>
                  <a:lnTo>
                    <a:pt x="691" y="357"/>
                  </a:lnTo>
                  <a:lnTo>
                    <a:pt x="694" y="359"/>
                  </a:lnTo>
                  <a:lnTo>
                    <a:pt x="692" y="368"/>
                  </a:lnTo>
                  <a:lnTo>
                    <a:pt x="711" y="381"/>
                  </a:lnTo>
                  <a:lnTo>
                    <a:pt x="729" y="393"/>
                  </a:lnTo>
                  <a:lnTo>
                    <a:pt x="748" y="406"/>
                  </a:lnTo>
                  <a:lnTo>
                    <a:pt x="768" y="419"/>
                  </a:lnTo>
                  <a:lnTo>
                    <a:pt x="771" y="414"/>
                  </a:lnTo>
                  <a:lnTo>
                    <a:pt x="781" y="418"/>
                  </a:lnTo>
                  <a:lnTo>
                    <a:pt x="799" y="416"/>
                  </a:lnTo>
                  <a:lnTo>
                    <a:pt x="818" y="428"/>
                  </a:lnTo>
                  <a:lnTo>
                    <a:pt x="837" y="438"/>
                  </a:lnTo>
                  <a:lnTo>
                    <a:pt x="855" y="435"/>
                  </a:lnTo>
                  <a:lnTo>
                    <a:pt x="872" y="452"/>
                  </a:lnTo>
                  <a:lnTo>
                    <a:pt x="883" y="450"/>
                  </a:lnTo>
                  <a:lnTo>
                    <a:pt x="890" y="444"/>
                  </a:lnTo>
                  <a:lnTo>
                    <a:pt x="902" y="438"/>
                  </a:lnTo>
                  <a:lnTo>
                    <a:pt x="916" y="431"/>
                  </a:lnTo>
                  <a:lnTo>
                    <a:pt x="930" y="423"/>
                  </a:lnTo>
                  <a:lnTo>
                    <a:pt x="958" y="425"/>
                  </a:lnTo>
                  <a:lnTo>
                    <a:pt x="963" y="431"/>
                  </a:lnTo>
                  <a:lnTo>
                    <a:pt x="985" y="435"/>
                  </a:lnTo>
                  <a:lnTo>
                    <a:pt x="1005" y="438"/>
                  </a:lnTo>
                  <a:lnTo>
                    <a:pt x="1016" y="430"/>
                  </a:lnTo>
                  <a:lnTo>
                    <a:pt x="1003" y="418"/>
                  </a:lnTo>
                  <a:lnTo>
                    <a:pt x="1006" y="400"/>
                  </a:lnTo>
                  <a:lnTo>
                    <a:pt x="1030" y="406"/>
                  </a:lnTo>
                  <a:lnTo>
                    <a:pt x="1054" y="411"/>
                  </a:lnTo>
                  <a:lnTo>
                    <a:pt x="1065" y="422"/>
                  </a:lnTo>
                  <a:lnTo>
                    <a:pt x="1087" y="432"/>
                  </a:lnTo>
                  <a:lnTo>
                    <a:pt x="1111" y="428"/>
                  </a:lnTo>
                  <a:lnTo>
                    <a:pt x="1130" y="431"/>
                  </a:lnTo>
                  <a:lnTo>
                    <a:pt x="1150" y="436"/>
                  </a:lnTo>
                  <a:lnTo>
                    <a:pt x="1158" y="442"/>
                  </a:lnTo>
                  <a:lnTo>
                    <a:pt x="1186" y="449"/>
                  </a:lnTo>
                  <a:lnTo>
                    <a:pt x="1203" y="447"/>
                  </a:lnTo>
                  <a:lnTo>
                    <a:pt x="1220" y="443"/>
                  </a:lnTo>
                  <a:lnTo>
                    <a:pt x="1236" y="431"/>
                  </a:lnTo>
                  <a:lnTo>
                    <a:pt x="1262" y="437"/>
                  </a:lnTo>
                  <a:lnTo>
                    <a:pt x="1275" y="438"/>
                  </a:lnTo>
                  <a:lnTo>
                    <a:pt x="1296" y="442"/>
                  </a:lnTo>
                  <a:lnTo>
                    <a:pt x="1306" y="431"/>
                  </a:lnTo>
                  <a:lnTo>
                    <a:pt x="1302" y="418"/>
                  </a:lnTo>
                  <a:lnTo>
                    <a:pt x="1300" y="398"/>
                  </a:lnTo>
                  <a:lnTo>
                    <a:pt x="1291" y="390"/>
                  </a:lnTo>
                  <a:lnTo>
                    <a:pt x="1285" y="388"/>
                  </a:lnTo>
                  <a:lnTo>
                    <a:pt x="1294" y="378"/>
                  </a:lnTo>
                  <a:lnTo>
                    <a:pt x="1312" y="377"/>
                  </a:lnTo>
                  <a:lnTo>
                    <a:pt x="1330" y="377"/>
                  </a:lnTo>
                  <a:lnTo>
                    <a:pt x="1365" y="388"/>
                  </a:lnTo>
                  <a:lnTo>
                    <a:pt x="1380" y="401"/>
                  </a:lnTo>
                  <a:lnTo>
                    <a:pt x="1394" y="413"/>
                  </a:lnTo>
                  <a:lnTo>
                    <a:pt x="1408" y="425"/>
                  </a:lnTo>
                  <a:lnTo>
                    <a:pt x="1423" y="437"/>
                  </a:lnTo>
                  <a:lnTo>
                    <a:pt x="1438" y="443"/>
                  </a:lnTo>
                  <a:lnTo>
                    <a:pt x="1464" y="450"/>
                  </a:lnTo>
                  <a:lnTo>
                    <a:pt x="1479" y="456"/>
                  </a:lnTo>
                  <a:lnTo>
                    <a:pt x="1497" y="476"/>
                  </a:lnTo>
                  <a:lnTo>
                    <a:pt x="1519" y="473"/>
                  </a:lnTo>
                  <a:lnTo>
                    <a:pt x="1540" y="465"/>
                  </a:lnTo>
                  <a:lnTo>
                    <a:pt x="1549" y="480"/>
                  </a:lnTo>
                  <a:lnTo>
                    <a:pt x="1551" y="501"/>
                  </a:lnTo>
                  <a:lnTo>
                    <a:pt x="1555" y="522"/>
                  </a:lnTo>
                  <a:lnTo>
                    <a:pt x="1536" y="519"/>
                  </a:lnTo>
                  <a:lnTo>
                    <a:pt x="1533" y="528"/>
                  </a:lnTo>
                  <a:lnTo>
                    <a:pt x="1543" y="544"/>
                  </a:lnTo>
                  <a:lnTo>
                    <a:pt x="1552" y="560"/>
                  </a:lnTo>
                  <a:lnTo>
                    <a:pt x="1546" y="564"/>
                  </a:lnTo>
                  <a:lnTo>
                    <a:pt x="1550" y="569"/>
                  </a:lnTo>
                  <a:lnTo>
                    <a:pt x="1554" y="572"/>
                  </a:lnTo>
                  <a:lnTo>
                    <a:pt x="1551" y="566"/>
                  </a:lnTo>
                  <a:lnTo>
                    <a:pt x="1554" y="566"/>
                  </a:lnTo>
                  <a:lnTo>
                    <a:pt x="1561" y="555"/>
                  </a:lnTo>
                  <a:lnTo>
                    <a:pt x="1566" y="554"/>
                  </a:lnTo>
                  <a:lnTo>
                    <a:pt x="1570" y="561"/>
                  </a:lnTo>
                  <a:lnTo>
                    <a:pt x="1581" y="562"/>
                  </a:lnTo>
                  <a:lnTo>
                    <a:pt x="1598" y="556"/>
                  </a:lnTo>
                  <a:lnTo>
                    <a:pt x="1603" y="544"/>
                  </a:lnTo>
                  <a:lnTo>
                    <a:pt x="1608" y="532"/>
                  </a:lnTo>
                  <a:lnTo>
                    <a:pt x="1610" y="515"/>
                  </a:lnTo>
                  <a:lnTo>
                    <a:pt x="1611" y="498"/>
                  </a:lnTo>
                  <a:lnTo>
                    <a:pt x="1614" y="482"/>
                  </a:lnTo>
                  <a:lnTo>
                    <a:pt x="1615" y="465"/>
                  </a:lnTo>
                  <a:lnTo>
                    <a:pt x="1608" y="450"/>
                  </a:lnTo>
                  <a:lnTo>
                    <a:pt x="1600" y="436"/>
                  </a:lnTo>
                  <a:lnTo>
                    <a:pt x="1592" y="426"/>
                  </a:lnTo>
                  <a:lnTo>
                    <a:pt x="1588" y="414"/>
                  </a:lnTo>
                  <a:lnTo>
                    <a:pt x="1584" y="404"/>
                  </a:lnTo>
                  <a:lnTo>
                    <a:pt x="1574" y="392"/>
                  </a:lnTo>
                  <a:lnTo>
                    <a:pt x="1558" y="382"/>
                  </a:lnTo>
                  <a:lnTo>
                    <a:pt x="1567" y="382"/>
                  </a:lnTo>
                  <a:lnTo>
                    <a:pt x="1532" y="364"/>
                  </a:lnTo>
                  <a:lnTo>
                    <a:pt x="1514" y="362"/>
                  </a:lnTo>
                  <a:lnTo>
                    <a:pt x="1519" y="369"/>
                  </a:lnTo>
                  <a:lnTo>
                    <a:pt x="1507" y="375"/>
                  </a:lnTo>
                  <a:lnTo>
                    <a:pt x="1507" y="369"/>
                  </a:lnTo>
                  <a:lnTo>
                    <a:pt x="1498" y="366"/>
                  </a:lnTo>
                  <a:lnTo>
                    <a:pt x="1497" y="369"/>
                  </a:lnTo>
                  <a:lnTo>
                    <a:pt x="1485" y="358"/>
                  </a:lnTo>
                  <a:lnTo>
                    <a:pt x="1462" y="354"/>
                  </a:lnTo>
                  <a:lnTo>
                    <a:pt x="1467" y="340"/>
                  </a:lnTo>
                  <a:lnTo>
                    <a:pt x="1472" y="324"/>
                  </a:lnTo>
                  <a:lnTo>
                    <a:pt x="1477" y="314"/>
                  </a:lnTo>
                  <a:lnTo>
                    <a:pt x="1480" y="304"/>
                  </a:lnTo>
                  <a:lnTo>
                    <a:pt x="1477" y="296"/>
                  </a:lnTo>
                  <a:lnTo>
                    <a:pt x="1483" y="281"/>
                  </a:lnTo>
                  <a:lnTo>
                    <a:pt x="1500" y="279"/>
                  </a:lnTo>
                  <a:lnTo>
                    <a:pt x="1516" y="275"/>
                  </a:lnTo>
                  <a:lnTo>
                    <a:pt x="1521" y="275"/>
                  </a:lnTo>
                  <a:lnTo>
                    <a:pt x="1528" y="279"/>
                  </a:lnTo>
                  <a:lnTo>
                    <a:pt x="1531" y="276"/>
                  </a:lnTo>
                  <a:lnTo>
                    <a:pt x="1563" y="279"/>
                  </a:lnTo>
                  <a:lnTo>
                    <a:pt x="1563" y="275"/>
                  </a:lnTo>
                  <a:lnTo>
                    <a:pt x="1561" y="272"/>
                  </a:lnTo>
                  <a:lnTo>
                    <a:pt x="1586" y="273"/>
                  </a:lnTo>
                  <a:lnTo>
                    <a:pt x="1605" y="278"/>
                  </a:lnTo>
                  <a:lnTo>
                    <a:pt x="1599" y="280"/>
                  </a:lnTo>
                  <a:lnTo>
                    <a:pt x="1604" y="286"/>
                  </a:lnTo>
                  <a:lnTo>
                    <a:pt x="1617" y="284"/>
                  </a:lnTo>
                  <a:lnTo>
                    <a:pt x="1628" y="280"/>
                  </a:lnTo>
                  <a:lnTo>
                    <a:pt x="1647" y="280"/>
                  </a:lnTo>
                  <a:lnTo>
                    <a:pt x="1644" y="276"/>
                  </a:lnTo>
                  <a:lnTo>
                    <a:pt x="1630" y="275"/>
                  </a:lnTo>
                  <a:lnTo>
                    <a:pt x="1626" y="270"/>
                  </a:lnTo>
                  <a:lnTo>
                    <a:pt x="1626" y="255"/>
                  </a:lnTo>
                  <a:lnTo>
                    <a:pt x="1624" y="238"/>
                  </a:lnTo>
                  <a:lnTo>
                    <a:pt x="1652" y="238"/>
                  </a:lnTo>
                  <a:lnTo>
                    <a:pt x="1658" y="236"/>
                  </a:lnTo>
                  <a:lnTo>
                    <a:pt x="1672" y="251"/>
                  </a:lnTo>
                  <a:lnTo>
                    <a:pt x="1675" y="249"/>
                  </a:lnTo>
                  <a:lnTo>
                    <a:pt x="1683" y="256"/>
                  </a:lnTo>
                  <a:lnTo>
                    <a:pt x="1690" y="240"/>
                  </a:lnTo>
                  <a:lnTo>
                    <a:pt x="1699" y="240"/>
                  </a:lnTo>
                  <a:lnTo>
                    <a:pt x="1684" y="226"/>
                  </a:lnTo>
                  <a:lnTo>
                    <a:pt x="1688" y="224"/>
                  </a:lnTo>
                  <a:lnTo>
                    <a:pt x="1711" y="226"/>
                  </a:lnTo>
                  <a:lnTo>
                    <a:pt x="1713" y="228"/>
                  </a:lnTo>
                  <a:lnTo>
                    <a:pt x="1701" y="228"/>
                  </a:lnTo>
                  <a:lnTo>
                    <a:pt x="1712" y="239"/>
                  </a:lnTo>
                  <a:lnTo>
                    <a:pt x="1722" y="251"/>
                  </a:lnTo>
                  <a:lnTo>
                    <a:pt x="1714" y="256"/>
                  </a:lnTo>
                  <a:lnTo>
                    <a:pt x="1712" y="269"/>
                  </a:lnTo>
                  <a:lnTo>
                    <a:pt x="1708" y="282"/>
                  </a:lnTo>
                  <a:lnTo>
                    <a:pt x="1707" y="299"/>
                  </a:lnTo>
                  <a:lnTo>
                    <a:pt x="1694" y="302"/>
                  </a:lnTo>
                  <a:lnTo>
                    <a:pt x="1700" y="308"/>
                  </a:lnTo>
                  <a:lnTo>
                    <a:pt x="1702" y="318"/>
                  </a:lnTo>
                  <a:lnTo>
                    <a:pt x="1713" y="333"/>
                  </a:lnTo>
                  <a:lnTo>
                    <a:pt x="1725" y="347"/>
                  </a:lnTo>
                  <a:lnTo>
                    <a:pt x="1746" y="365"/>
                  </a:lnTo>
                  <a:lnTo>
                    <a:pt x="1767" y="383"/>
                  </a:lnTo>
                  <a:lnTo>
                    <a:pt x="1788" y="401"/>
                  </a:lnTo>
                  <a:lnTo>
                    <a:pt x="1808" y="418"/>
                  </a:lnTo>
                  <a:lnTo>
                    <a:pt x="1814" y="407"/>
                  </a:lnTo>
                  <a:lnTo>
                    <a:pt x="1802" y="384"/>
                  </a:lnTo>
                  <a:lnTo>
                    <a:pt x="1807" y="381"/>
                  </a:lnTo>
                  <a:lnTo>
                    <a:pt x="1818" y="382"/>
                  </a:lnTo>
                  <a:lnTo>
                    <a:pt x="1814" y="380"/>
                  </a:lnTo>
                  <a:lnTo>
                    <a:pt x="1802" y="363"/>
                  </a:lnTo>
                  <a:lnTo>
                    <a:pt x="1818" y="356"/>
                  </a:lnTo>
                  <a:lnTo>
                    <a:pt x="1796" y="338"/>
                  </a:lnTo>
                  <a:lnTo>
                    <a:pt x="1796" y="328"/>
                  </a:lnTo>
                  <a:lnTo>
                    <a:pt x="1797" y="326"/>
                  </a:lnTo>
                  <a:lnTo>
                    <a:pt x="1797" y="329"/>
                  </a:lnTo>
                  <a:lnTo>
                    <a:pt x="1807" y="333"/>
                  </a:lnTo>
                  <a:lnTo>
                    <a:pt x="1796" y="321"/>
                  </a:lnTo>
                  <a:lnTo>
                    <a:pt x="1789" y="320"/>
                  </a:lnTo>
                  <a:lnTo>
                    <a:pt x="1774" y="302"/>
                  </a:lnTo>
                  <a:lnTo>
                    <a:pt x="1767" y="303"/>
                  </a:lnTo>
                  <a:lnTo>
                    <a:pt x="1754" y="298"/>
                  </a:lnTo>
                  <a:lnTo>
                    <a:pt x="1747" y="280"/>
                  </a:lnTo>
                  <a:lnTo>
                    <a:pt x="1740" y="269"/>
                  </a:lnTo>
                  <a:lnTo>
                    <a:pt x="1748" y="266"/>
                  </a:lnTo>
                  <a:lnTo>
                    <a:pt x="1759" y="269"/>
                  </a:lnTo>
                  <a:lnTo>
                    <a:pt x="1756" y="264"/>
                  </a:lnTo>
                  <a:lnTo>
                    <a:pt x="1762" y="258"/>
                  </a:lnTo>
                  <a:lnTo>
                    <a:pt x="1774" y="269"/>
                  </a:lnTo>
                  <a:lnTo>
                    <a:pt x="1776" y="262"/>
                  </a:lnTo>
                  <a:lnTo>
                    <a:pt x="1798" y="256"/>
                  </a:lnTo>
                  <a:lnTo>
                    <a:pt x="1821" y="266"/>
                  </a:lnTo>
                  <a:lnTo>
                    <a:pt x="1821" y="262"/>
                  </a:lnTo>
                  <a:lnTo>
                    <a:pt x="1827" y="250"/>
                  </a:lnTo>
                  <a:lnTo>
                    <a:pt x="1828" y="249"/>
                  </a:lnTo>
                  <a:lnTo>
                    <a:pt x="1827" y="244"/>
                  </a:lnTo>
                  <a:lnTo>
                    <a:pt x="1830" y="242"/>
                  </a:lnTo>
                  <a:lnTo>
                    <a:pt x="1843" y="233"/>
                  </a:lnTo>
                  <a:lnTo>
                    <a:pt x="1856" y="225"/>
                  </a:lnTo>
                  <a:lnTo>
                    <a:pt x="1849" y="222"/>
                  </a:lnTo>
                  <a:lnTo>
                    <a:pt x="1854" y="222"/>
                  </a:lnTo>
                  <a:lnTo>
                    <a:pt x="1882" y="228"/>
                  </a:lnTo>
                  <a:lnTo>
                    <a:pt x="1884" y="225"/>
                  </a:lnTo>
                  <a:lnTo>
                    <a:pt x="1870" y="218"/>
                  </a:lnTo>
                  <a:lnTo>
                    <a:pt x="1856" y="210"/>
                  </a:lnTo>
                  <a:lnTo>
                    <a:pt x="1849" y="208"/>
                  </a:lnTo>
                  <a:lnTo>
                    <a:pt x="1827" y="195"/>
                  </a:lnTo>
                  <a:lnTo>
                    <a:pt x="1826" y="197"/>
                  </a:lnTo>
                  <a:lnTo>
                    <a:pt x="1810" y="189"/>
                  </a:lnTo>
                  <a:lnTo>
                    <a:pt x="1820" y="190"/>
                  </a:lnTo>
                  <a:lnTo>
                    <a:pt x="1833" y="189"/>
                  </a:lnTo>
                  <a:lnTo>
                    <a:pt x="1810" y="172"/>
                  </a:lnTo>
                  <a:lnTo>
                    <a:pt x="1788" y="156"/>
                  </a:lnTo>
                  <a:lnTo>
                    <a:pt x="1765" y="140"/>
                  </a:lnTo>
                  <a:lnTo>
                    <a:pt x="1741" y="12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73" name="Freeform 350"/>
            <p:cNvSpPr>
              <a:spLocks/>
            </p:cNvSpPr>
            <p:nvPr/>
          </p:nvSpPr>
          <p:spPr bwMode="auto">
            <a:xfrm>
              <a:off x="134" y="1368"/>
              <a:ext cx="151" cy="80"/>
            </a:xfrm>
            <a:custGeom>
              <a:avLst/>
              <a:gdLst>
                <a:gd name="T0" fmla="*/ 151 w 136"/>
                <a:gd name="T1" fmla="*/ 48 h 72"/>
                <a:gd name="T2" fmla="*/ 147 w 136"/>
                <a:gd name="T3" fmla="*/ 41 h 72"/>
                <a:gd name="T4" fmla="*/ 139 w 136"/>
                <a:gd name="T5" fmla="*/ 33 h 72"/>
                <a:gd name="T6" fmla="*/ 131 w 136"/>
                <a:gd name="T7" fmla="*/ 32 h 72"/>
                <a:gd name="T8" fmla="*/ 131 w 136"/>
                <a:gd name="T9" fmla="*/ 34 h 72"/>
                <a:gd name="T10" fmla="*/ 127 w 136"/>
                <a:gd name="T11" fmla="*/ 32 h 72"/>
                <a:gd name="T12" fmla="*/ 113 w 136"/>
                <a:gd name="T13" fmla="*/ 33 h 72"/>
                <a:gd name="T14" fmla="*/ 104 w 136"/>
                <a:gd name="T15" fmla="*/ 40 h 72"/>
                <a:gd name="T16" fmla="*/ 103 w 136"/>
                <a:gd name="T17" fmla="*/ 44 h 72"/>
                <a:gd name="T18" fmla="*/ 97 w 136"/>
                <a:gd name="T19" fmla="*/ 44 h 72"/>
                <a:gd name="T20" fmla="*/ 102 w 136"/>
                <a:gd name="T21" fmla="*/ 38 h 72"/>
                <a:gd name="T22" fmla="*/ 112 w 136"/>
                <a:gd name="T23" fmla="*/ 27 h 72"/>
                <a:gd name="T24" fmla="*/ 112 w 136"/>
                <a:gd name="T25" fmla="*/ 18 h 72"/>
                <a:gd name="T26" fmla="*/ 100 w 136"/>
                <a:gd name="T27" fmla="*/ 7 h 72"/>
                <a:gd name="T28" fmla="*/ 100 w 136"/>
                <a:gd name="T29" fmla="*/ 10 h 72"/>
                <a:gd name="T30" fmla="*/ 92 w 136"/>
                <a:gd name="T31" fmla="*/ 0 h 72"/>
                <a:gd name="T32" fmla="*/ 70 w 136"/>
                <a:gd name="T33" fmla="*/ 17 h 72"/>
                <a:gd name="T34" fmla="*/ 46 w 136"/>
                <a:gd name="T35" fmla="*/ 31 h 72"/>
                <a:gd name="T36" fmla="*/ 23 w 136"/>
                <a:gd name="T37" fmla="*/ 47 h 72"/>
                <a:gd name="T38" fmla="*/ 0 w 136"/>
                <a:gd name="T39" fmla="*/ 63 h 72"/>
                <a:gd name="T40" fmla="*/ 11 w 136"/>
                <a:gd name="T41" fmla="*/ 53 h 72"/>
                <a:gd name="T42" fmla="*/ 22 w 136"/>
                <a:gd name="T43" fmla="*/ 48 h 72"/>
                <a:gd name="T44" fmla="*/ 29 w 136"/>
                <a:gd name="T45" fmla="*/ 47 h 72"/>
                <a:gd name="T46" fmla="*/ 36 w 136"/>
                <a:gd name="T47" fmla="*/ 43 h 72"/>
                <a:gd name="T48" fmla="*/ 36 w 136"/>
                <a:gd name="T49" fmla="*/ 47 h 72"/>
                <a:gd name="T50" fmla="*/ 39 w 136"/>
                <a:gd name="T51" fmla="*/ 46 h 72"/>
                <a:gd name="T52" fmla="*/ 26 w 136"/>
                <a:gd name="T53" fmla="*/ 52 h 72"/>
                <a:gd name="T54" fmla="*/ 24 w 136"/>
                <a:gd name="T55" fmla="*/ 59 h 72"/>
                <a:gd name="T56" fmla="*/ 51 w 136"/>
                <a:gd name="T57" fmla="*/ 59 h 72"/>
                <a:gd name="T58" fmla="*/ 43 w 136"/>
                <a:gd name="T59" fmla="*/ 71 h 72"/>
                <a:gd name="T60" fmla="*/ 56 w 136"/>
                <a:gd name="T61" fmla="*/ 74 h 72"/>
                <a:gd name="T62" fmla="*/ 64 w 136"/>
                <a:gd name="T63" fmla="*/ 77 h 72"/>
                <a:gd name="T64" fmla="*/ 60 w 136"/>
                <a:gd name="T65" fmla="*/ 80 h 72"/>
                <a:gd name="T66" fmla="*/ 71 w 136"/>
                <a:gd name="T67" fmla="*/ 78 h 72"/>
                <a:gd name="T68" fmla="*/ 78 w 136"/>
                <a:gd name="T69" fmla="*/ 74 h 72"/>
                <a:gd name="T70" fmla="*/ 77 w 136"/>
                <a:gd name="T71" fmla="*/ 72 h 72"/>
                <a:gd name="T72" fmla="*/ 95 w 136"/>
                <a:gd name="T73" fmla="*/ 63 h 72"/>
                <a:gd name="T74" fmla="*/ 102 w 136"/>
                <a:gd name="T75" fmla="*/ 60 h 72"/>
                <a:gd name="T76" fmla="*/ 104 w 136"/>
                <a:gd name="T77" fmla="*/ 54 h 72"/>
                <a:gd name="T78" fmla="*/ 105 w 136"/>
                <a:gd name="T79" fmla="*/ 59 h 72"/>
                <a:gd name="T80" fmla="*/ 115 w 136"/>
                <a:gd name="T81" fmla="*/ 58 h 72"/>
                <a:gd name="T82" fmla="*/ 120 w 136"/>
                <a:gd name="T83" fmla="*/ 54 h 72"/>
                <a:gd name="T84" fmla="*/ 132 w 136"/>
                <a:gd name="T85" fmla="*/ 54 h 72"/>
                <a:gd name="T86" fmla="*/ 151 w 136"/>
                <a:gd name="T87" fmla="*/ 48 h 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36" h="72">
                  <a:moveTo>
                    <a:pt x="136" y="43"/>
                  </a:moveTo>
                  <a:lnTo>
                    <a:pt x="132" y="37"/>
                  </a:lnTo>
                  <a:lnTo>
                    <a:pt x="125" y="30"/>
                  </a:lnTo>
                  <a:lnTo>
                    <a:pt x="118" y="29"/>
                  </a:lnTo>
                  <a:lnTo>
                    <a:pt x="118" y="31"/>
                  </a:lnTo>
                  <a:lnTo>
                    <a:pt x="114" y="29"/>
                  </a:lnTo>
                  <a:lnTo>
                    <a:pt x="102" y="30"/>
                  </a:lnTo>
                  <a:lnTo>
                    <a:pt x="94" y="36"/>
                  </a:lnTo>
                  <a:lnTo>
                    <a:pt x="93" y="40"/>
                  </a:lnTo>
                  <a:lnTo>
                    <a:pt x="87" y="40"/>
                  </a:lnTo>
                  <a:lnTo>
                    <a:pt x="92" y="34"/>
                  </a:lnTo>
                  <a:lnTo>
                    <a:pt x="101" y="24"/>
                  </a:lnTo>
                  <a:lnTo>
                    <a:pt x="101" y="16"/>
                  </a:lnTo>
                  <a:lnTo>
                    <a:pt x="90" y="6"/>
                  </a:lnTo>
                  <a:lnTo>
                    <a:pt x="90" y="9"/>
                  </a:lnTo>
                  <a:lnTo>
                    <a:pt x="83" y="0"/>
                  </a:lnTo>
                  <a:lnTo>
                    <a:pt x="63" y="15"/>
                  </a:lnTo>
                  <a:lnTo>
                    <a:pt x="41" y="28"/>
                  </a:lnTo>
                  <a:lnTo>
                    <a:pt x="21" y="42"/>
                  </a:lnTo>
                  <a:lnTo>
                    <a:pt x="0" y="57"/>
                  </a:lnTo>
                  <a:lnTo>
                    <a:pt x="10" y="48"/>
                  </a:lnTo>
                  <a:lnTo>
                    <a:pt x="20" y="43"/>
                  </a:lnTo>
                  <a:lnTo>
                    <a:pt x="26" y="42"/>
                  </a:lnTo>
                  <a:lnTo>
                    <a:pt x="32" y="39"/>
                  </a:lnTo>
                  <a:lnTo>
                    <a:pt x="32" y="42"/>
                  </a:lnTo>
                  <a:lnTo>
                    <a:pt x="35" y="41"/>
                  </a:lnTo>
                  <a:lnTo>
                    <a:pt x="23" y="47"/>
                  </a:lnTo>
                  <a:lnTo>
                    <a:pt x="22" y="53"/>
                  </a:lnTo>
                  <a:lnTo>
                    <a:pt x="46" y="53"/>
                  </a:lnTo>
                  <a:lnTo>
                    <a:pt x="39" y="64"/>
                  </a:lnTo>
                  <a:lnTo>
                    <a:pt x="50" y="67"/>
                  </a:lnTo>
                  <a:lnTo>
                    <a:pt x="58" y="69"/>
                  </a:lnTo>
                  <a:lnTo>
                    <a:pt x="54" y="72"/>
                  </a:lnTo>
                  <a:lnTo>
                    <a:pt x="64" y="70"/>
                  </a:lnTo>
                  <a:lnTo>
                    <a:pt x="70" y="67"/>
                  </a:lnTo>
                  <a:lnTo>
                    <a:pt x="69" y="65"/>
                  </a:lnTo>
                  <a:lnTo>
                    <a:pt x="86" y="57"/>
                  </a:lnTo>
                  <a:lnTo>
                    <a:pt x="92" y="54"/>
                  </a:lnTo>
                  <a:lnTo>
                    <a:pt x="94" y="49"/>
                  </a:lnTo>
                  <a:lnTo>
                    <a:pt x="95" y="53"/>
                  </a:lnTo>
                  <a:lnTo>
                    <a:pt x="104" y="52"/>
                  </a:lnTo>
                  <a:lnTo>
                    <a:pt x="108" y="49"/>
                  </a:lnTo>
                  <a:lnTo>
                    <a:pt x="119" y="49"/>
                  </a:lnTo>
                  <a:lnTo>
                    <a:pt x="136" y="4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74" name="Freeform 351"/>
            <p:cNvSpPr>
              <a:spLocks/>
            </p:cNvSpPr>
            <p:nvPr/>
          </p:nvSpPr>
          <p:spPr bwMode="auto">
            <a:xfrm>
              <a:off x="4637" y="1628"/>
              <a:ext cx="145" cy="162"/>
            </a:xfrm>
            <a:custGeom>
              <a:avLst/>
              <a:gdLst>
                <a:gd name="T0" fmla="*/ 127 w 131"/>
                <a:gd name="T1" fmla="*/ 111 h 147"/>
                <a:gd name="T2" fmla="*/ 108 w 131"/>
                <a:gd name="T3" fmla="*/ 94 h 147"/>
                <a:gd name="T4" fmla="*/ 89 w 131"/>
                <a:gd name="T5" fmla="*/ 77 h 147"/>
                <a:gd name="T6" fmla="*/ 69 w 131"/>
                <a:gd name="T7" fmla="*/ 61 h 147"/>
                <a:gd name="T8" fmla="*/ 48 w 131"/>
                <a:gd name="T9" fmla="*/ 44 h 147"/>
                <a:gd name="T10" fmla="*/ 44 w 131"/>
                <a:gd name="T11" fmla="*/ 37 h 147"/>
                <a:gd name="T12" fmla="*/ 24 w 131"/>
                <a:gd name="T13" fmla="*/ 19 h 147"/>
                <a:gd name="T14" fmla="*/ 4 w 131"/>
                <a:gd name="T15" fmla="*/ 0 h 147"/>
                <a:gd name="T16" fmla="*/ 0 w 131"/>
                <a:gd name="T17" fmla="*/ 3 h 147"/>
                <a:gd name="T18" fmla="*/ 14 w 131"/>
                <a:gd name="T19" fmla="*/ 13 h 147"/>
                <a:gd name="T20" fmla="*/ 14 w 131"/>
                <a:gd name="T21" fmla="*/ 20 h 147"/>
                <a:gd name="T22" fmla="*/ 7 w 131"/>
                <a:gd name="T23" fmla="*/ 20 h 147"/>
                <a:gd name="T24" fmla="*/ 22 w 131"/>
                <a:gd name="T25" fmla="*/ 37 h 147"/>
                <a:gd name="T26" fmla="*/ 39 w 131"/>
                <a:gd name="T27" fmla="*/ 54 h 147"/>
                <a:gd name="T28" fmla="*/ 54 w 131"/>
                <a:gd name="T29" fmla="*/ 71 h 147"/>
                <a:gd name="T30" fmla="*/ 69 w 131"/>
                <a:gd name="T31" fmla="*/ 89 h 147"/>
                <a:gd name="T32" fmla="*/ 81 w 131"/>
                <a:gd name="T33" fmla="*/ 109 h 147"/>
                <a:gd name="T34" fmla="*/ 94 w 131"/>
                <a:gd name="T35" fmla="*/ 125 h 147"/>
                <a:gd name="T36" fmla="*/ 107 w 131"/>
                <a:gd name="T37" fmla="*/ 140 h 147"/>
                <a:gd name="T38" fmla="*/ 121 w 131"/>
                <a:gd name="T39" fmla="*/ 160 h 147"/>
                <a:gd name="T40" fmla="*/ 125 w 131"/>
                <a:gd name="T41" fmla="*/ 160 h 147"/>
                <a:gd name="T42" fmla="*/ 124 w 131"/>
                <a:gd name="T43" fmla="*/ 147 h 147"/>
                <a:gd name="T44" fmla="*/ 138 w 131"/>
                <a:gd name="T45" fmla="*/ 153 h 147"/>
                <a:gd name="T46" fmla="*/ 145 w 131"/>
                <a:gd name="T47" fmla="*/ 162 h 147"/>
                <a:gd name="T48" fmla="*/ 133 w 131"/>
                <a:gd name="T49" fmla="*/ 147 h 147"/>
                <a:gd name="T50" fmla="*/ 102 w 131"/>
                <a:gd name="T51" fmla="*/ 123 h 147"/>
                <a:gd name="T52" fmla="*/ 95 w 131"/>
                <a:gd name="T53" fmla="*/ 98 h 147"/>
                <a:gd name="T54" fmla="*/ 101 w 131"/>
                <a:gd name="T55" fmla="*/ 98 h 147"/>
                <a:gd name="T56" fmla="*/ 120 w 131"/>
                <a:gd name="T57" fmla="*/ 105 h 147"/>
                <a:gd name="T58" fmla="*/ 127 w 131"/>
                <a:gd name="T59" fmla="*/ 111 h 14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31" h="147">
                  <a:moveTo>
                    <a:pt x="115" y="101"/>
                  </a:moveTo>
                  <a:lnTo>
                    <a:pt x="98" y="85"/>
                  </a:lnTo>
                  <a:lnTo>
                    <a:pt x="80" y="70"/>
                  </a:lnTo>
                  <a:lnTo>
                    <a:pt x="62" y="55"/>
                  </a:lnTo>
                  <a:lnTo>
                    <a:pt x="43" y="40"/>
                  </a:lnTo>
                  <a:lnTo>
                    <a:pt x="40" y="34"/>
                  </a:lnTo>
                  <a:lnTo>
                    <a:pt x="22" y="17"/>
                  </a:lnTo>
                  <a:lnTo>
                    <a:pt x="4" y="0"/>
                  </a:lnTo>
                  <a:lnTo>
                    <a:pt x="0" y="3"/>
                  </a:lnTo>
                  <a:lnTo>
                    <a:pt x="13" y="12"/>
                  </a:lnTo>
                  <a:lnTo>
                    <a:pt x="13" y="18"/>
                  </a:lnTo>
                  <a:lnTo>
                    <a:pt x="6" y="18"/>
                  </a:lnTo>
                  <a:lnTo>
                    <a:pt x="20" y="34"/>
                  </a:lnTo>
                  <a:lnTo>
                    <a:pt x="35" y="49"/>
                  </a:lnTo>
                  <a:lnTo>
                    <a:pt x="49" y="64"/>
                  </a:lnTo>
                  <a:lnTo>
                    <a:pt x="62" y="81"/>
                  </a:lnTo>
                  <a:lnTo>
                    <a:pt x="73" y="99"/>
                  </a:lnTo>
                  <a:lnTo>
                    <a:pt x="85" y="113"/>
                  </a:lnTo>
                  <a:lnTo>
                    <a:pt x="97" y="127"/>
                  </a:lnTo>
                  <a:lnTo>
                    <a:pt x="109" y="145"/>
                  </a:lnTo>
                  <a:lnTo>
                    <a:pt x="113" y="145"/>
                  </a:lnTo>
                  <a:lnTo>
                    <a:pt x="112" y="133"/>
                  </a:lnTo>
                  <a:lnTo>
                    <a:pt x="125" y="139"/>
                  </a:lnTo>
                  <a:lnTo>
                    <a:pt x="131" y="147"/>
                  </a:lnTo>
                  <a:lnTo>
                    <a:pt x="120" y="133"/>
                  </a:lnTo>
                  <a:lnTo>
                    <a:pt x="92" y="112"/>
                  </a:lnTo>
                  <a:lnTo>
                    <a:pt x="86" y="89"/>
                  </a:lnTo>
                  <a:lnTo>
                    <a:pt x="91" y="89"/>
                  </a:lnTo>
                  <a:lnTo>
                    <a:pt x="108" y="95"/>
                  </a:lnTo>
                  <a:lnTo>
                    <a:pt x="115" y="10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75" name="Freeform 352"/>
            <p:cNvSpPr>
              <a:spLocks/>
            </p:cNvSpPr>
            <p:nvPr/>
          </p:nvSpPr>
          <p:spPr bwMode="auto">
            <a:xfrm>
              <a:off x="3180" y="1239"/>
              <a:ext cx="149" cy="55"/>
            </a:xfrm>
            <a:custGeom>
              <a:avLst/>
              <a:gdLst>
                <a:gd name="T0" fmla="*/ 149 w 135"/>
                <a:gd name="T1" fmla="*/ 4 h 50"/>
                <a:gd name="T2" fmla="*/ 138 w 135"/>
                <a:gd name="T3" fmla="*/ 11 h 50"/>
                <a:gd name="T4" fmla="*/ 105 w 135"/>
                <a:gd name="T5" fmla="*/ 19 h 50"/>
                <a:gd name="T6" fmla="*/ 72 w 135"/>
                <a:gd name="T7" fmla="*/ 26 h 50"/>
                <a:gd name="T8" fmla="*/ 64 w 135"/>
                <a:gd name="T9" fmla="*/ 28 h 50"/>
                <a:gd name="T10" fmla="*/ 67 w 135"/>
                <a:gd name="T11" fmla="*/ 31 h 50"/>
                <a:gd name="T12" fmla="*/ 65 w 135"/>
                <a:gd name="T13" fmla="*/ 33 h 50"/>
                <a:gd name="T14" fmla="*/ 58 w 135"/>
                <a:gd name="T15" fmla="*/ 34 h 50"/>
                <a:gd name="T16" fmla="*/ 60 w 135"/>
                <a:gd name="T17" fmla="*/ 37 h 50"/>
                <a:gd name="T18" fmla="*/ 46 w 135"/>
                <a:gd name="T19" fmla="*/ 35 h 50"/>
                <a:gd name="T20" fmla="*/ 51 w 135"/>
                <a:gd name="T21" fmla="*/ 41 h 50"/>
                <a:gd name="T22" fmla="*/ 45 w 135"/>
                <a:gd name="T23" fmla="*/ 44 h 50"/>
                <a:gd name="T24" fmla="*/ 50 w 135"/>
                <a:gd name="T25" fmla="*/ 48 h 50"/>
                <a:gd name="T26" fmla="*/ 33 w 135"/>
                <a:gd name="T27" fmla="*/ 46 h 50"/>
                <a:gd name="T28" fmla="*/ 47 w 135"/>
                <a:gd name="T29" fmla="*/ 51 h 50"/>
                <a:gd name="T30" fmla="*/ 40 w 135"/>
                <a:gd name="T31" fmla="*/ 51 h 50"/>
                <a:gd name="T32" fmla="*/ 43 w 135"/>
                <a:gd name="T33" fmla="*/ 55 h 50"/>
                <a:gd name="T34" fmla="*/ 8 w 135"/>
                <a:gd name="T35" fmla="*/ 53 h 50"/>
                <a:gd name="T36" fmla="*/ 14 w 135"/>
                <a:gd name="T37" fmla="*/ 48 h 50"/>
                <a:gd name="T38" fmla="*/ 0 w 135"/>
                <a:gd name="T39" fmla="*/ 48 h 50"/>
                <a:gd name="T40" fmla="*/ 14 w 135"/>
                <a:gd name="T41" fmla="*/ 41 h 50"/>
                <a:gd name="T42" fmla="*/ 19 w 135"/>
                <a:gd name="T43" fmla="*/ 41 h 50"/>
                <a:gd name="T44" fmla="*/ 13 w 135"/>
                <a:gd name="T45" fmla="*/ 39 h 50"/>
                <a:gd name="T46" fmla="*/ 17 w 135"/>
                <a:gd name="T47" fmla="*/ 35 h 50"/>
                <a:gd name="T48" fmla="*/ 24 w 135"/>
                <a:gd name="T49" fmla="*/ 32 h 50"/>
                <a:gd name="T50" fmla="*/ 19 w 135"/>
                <a:gd name="T51" fmla="*/ 31 h 50"/>
                <a:gd name="T52" fmla="*/ 21 w 135"/>
                <a:gd name="T53" fmla="*/ 28 h 50"/>
                <a:gd name="T54" fmla="*/ 13 w 135"/>
                <a:gd name="T55" fmla="*/ 28 h 50"/>
                <a:gd name="T56" fmla="*/ 23 w 135"/>
                <a:gd name="T57" fmla="*/ 24 h 50"/>
                <a:gd name="T58" fmla="*/ 31 w 135"/>
                <a:gd name="T59" fmla="*/ 21 h 50"/>
                <a:gd name="T60" fmla="*/ 58 w 135"/>
                <a:gd name="T61" fmla="*/ 13 h 50"/>
                <a:gd name="T62" fmla="*/ 63 w 135"/>
                <a:gd name="T63" fmla="*/ 11 h 50"/>
                <a:gd name="T64" fmla="*/ 114 w 135"/>
                <a:gd name="T65" fmla="*/ 4 h 50"/>
                <a:gd name="T66" fmla="*/ 136 w 135"/>
                <a:gd name="T67" fmla="*/ 0 h 50"/>
                <a:gd name="T68" fmla="*/ 149 w 135"/>
                <a:gd name="T69" fmla="*/ 4 h 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35" h="50">
                  <a:moveTo>
                    <a:pt x="135" y="4"/>
                  </a:moveTo>
                  <a:lnTo>
                    <a:pt x="125" y="10"/>
                  </a:lnTo>
                  <a:lnTo>
                    <a:pt x="95" y="17"/>
                  </a:lnTo>
                  <a:lnTo>
                    <a:pt x="65" y="24"/>
                  </a:lnTo>
                  <a:lnTo>
                    <a:pt x="58" y="25"/>
                  </a:lnTo>
                  <a:lnTo>
                    <a:pt x="61" y="28"/>
                  </a:lnTo>
                  <a:lnTo>
                    <a:pt x="59" y="30"/>
                  </a:lnTo>
                  <a:lnTo>
                    <a:pt x="53" y="31"/>
                  </a:lnTo>
                  <a:lnTo>
                    <a:pt x="54" y="34"/>
                  </a:lnTo>
                  <a:lnTo>
                    <a:pt x="42" y="32"/>
                  </a:lnTo>
                  <a:lnTo>
                    <a:pt x="46" y="37"/>
                  </a:lnTo>
                  <a:lnTo>
                    <a:pt x="41" y="40"/>
                  </a:lnTo>
                  <a:lnTo>
                    <a:pt x="45" y="44"/>
                  </a:lnTo>
                  <a:lnTo>
                    <a:pt x="30" y="42"/>
                  </a:lnTo>
                  <a:lnTo>
                    <a:pt x="43" y="46"/>
                  </a:lnTo>
                  <a:lnTo>
                    <a:pt x="36" y="46"/>
                  </a:lnTo>
                  <a:lnTo>
                    <a:pt x="39" y="50"/>
                  </a:lnTo>
                  <a:lnTo>
                    <a:pt x="7" y="48"/>
                  </a:lnTo>
                  <a:lnTo>
                    <a:pt x="13" y="44"/>
                  </a:lnTo>
                  <a:lnTo>
                    <a:pt x="0" y="44"/>
                  </a:lnTo>
                  <a:lnTo>
                    <a:pt x="13" y="37"/>
                  </a:lnTo>
                  <a:lnTo>
                    <a:pt x="17" y="37"/>
                  </a:lnTo>
                  <a:lnTo>
                    <a:pt x="12" y="35"/>
                  </a:lnTo>
                  <a:lnTo>
                    <a:pt x="15" y="32"/>
                  </a:lnTo>
                  <a:lnTo>
                    <a:pt x="22" y="29"/>
                  </a:lnTo>
                  <a:lnTo>
                    <a:pt x="17" y="28"/>
                  </a:lnTo>
                  <a:lnTo>
                    <a:pt x="19" y="25"/>
                  </a:lnTo>
                  <a:lnTo>
                    <a:pt x="12" y="25"/>
                  </a:lnTo>
                  <a:lnTo>
                    <a:pt x="21" y="22"/>
                  </a:lnTo>
                  <a:lnTo>
                    <a:pt x="28" y="19"/>
                  </a:lnTo>
                  <a:lnTo>
                    <a:pt x="53" y="12"/>
                  </a:lnTo>
                  <a:lnTo>
                    <a:pt x="57" y="10"/>
                  </a:lnTo>
                  <a:lnTo>
                    <a:pt x="103" y="4"/>
                  </a:lnTo>
                  <a:lnTo>
                    <a:pt x="123" y="0"/>
                  </a:lnTo>
                  <a:lnTo>
                    <a:pt x="135" y="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76" name="Freeform 353"/>
            <p:cNvSpPr>
              <a:spLocks/>
            </p:cNvSpPr>
            <p:nvPr/>
          </p:nvSpPr>
          <p:spPr bwMode="auto">
            <a:xfrm>
              <a:off x="3167" y="1294"/>
              <a:ext cx="88" cy="42"/>
            </a:xfrm>
            <a:custGeom>
              <a:avLst/>
              <a:gdLst>
                <a:gd name="T0" fmla="*/ 88 w 80"/>
                <a:gd name="T1" fmla="*/ 41 h 39"/>
                <a:gd name="T2" fmla="*/ 55 w 80"/>
                <a:gd name="T3" fmla="*/ 28 h 39"/>
                <a:gd name="T4" fmla="*/ 45 w 80"/>
                <a:gd name="T5" fmla="*/ 11 h 39"/>
                <a:gd name="T6" fmla="*/ 45 w 80"/>
                <a:gd name="T7" fmla="*/ 9 h 39"/>
                <a:gd name="T8" fmla="*/ 46 w 80"/>
                <a:gd name="T9" fmla="*/ 5 h 39"/>
                <a:gd name="T10" fmla="*/ 50 w 80"/>
                <a:gd name="T11" fmla="*/ 2 h 39"/>
                <a:gd name="T12" fmla="*/ 18 w 80"/>
                <a:gd name="T13" fmla="*/ 0 h 39"/>
                <a:gd name="T14" fmla="*/ 12 w 80"/>
                <a:gd name="T15" fmla="*/ 5 h 39"/>
                <a:gd name="T16" fmla="*/ 9 w 80"/>
                <a:gd name="T17" fmla="*/ 11 h 39"/>
                <a:gd name="T18" fmla="*/ 12 w 80"/>
                <a:gd name="T19" fmla="*/ 12 h 39"/>
                <a:gd name="T20" fmla="*/ 7 w 80"/>
                <a:gd name="T21" fmla="*/ 19 h 39"/>
                <a:gd name="T22" fmla="*/ 0 w 80"/>
                <a:gd name="T23" fmla="*/ 23 h 39"/>
                <a:gd name="T24" fmla="*/ 9 w 80"/>
                <a:gd name="T25" fmla="*/ 29 h 39"/>
                <a:gd name="T26" fmla="*/ 19 w 80"/>
                <a:gd name="T27" fmla="*/ 29 h 39"/>
                <a:gd name="T28" fmla="*/ 26 w 80"/>
                <a:gd name="T29" fmla="*/ 29 h 39"/>
                <a:gd name="T30" fmla="*/ 32 w 80"/>
                <a:gd name="T31" fmla="*/ 30 h 39"/>
                <a:gd name="T32" fmla="*/ 39 w 80"/>
                <a:gd name="T33" fmla="*/ 36 h 39"/>
                <a:gd name="T34" fmla="*/ 37 w 80"/>
                <a:gd name="T35" fmla="*/ 37 h 39"/>
                <a:gd name="T36" fmla="*/ 50 w 80"/>
                <a:gd name="T37" fmla="*/ 41 h 39"/>
                <a:gd name="T38" fmla="*/ 58 w 80"/>
                <a:gd name="T39" fmla="*/ 41 h 39"/>
                <a:gd name="T40" fmla="*/ 70 w 80"/>
                <a:gd name="T41" fmla="*/ 42 h 39"/>
                <a:gd name="T42" fmla="*/ 83 w 80"/>
                <a:gd name="T43" fmla="*/ 42 h 39"/>
                <a:gd name="T44" fmla="*/ 88 w 80"/>
                <a:gd name="T45" fmla="*/ 41 h 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0" h="39">
                  <a:moveTo>
                    <a:pt x="80" y="38"/>
                  </a:moveTo>
                  <a:lnTo>
                    <a:pt x="50" y="26"/>
                  </a:lnTo>
                  <a:lnTo>
                    <a:pt x="41" y="10"/>
                  </a:lnTo>
                  <a:lnTo>
                    <a:pt x="41" y="8"/>
                  </a:lnTo>
                  <a:lnTo>
                    <a:pt x="42" y="5"/>
                  </a:lnTo>
                  <a:lnTo>
                    <a:pt x="45" y="2"/>
                  </a:lnTo>
                  <a:lnTo>
                    <a:pt x="16" y="0"/>
                  </a:lnTo>
                  <a:lnTo>
                    <a:pt x="11" y="5"/>
                  </a:lnTo>
                  <a:lnTo>
                    <a:pt x="8" y="10"/>
                  </a:lnTo>
                  <a:lnTo>
                    <a:pt x="11" y="11"/>
                  </a:lnTo>
                  <a:lnTo>
                    <a:pt x="6" y="18"/>
                  </a:lnTo>
                  <a:lnTo>
                    <a:pt x="0" y="21"/>
                  </a:lnTo>
                  <a:lnTo>
                    <a:pt x="8" y="27"/>
                  </a:lnTo>
                  <a:lnTo>
                    <a:pt x="17" y="27"/>
                  </a:lnTo>
                  <a:lnTo>
                    <a:pt x="24" y="27"/>
                  </a:lnTo>
                  <a:lnTo>
                    <a:pt x="29" y="28"/>
                  </a:lnTo>
                  <a:lnTo>
                    <a:pt x="35" y="33"/>
                  </a:lnTo>
                  <a:lnTo>
                    <a:pt x="34" y="34"/>
                  </a:lnTo>
                  <a:lnTo>
                    <a:pt x="45" y="38"/>
                  </a:lnTo>
                  <a:lnTo>
                    <a:pt x="53" y="38"/>
                  </a:lnTo>
                  <a:lnTo>
                    <a:pt x="64" y="39"/>
                  </a:lnTo>
                  <a:lnTo>
                    <a:pt x="75" y="39"/>
                  </a:lnTo>
                  <a:lnTo>
                    <a:pt x="80" y="38"/>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77" name="Freeform 354"/>
            <p:cNvSpPr>
              <a:spLocks/>
            </p:cNvSpPr>
            <p:nvPr/>
          </p:nvSpPr>
          <p:spPr bwMode="auto">
            <a:xfrm>
              <a:off x="4140" y="1250"/>
              <a:ext cx="102" cy="24"/>
            </a:xfrm>
            <a:custGeom>
              <a:avLst/>
              <a:gdLst>
                <a:gd name="T0" fmla="*/ 102 w 94"/>
                <a:gd name="T1" fmla="*/ 10 h 21"/>
                <a:gd name="T2" fmla="*/ 38 w 94"/>
                <a:gd name="T3" fmla="*/ 0 h 21"/>
                <a:gd name="T4" fmla="*/ 46 w 94"/>
                <a:gd name="T5" fmla="*/ 2 h 21"/>
                <a:gd name="T6" fmla="*/ 38 w 94"/>
                <a:gd name="T7" fmla="*/ 2 h 21"/>
                <a:gd name="T8" fmla="*/ 44 w 94"/>
                <a:gd name="T9" fmla="*/ 7 h 21"/>
                <a:gd name="T10" fmla="*/ 13 w 94"/>
                <a:gd name="T11" fmla="*/ 1 h 21"/>
                <a:gd name="T12" fmla="*/ 1 w 94"/>
                <a:gd name="T13" fmla="*/ 5 h 21"/>
                <a:gd name="T14" fmla="*/ 0 w 94"/>
                <a:gd name="T15" fmla="*/ 7 h 21"/>
                <a:gd name="T16" fmla="*/ 7 w 94"/>
                <a:gd name="T17" fmla="*/ 10 h 21"/>
                <a:gd name="T18" fmla="*/ 11 w 94"/>
                <a:gd name="T19" fmla="*/ 14 h 21"/>
                <a:gd name="T20" fmla="*/ 50 w 94"/>
                <a:gd name="T21" fmla="*/ 24 h 21"/>
                <a:gd name="T22" fmla="*/ 51 w 94"/>
                <a:gd name="T23" fmla="*/ 21 h 21"/>
                <a:gd name="T24" fmla="*/ 82 w 94"/>
                <a:gd name="T25" fmla="*/ 18 h 21"/>
                <a:gd name="T26" fmla="*/ 97 w 94"/>
                <a:gd name="T27" fmla="*/ 18 h 21"/>
                <a:gd name="T28" fmla="*/ 90 w 94"/>
                <a:gd name="T29" fmla="*/ 17 h 21"/>
                <a:gd name="T30" fmla="*/ 101 w 94"/>
                <a:gd name="T31" fmla="*/ 15 h 21"/>
                <a:gd name="T32" fmla="*/ 102 w 94"/>
                <a:gd name="T33" fmla="*/ 10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94" h="21">
                  <a:moveTo>
                    <a:pt x="94" y="9"/>
                  </a:moveTo>
                  <a:lnTo>
                    <a:pt x="35" y="0"/>
                  </a:lnTo>
                  <a:lnTo>
                    <a:pt x="42" y="2"/>
                  </a:lnTo>
                  <a:lnTo>
                    <a:pt x="35" y="2"/>
                  </a:lnTo>
                  <a:lnTo>
                    <a:pt x="41" y="6"/>
                  </a:lnTo>
                  <a:lnTo>
                    <a:pt x="12" y="1"/>
                  </a:lnTo>
                  <a:lnTo>
                    <a:pt x="1" y="4"/>
                  </a:lnTo>
                  <a:lnTo>
                    <a:pt x="0" y="6"/>
                  </a:lnTo>
                  <a:lnTo>
                    <a:pt x="6" y="9"/>
                  </a:lnTo>
                  <a:lnTo>
                    <a:pt x="10" y="12"/>
                  </a:lnTo>
                  <a:lnTo>
                    <a:pt x="46" y="21"/>
                  </a:lnTo>
                  <a:lnTo>
                    <a:pt x="47" y="18"/>
                  </a:lnTo>
                  <a:lnTo>
                    <a:pt x="76" y="16"/>
                  </a:lnTo>
                  <a:lnTo>
                    <a:pt x="89" y="16"/>
                  </a:lnTo>
                  <a:lnTo>
                    <a:pt x="83" y="15"/>
                  </a:lnTo>
                  <a:lnTo>
                    <a:pt x="93" y="13"/>
                  </a:lnTo>
                  <a:lnTo>
                    <a:pt x="94" y="9"/>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78" name="Freeform 355"/>
            <p:cNvSpPr>
              <a:spLocks/>
            </p:cNvSpPr>
            <p:nvPr/>
          </p:nvSpPr>
          <p:spPr bwMode="auto">
            <a:xfrm>
              <a:off x="3562" y="1192"/>
              <a:ext cx="80" cy="18"/>
            </a:xfrm>
            <a:custGeom>
              <a:avLst/>
              <a:gdLst>
                <a:gd name="T0" fmla="*/ 68 w 72"/>
                <a:gd name="T1" fmla="*/ 5 h 17"/>
                <a:gd name="T2" fmla="*/ 48 w 72"/>
                <a:gd name="T3" fmla="*/ 2 h 17"/>
                <a:gd name="T4" fmla="*/ 40 w 72"/>
                <a:gd name="T5" fmla="*/ 4 h 17"/>
                <a:gd name="T6" fmla="*/ 33 w 72"/>
                <a:gd name="T7" fmla="*/ 0 h 17"/>
                <a:gd name="T8" fmla="*/ 3 w 72"/>
                <a:gd name="T9" fmla="*/ 2 h 17"/>
                <a:gd name="T10" fmla="*/ 0 w 72"/>
                <a:gd name="T11" fmla="*/ 8 h 17"/>
                <a:gd name="T12" fmla="*/ 10 w 72"/>
                <a:gd name="T13" fmla="*/ 8 h 17"/>
                <a:gd name="T14" fmla="*/ 27 w 72"/>
                <a:gd name="T15" fmla="*/ 15 h 17"/>
                <a:gd name="T16" fmla="*/ 80 w 72"/>
                <a:gd name="T17" fmla="*/ 18 h 17"/>
                <a:gd name="T18" fmla="*/ 74 w 72"/>
                <a:gd name="T19" fmla="*/ 13 h 17"/>
                <a:gd name="T20" fmla="*/ 68 w 72"/>
                <a:gd name="T21" fmla="*/ 5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2" h="17">
                  <a:moveTo>
                    <a:pt x="61" y="5"/>
                  </a:moveTo>
                  <a:lnTo>
                    <a:pt x="43" y="2"/>
                  </a:lnTo>
                  <a:lnTo>
                    <a:pt x="36" y="4"/>
                  </a:lnTo>
                  <a:lnTo>
                    <a:pt x="30" y="0"/>
                  </a:lnTo>
                  <a:lnTo>
                    <a:pt x="3" y="2"/>
                  </a:lnTo>
                  <a:lnTo>
                    <a:pt x="0" y="8"/>
                  </a:lnTo>
                  <a:lnTo>
                    <a:pt x="9" y="8"/>
                  </a:lnTo>
                  <a:lnTo>
                    <a:pt x="24" y="14"/>
                  </a:lnTo>
                  <a:lnTo>
                    <a:pt x="72" y="17"/>
                  </a:lnTo>
                  <a:lnTo>
                    <a:pt x="67" y="12"/>
                  </a:lnTo>
                  <a:lnTo>
                    <a:pt x="61" y="5"/>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79" name="Freeform 356"/>
            <p:cNvSpPr>
              <a:spLocks/>
            </p:cNvSpPr>
            <p:nvPr/>
          </p:nvSpPr>
          <p:spPr bwMode="auto">
            <a:xfrm>
              <a:off x="3653" y="1203"/>
              <a:ext cx="60" cy="20"/>
            </a:xfrm>
            <a:custGeom>
              <a:avLst/>
              <a:gdLst>
                <a:gd name="T0" fmla="*/ 59 w 54"/>
                <a:gd name="T1" fmla="*/ 11 h 19"/>
                <a:gd name="T2" fmla="*/ 29 w 54"/>
                <a:gd name="T3" fmla="*/ 2 h 19"/>
                <a:gd name="T4" fmla="*/ 22 w 54"/>
                <a:gd name="T5" fmla="*/ 7 h 19"/>
                <a:gd name="T6" fmla="*/ 17 w 54"/>
                <a:gd name="T7" fmla="*/ 0 h 19"/>
                <a:gd name="T8" fmla="*/ 9 w 54"/>
                <a:gd name="T9" fmla="*/ 0 h 19"/>
                <a:gd name="T10" fmla="*/ 12 w 54"/>
                <a:gd name="T11" fmla="*/ 2 h 19"/>
                <a:gd name="T12" fmla="*/ 0 w 54"/>
                <a:gd name="T13" fmla="*/ 2 h 19"/>
                <a:gd name="T14" fmla="*/ 3 w 54"/>
                <a:gd name="T15" fmla="*/ 4 h 19"/>
                <a:gd name="T16" fmla="*/ 10 w 54"/>
                <a:gd name="T17" fmla="*/ 8 h 19"/>
                <a:gd name="T18" fmla="*/ 2 w 54"/>
                <a:gd name="T19" fmla="*/ 11 h 19"/>
                <a:gd name="T20" fmla="*/ 7 w 54"/>
                <a:gd name="T21" fmla="*/ 20 h 19"/>
                <a:gd name="T22" fmla="*/ 60 w 54"/>
                <a:gd name="T23" fmla="*/ 13 h 19"/>
                <a:gd name="T24" fmla="*/ 59 w 54"/>
                <a:gd name="T25" fmla="*/ 11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4" h="19">
                  <a:moveTo>
                    <a:pt x="53" y="10"/>
                  </a:moveTo>
                  <a:lnTo>
                    <a:pt x="26" y="2"/>
                  </a:lnTo>
                  <a:lnTo>
                    <a:pt x="20" y="7"/>
                  </a:lnTo>
                  <a:lnTo>
                    <a:pt x="15" y="0"/>
                  </a:lnTo>
                  <a:lnTo>
                    <a:pt x="8" y="0"/>
                  </a:lnTo>
                  <a:lnTo>
                    <a:pt x="11" y="2"/>
                  </a:lnTo>
                  <a:lnTo>
                    <a:pt x="0" y="2"/>
                  </a:lnTo>
                  <a:lnTo>
                    <a:pt x="3" y="4"/>
                  </a:lnTo>
                  <a:lnTo>
                    <a:pt x="9" y="8"/>
                  </a:lnTo>
                  <a:lnTo>
                    <a:pt x="2" y="10"/>
                  </a:lnTo>
                  <a:lnTo>
                    <a:pt x="6" y="19"/>
                  </a:lnTo>
                  <a:lnTo>
                    <a:pt x="54" y="12"/>
                  </a:lnTo>
                  <a:lnTo>
                    <a:pt x="53" y="1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80" name="Freeform 357"/>
            <p:cNvSpPr>
              <a:spLocks/>
            </p:cNvSpPr>
            <p:nvPr/>
          </p:nvSpPr>
          <p:spPr bwMode="auto">
            <a:xfrm>
              <a:off x="3529" y="1181"/>
              <a:ext cx="64" cy="11"/>
            </a:xfrm>
            <a:custGeom>
              <a:avLst/>
              <a:gdLst>
                <a:gd name="T0" fmla="*/ 64 w 56"/>
                <a:gd name="T1" fmla="*/ 5 h 11"/>
                <a:gd name="T2" fmla="*/ 35 w 56"/>
                <a:gd name="T3" fmla="*/ 0 h 11"/>
                <a:gd name="T4" fmla="*/ 2 w 56"/>
                <a:gd name="T5" fmla="*/ 3 h 11"/>
                <a:gd name="T6" fmla="*/ 10 w 56"/>
                <a:gd name="T7" fmla="*/ 4 h 11"/>
                <a:gd name="T8" fmla="*/ 9 w 56"/>
                <a:gd name="T9" fmla="*/ 7 h 11"/>
                <a:gd name="T10" fmla="*/ 0 w 56"/>
                <a:gd name="T11" fmla="*/ 9 h 11"/>
                <a:gd name="T12" fmla="*/ 19 w 56"/>
                <a:gd name="T13" fmla="*/ 9 h 11"/>
                <a:gd name="T14" fmla="*/ 14 w 56"/>
                <a:gd name="T15" fmla="*/ 11 h 11"/>
                <a:gd name="T16" fmla="*/ 64 w 56"/>
                <a:gd name="T17" fmla="*/ 10 h 11"/>
                <a:gd name="T18" fmla="*/ 57 w 56"/>
                <a:gd name="T19" fmla="*/ 7 h 11"/>
                <a:gd name="T20" fmla="*/ 64 w 56"/>
                <a:gd name="T21" fmla="*/ 5 h 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6" h="11">
                  <a:moveTo>
                    <a:pt x="56" y="5"/>
                  </a:moveTo>
                  <a:lnTo>
                    <a:pt x="31" y="0"/>
                  </a:lnTo>
                  <a:lnTo>
                    <a:pt x="2" y="3"/>
                  </a:lnTo>
                  <a:lnTo>
                    <a:pt x="9" y="4"/>
                  </a:lnTo>
                  <a:lnTo>
                    <a:pt x="8" y="7"/>
                  </a:lnTo>
                  <a:lnTo>
                    <a:pt x="0" y="9"/>
                  </a:lnTo>
                  <a:lnTo>
                    <a:pt x="17" y="9"/>
                  </a:lnTo>
                  <a:lnTo>
                    <a:pt x="12" y="11"/>
                  </a:lnTo>
                  <a:lnTo>
                    <a:pt x="56" y="10"/>
                  </a:lnTo>
                  <a:lnTo>
                    <a:pt x="50" y="7"/>
                  </a:lnTo>
                  <a:lnTo>
                    <a:pt x="56" y="5"/>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81" name="Freeform 358"/>
            <p:cNvSpPr>
              <a:spLocks/>
            </p:cNvSpPr>
            <p:nvPr/>
          </p:nvSpPr>
          <p:spPr bwMode="auto">
            <a:xfrm>
              <a:off x="4253" y="1259"/>
              <a:ext cx="67" cy="11"/>
            </a:xfrm>
            <a:custGeom>
              <a:avLst/>
              <a:gdLst>
                <a:gd name="T0" fmla="*/ 67 w 59"/>
                <a:gd name="T1" fmla="*/ 6 h 11"/>
                <a:gd name="T2" fmla="*/ 16 w 59"/>
                <a:gd name="T3" fmla="*/ 2 h 11"/>
                <a:gd name="T4" fmla="*/ 0 w 59"/>
                <a:gd name="T5" fmla="*/ 0 h 11"/>
                <a:gd name="T6" fmla="*/ 6 w 59"/>
                <a:gd name="T7" fmla="*/ 5 h 11"/>
                <a:gd name="T8" fmla="*/ 61 w 59"/>
                <a:gd name="T9" fmla="*/ 11 h 11"/>
                <a:gd name="T10" fmla="*/ 67 w 59"/>
                <a:gd name="T11" fmla="*/ 6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9" h="11">
                  <a:moveTo>
                    <a:pt x="59" y="6"/>
                  </a:moveTo>
                  <a:lnTo>
                    <a:pt x="14" y="2"/>
                  </a:lnTo>
                  <a:lnTo>
                    <a:pt x="0" y="0"/>
                  </a:lnTo>
                  <a:lnTo>
                    <a:pt x="5" y="5"/>
                  </a:lnTo>
                  <a:lnTo>
                    <a:pt x="54" y="11"/>
                  </a:lnTo>
                  <a:lnTo>
                    <a:pt x="59" y="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82" name="Freeform 359"/>
            <p:cNvSpPr>
              <a:spLocks/>
            </p:cNvSpPr>
            <p:nvPr/>
          </p:nvSpPr>
          <p:spPr bwMode="auto">
            <a:xfrm>
              <a:off x="2831" y="1616"/>
              <a:ext cx="31" cy="14"/>
            </a:xfrm>
            <a:custGeom>
              <a:avLst/>
              <a:gdLst>
                <a:gd name="T0" fmla="*/ 9 w 29"/>
                <a:gd name="T1" fmla="*/ 0 h 11"/>
                <a:gd name="T2" fmla="*/ 7 w 29"/>
                <a:gd name="T3" fmla="*/ 4 h 11"/>
                <a:gd name="T4" fmla="*/ 0 w 29"/>
                <a:gd name="T5" fmla="*/ 3 h 11"/>
                <a:gd name="T6" fmla="*/ 0 w 29"/>
                <a:gd name="T7" fmla="*/ 4 h 11"/>
                <a:gd name="T8" fmla="*/ 1 w 29"/>
                <a:gd name="T9" fmla="*/ 6 h 11"/>
                <a:gd name="T10" fmla="*/ 2 w 29"/>
                <a:gd name="T11" fmla="*/ 6 h 11"/>
                <a:gd name="T12" fmla="*/ 0 w 29"/>
                <a:gd name="T13" fmla="*/ 8 h 11"/>
                <a:gd name="T14" fmla="*/ 0 w 29"/>
                <a:gd name="T15" fmla="*/ 10 h 11"/>
                <a:gd name="T16" fmla="*/ 6 w 29"/>
                <a:gd name="T17" fmla="*/ 11 h 11"/>
                <a:gd name="T18" fmla="*/ 31 w 29"/>
                <a:gd name="T19" fmla="*/ 14 h 11"/>
                <a:gd name="T20" fmla="*/ 31 w 29"/>
                <a:gd name="T21" fmla="*/ 4 h 11"/>
                <a:gd name="T22" fmla="*/ 18 w 29"/>
                <a:gd name="T23" fmla="*/ 3 h 11"/>
                <a:gd name="T24" fmla="*/ 9 w 29"/>
                <a:gd name="T25" fmla="*/ 0 h 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9" h="11">
                  <a:moveTo>
                    <a:pt x="8" y="0"/>
                  </a:moveTo>
                  <a:lnTo>
                    <a:pt x="7" y="3"/>
                  </a:lnTo>
                  <a:lnTo>
                    <a:pt x="0" y="2"/>
                  </a:lnTo>
                  <a:lnTo>
                    <a:pt x="0" y="3"/>
                  </a:lnTo>
                  <a:lnTo>
                    <a:pt x="1" y="5"/>
                  </a:lnTo>
                  <a:lnTo>
                    <a:pt x="2" y="5"/>
                  </a:lnTo>
                  <a:lnTo>
                    <a:pt x="0" y="6"/>
                  </a:lnTo>
                  <a:lnTo>
                    <a:pt x="0" y="8"/>
                  </a:lnTo>
                  <a:lnTo>
                    <a:pt x="6" y="9"/>
                  </a:lnTo>
                  <a:lnTo>
                    <a:pt x="29" y="11"/>
                  </a:lnTo>
                  <a:lnTo>
                    <a:pt x="29" y="3"/>
                  </a:lnTo>
                  <a:lnTo>
                    <a:pt x="17" y="2"/>
                  </a:lnTo>
                  <a:lnTo>
                    <a:pt x="8"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83" name="Freeform 360"/>
            <p:cNvSpPr>
              <a:spLocks/>
            </p:cNvSpPr>
            <p:nvPr/>
          </p:nvSpPr>
          <p:spPr bwMode="auto">
            <a:xfrm>
              <a:off x="4224" y="1285"/>
              <a:ext cx="51" cy="11"/>
            </a:xfrm>
            <a:custGeom>
              <a:avLst/>
              <a:gdLst>
                <a:gd name="T0" fmla="*/ 51 w 46"/>
                <a:gd name="T1" fmla="*/ 11 h 10"/>
                <a:gd name="T2" fmla="*/ 0 w 46"/>
                <a:gd name="T3" fmla="*/ 7 h 10"/>
                <a:gd name="T4" fmla="*/ 18 w 46"/>
                <a:gd name="T5" fmla="*/ 0 h 10"/>
                <a:gd name="T6" fmla="*/ 45 w 46"/>
                <a:gd name="T7" fmla="*/ 8 h 10"/>
                <a:gd name="T8" fmla="*/ 51 w 46"/>
                <a:gd name="T9" fmla="*/ 11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10">
                  <a:moveTo>
                    <a:pt x="46" y="10"/>
                  </a:moveTo>
                  <a:lnTo>
                    <a:pt x="0" y="6"/>
                  </a:lnTo>
                  <a:lnTo>
                    <a:pt x="16" y="0"/>
                  </a:lnTo>
                  <a:lnTo>
                    <a:pt x="41" y="7"/>
                  </a:lnTo>
                  <a:lnTo>
                    <a:pt x="46" y="1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84" name="Freeform 361"/>
            <p:cNvSpPr>
              <a:spLocks/>
            </p:cNvSpPr>
            <p:nvPr/>
          </p:nvSpPr>
          <p:spPr bwMode="auto">
            <a:xfrm>
              <a:off x="3149" y="1356"/>
              <a:ext cx="27" cy="14"/>
            </a:xfrm>
            <a:custGeom>
              <a:avLst/>
              <a:gdLst>
                <a:gd name="T0" fmla="*/ 27 w 24"/>
                <a:gd name="T1" fmla="*/ 7 h 12"/>
                <a:gd name="T2" fmla="*/ 7 w 24"/>
                <a:gd name="T3" fmla="*/ 14 h 12"/>
                <a:gd name="T4" fmla="*/ 0 w 24"/>
                <a:gd name="T5" fmla="*/ 5 h 12"/>
                <a:gd name="T6" fmla="*/ 7 w 24"/>
                <a:gd name="T7" fmla="*/ 0 h 12"/>
                <a:gd name="T8" fmla="*/ 27 w 24"/>
                <a:gd name="T9" fmla="*/ 7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12">
                  <a:moveTo>
                    <a:pt x="24" y="6"/>
                  </a:moveTo>
                  <a:lnTo>
                    <a:pt x="6" y="12"/>
                  </a:lnTo>
                  <a:lnTo>
                    <a:pt x="0" y="4"/>
                  </a:lnTo>
                  <a:lnTo>
                    <a:pt x="6" y="0"/>
                  </a:lnTo>
                  <a:lnTo>
                    <a:pt x="24" y="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85" name="Freeform 362"/>
            <p:cNvSpPr>
              <a:spLocks/>
            </p:cNvSpPr>
            <p:nvPr/>
          </p:nvSpPr>
          <p:spPr bwMode="auto">
            <a:xfrm>
              <a:off x="280" y="1323"/>
              <a:ext cx="40" cy="9"/>
            </a:xfrm>
            <a:custGeom>
              <a:avLst/>
              <a:gdLst>
                <a:gd name="T0" fmla="*/ 38 w 35"/>
                <a:gd name="T1" fmla="*/ 7 h 8"/>
                <a:gd name="T2" fmla="*/ 0 w 35"/>
                <a:gd name="T3" fmla="*/ 9 h 8"/>
                <a:gd name="T4" fmla="*/ 21 w 35"/>
                <a:gd name="T5" fmla="*/ 0 h 8"/>
                <a:gd name="T6" fmla="*/ 40 w 35"/>
                <a:gd name="T7" fmla="*/ 3 h 8"/>
                <a:gd name="T8" fmla="*/ 38 w 35"/>
                <a:gd name="T9" fmla="*/ 7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 h="8">
                  <a:moveTo>
                    <a:pt x="33" y="6"/>
                  </a:moveTo>
                  <a:lnTo>
                    <a:pt x="0" y="8"/>
                  </a:lnTo>
                  <a:lnTo>
                    <a:pt x="18" y="0"/>
                  </a:lnTo>
                  <a:lnTo>
                    <a:pt x="35" y="3"/>
                  </a:lnTo>
                  <a:lnTo>
                    <a:pt x="33" y="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86" name="Freeform 363"/>
            <p:cNvSpPr>
              <a:spLocks/>
            </p:cNvSpPr>
            <p:nvPr/>
          </p:nvSpPr>
          <p:spPr bwMode="auto">
            <a:xfrm>
              <a:off x="3042" y="1183"/>
              <a:ext cx="49" cy="9"/>
            </a:xfrm>
            <a:custGeom>
              <a:avLst/>
              <a:gdLst>
                <a:gd name="T0" fmla="*/ 49 w 43"/>
                <a:gd name="T1" fmla="*/ 1 h 7"/>
                <a:gd name="T2" fmla="*/ 19 w 43"/>
                <a:gd name="T3" fmla="*/ 6 h 7"/>
                <a:gd name="T4" fmla="*/ 9 w 43"/>
                <a:gd name="T5" fmla="*/ 9 h 7"/>
                <a:gd name="T6" fmla="*/ 0 w 43"/>
                <a:gd name="T7" fmla="*/ 9 h 7"/>
                <a:gd name="T8" fmla="*/ 9 w 43"/>
                <a:gd name="T9" fmla="*/ 6 h 7"/>
                <a:gd name="T10" fmla="*/ 27 w 43"/>
                <a:gd name="T11" fmla="*/ 1 h 7"/>
                <a:gd name="T12" fmla="*/ 41 w 43"/>
                <a:gd name="T13" fmla="*/ 0 h 7"/>
                <a:gd name="T14" fmla="*/ 49 w 43"/>
                <a:gd name="T15" fmla="*/ 1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3" h="7">
                  <a:moveTo>
                    <a:pt x="43" y="1"/>
                  </a:moveTo>
                  <a:lnTo>
                    <a:pt x="17" y="5"/>
                  </a:lnTo>
                  <a:lnTo>
                    <a:pt x="8" y="7"/>
                  </a:lnTo>
                  <a:lnTo>
                    <a:pt x="0" y="7"/>
                  </a:lnTo>
                  <a:lnTo>
                    <a:pt x="8" y="5"/>
                  </a:lnTo>
                  <a:lnTo>
                    <a:pt x="24" y="1"/>
                  </a:lnTo>
                  <a:lnTo>
                    <a:pt x="36" y="0"/>
                  </a:lnTo>
                  <a:lnTo>
                    <a:pt x="43" y="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87" name="Freeform 364"/>
            <p:cNvSpPr>
              <a:spLocks/>
            </p:cNvSpPr>
            <p:nvPr/>
          </p:nvSpPr>
          <p:spPr bwMode="auto">
            <a:xfrm>
              <a:off x="4860" y="1801"/>
              <a:ext cx="15" cy="20"/>
            </a:xfrm>
            <a:custGeom>
              <a:avLst/>
              <a:gdLst>
                <a:gd name="T0" fmla="*/ 15 w 15"/>
                <a:gd name="T1" fmla="*/ 0 h 18"/>
                <a:gd name="T2" fmla="*/ 3 w 15"/>
                <a:gd name="T3" fmla="*/ 6 h 18"/>
                <a:gd name="T4" fmla="*/ 0 w 15"/>
                <a:gd name="T5" fmla="*/ 20 h 18"/>
                <a:gd name="T6" fmla="*/ 6 w 15"/>
                <a:gd name="T7" fmla="*/ 12 h 18"/>
                <a:gd name="T8" fmla="*/ 12 w 15"/>
                <a:gd name="T9" fmla="*/ 3 h 18"/>
                <a:gd name="T10" fmla="*/ 15 w 15"/>
                <a:gd name="T11" fmla="*/ 0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 h="18">
                  <a:moveTo>
                    <a:pt x="15" y="0"/>
                  </a:moveTo>
                  <a:lnTo>
                    <a:pt x="3" y="5"/>
                  </a:lnTo>
                  <a:lnTo>
                    <a:pt x="0" y="18"/>
                  </a:lnTo>
                  <a:lnTo>
                    <a:pt x="6" y="11"/>
                  </a:lnTo>
                  <a:lnTo>
                    <a:pt x="12" y="3"/>
                  </a:lnTo>
                  <a:lnTo>
                    <a:pt x="15"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88" name="Freeform 365"/>
            <p:cNvSpPr>
              <a:spLocks/>
            </p:cNvSpPr>
            <p:nvPr/>
          </p:nvSpPr>
          <p:spPr bwMode="auto">
            <a:xfrm>
              <a:off x="4762" y="1323"/>
              <a:ext cx="20" cy="11"/>
            </a:xfrm>
            <a:custGeom>
              <a:avLst/>
              <a:gdLst>
                <a:gd name="T0" fmla="*/ 4 w 17"/>
                <a:gd name="T1" fmla="*/ 0 h 10"/>
                <a:gd name="T2" fmla="*/ 0 w 17"/>
                <a:gd name="T3" fmla="*/ 7 h 10"/>
                <a:gd name="T4" fmla="*/ 11 w 17"/>
                <a:gd name="T5" fmla="*/ 11 h 10"/>
                <a:gd name="T6" fmla="*/ 20 w 17"/>
                <a:gd name="T7" fmla="*/ 10 h 10"/>
                <a:gd name="T8" fmla="*/ 4 w 17"/>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0">
                  <a:moveTo>
                    <a:pt x="3" y="0"/>
                  </a:moveTo>
                  <a:lnTo>
                    <a:pt x="0" y="6"/>
                  </a:lnTo>
                  <a:lnTo>
                    <a:pt x="9" y="10"/>
                  </a:lnTo>
                  <a:lnTo>
                    <a:pt x="17" y="9"/>
                  </a:lnTo>
                  <a:lnTo>
                    <a:pt x="3"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89" name="Freeform 366"/>
            <p:cNvSpPr>
              <a:spLocks/>
            </p:cNvSpPr>
            <p:nvPr/>
          </p:nvSpPr>
          <p:spPr bwMode="auto">
            <a:xfrm>
              <a:off x="3269" y="1341"/>
              <a:ext cx="31" cy="9"/>
            </a:xfrm>
            <a:custGeom>
              <a:avLst/>
              <a:gdLst>
                <a:gd name="T0" fmla="*/ 31 w 28"/>
                <a:gd name="T1" fmla="*/ 9 h 9"/>
                <a:gd name="T2" fmla="*/ 3 w 28"/>
                <a:gd name="T3" fmla="*/ 0 h 9"/>
                <a:gd name="T4" fmla="*/ 0 w 28"/>
                <a:gd name="T5" fmla="*/ 3 h 9"/>
                <a:gd name="T6" fmla="*/ 20 w 28"/>
                <a:gd name="T7" fmla="*/ 9 h 9"/>
                <a:gd name="T8" fmla="*/ 31 w 28"/>
                <a:gd name="T9" fmla="*/ 9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9">
                  <a:moveTo>
                    <a:pt x="28" y="9"/>
                  </a:moveTo>
                  <a:lnTo>
                    <a:pt x="3" y="0"/>
                  </a:lnTo>
                  <a:lnTo>
                    <a:pt x="0" y="3"/>
                  </a:lnTo>
                  <a:lnTo>
                    <a:pt x="18" y="9"/>
                  </a:lnTo>
                  <a:lnTo>
                    <a:pt x="28" y="9"/>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0" name="Freeform 367"/>
            <p:cNvSpPr>
              <a:spLocks/>
            </p:cNvSpPr>
            <p:nvPr/>
          </p:nvSpPr>
          <p:spPr bwMode="auto">
            <a:xfrm>
              <a:off x="2847" y="1550"/>
              <a:ext cx="17" cy="9"/>
            </a:xfrm>
            <a:custGeom>
              <a:avLst/>
              <a:gdLst>
                <a:gd name="T0" fmla="*/ 17 w 16"/>
                <a:gd name="T1" fmla="*/ 1 h 7"/>
                <a:gd name="T2" fmla="*/ 2 w 16"/>
                <a:gd name="T3" fmla="*/ 9 h 7"/>
                <a:gd name="T4" fmla="*/ 0 w 16"/>
                <a:gd name="T5" fmla="*/ 1 h 7"/>
                <a:gd name="T6" fmla="*/ 15 w 16"/>
                <a:gd name="T7" fmla="*/ 0 h 7"/>
                <a:gd name="T8" fmla="*/ 17 w 16"/>
                <a:gd name="T9" fmla="*/ 1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7">
                  <a:moveTo>
                    <a:pt x="16" y="1"/>
                  </a:moveTo>
                  <a:lnTo>
                    <a:pt x="2" y="7"/>
                  </a:lnTo>
                  <a:lnTo>
                    <a:pt x="0" y="1"/>
                  </a:lnTo>
                  <a:lnTo>
                    <a:pt x="14" y="0"/>
                  </a:lnTo>
                  <a:lnTo>
                    <a:pt x="16" y="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1" name="Freeform 368"/>
            <p:cNvSpPr>
              <a:spLocks/>
            </p:cNvSpPr>
            <p:nvPr/>
          </p:nvSpPr>
          <p:spPr bwMode="auto">
            <a:xfrm>
              <a:off x="4860" y="1536"/>
              <a:ext cx="11" cy="14"/>
            </a:xfrm>
            <a:custGeom>
              <a:avLst/>
              <a:gdLst>
                <a:gd name="T0" fmla="*/ 11 w 11"/>
                <a:gd name="T1" fmla="*/ 4 h 11"/>
                <a:gd name="T2" fmla="*/ 5 w 11"/>
                <a:gd name="T3" fmla="*/ 14 h 11"/>
                <a:gd name="T4" fmla="*/ 0 w 11"/>
                <a:gd name="T5" fmla="*/ 6 h 11"/>
                <a:gd name="T6" fmla="*/ 5 w 11"/>
                <a:gd name="T7" fmla="*/ 0 h 11"/>
                <a:gd name="T8" fmla="*/ 11 w 11"/>
                <a:gd name="T9" fmla="*/ 4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1">
                  <a:moveTo>
                    <a:pt x="11" y="3"/>
                  </a:moveTo>
                  <a:lnTo>
                    <a:pt x="5" y="11"/>
                  </a:lnTo>
                  <a:lnTo>
                    <a:pt x="0" y="5"/>
                  </a:lnTo>
                  <a:lnTo>
                    <a:pt x="5" y="0"/>
                  </a:lnTo>
                  <a:lnTo>
                    <a:pt x="11" y="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2" name="Freeform 369"/>
            <p:cNvSpPr>
              <a:spLocks/>
            </p:cNvSpPr>
            <p:nvPr/>
          </p:nvSpPr>
          <p:spPr bwMode="auto">
            <a:xfrm>
              <a:off x="4660" y="1350"/>
              <a:ext cx="22" cy="4"/>
            </a:xfrm>
            <a:custGeom>
              <a:avLst/>
              <a:gdLst>
                <a:gd name="T0" fmla="*/ 22 w 21"/>
                <a:gd name="T1" fmla="*/ 1 h 3"/>
                <a:gd name="T2" fmla="*/ 19 w 21"/>
                <a:gd name="T3" fmla="*/ 4 h 3"/>
                <a:gd name="T4" fmla="*/ 0 w 21"/>
                <a:gd name="T5" fmla="*/ 0 h 3"/>
                <a:gd name="T6" fmla="*/ 19 w 21"/>
                <a:gd name="T7" fmla="*/ 0 h 3"/>
                <a:gd name="T8" fmla="*/ 22 w 21"/>
                <a:gd name="T9" fmla="*/ 1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 h="3">
                  <a:moveTo>
                    <a:pt x="21" y="1"/>
                  </a:moveTo>
                  <a:lnTo>
                    <a:pt x="18" y="3"/>
                  </a:lnTo>
                  <a:lnTo>
                    <a:pt x="0" y="0"/>
                  </a:lnTo>
                  <a:lnTo>
                    <a:pt x="18" y="0"/>
                  </a:lnTo>
                  <a:lnTo>
                    <a:pt x="21" y="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3" name="Freeform 370"/>
            <p:cNvSpPr>
              <a:spLocks/>
            </p:cNvSpPr>
            <p:nvPr/>
          </p:nvSpPr>
          <p:spPr bwMode="auto">
            <a:xfrm>
              <a:off x="3382" y="1292"/>
              <a:ext cx="20" cy="4"/>
            </a:xfrm>
            <a:custGeom>
              <a:avLst/>
              <a:gdLst>
                <a:gd name="T0" fmla="*/ 20 w 19"/>
                <a:gd name="T1" fmla="*/ 3 h 5"/>
                <a:gd name="T2" fmla="*/ 0 w 19"/>
                <a:gd name="T3" fmla="*/ 4 h 5"/>
                <a:gd name="T4" fmla="*/ 2 w 19"/>
                <a:gd name="T5" fmla="*/ 0 h 5"/>
                <a:gd name="T6" fmla="*/ 11 w 19"/>
                <a:gd name="T7" fmla="*/ 2 h 5"/>
                <a:gd name="T8" fmla="*/ 20 w 19"/>
                <a:gd name="T9" fmla="*/ 3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5">
                  <a:moveTo>
                    <a:pt x="19" y="4"/>
                  </a:moveTo>
                  <a:lnTo>
                    <a:pt x="0" y="5"/>
                  </a:lnTo>
                  <a:lnTo>
                    <a:pt x="2" y="0"/>
                  </a:lnTo>
                  <a:lnTo>
                    <a:pt x="10" y="2"/>
                  </a:lnTo>
                  <a:lnTo>
                    <a:pt x="19" y="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4" name="Freeform 371"/>
            <p:cNvSpPr>
              <a:spLocks/>
            </p:cNvSpPr>
            <p:nvPr/>
          </p:nvSpPr>
          <p:spPr bwMode="auto">
            <a:xfrm>
              <a:off x="3173" y="1183"/>
              <a:ext cx="34" cy="5"/>
            </a:xfrm>
            <a:custGeom>
              <a:avLst/>
              <a:gdLst>
                <a:gd name="T0" fmla="*/ 34 w 29"/>
                <a:gd name="T1" fmla="*/ 0 h 3"/>
                <a:gd name="T2" fmla="*/ 0 w 29"/>
                <a:gd name="T3" fmla="*/ 2 h 3"/>
                <a:gd name="T4" fmla="*/ 19 w 29"/>
                <a:gd name="T5" fmla="*/ 5 h 3"/>
                <a:gd name="T6" fmla="*/ 34 w 29"/>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 h="3">
                  <a:moveTo>
                    <a:pt x="29" y="0"/>
                  </a:moveTo>
                  <a:lnTo>
                    <a:pt x="0" y="1"/>
                  </a:lnTo>
                  <a:lnTo>
                    <a:pt x="16" y="3"/>
                  </a:lnTo>
                  <a:lnTo>
                    <a:pt x="29"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5" name="Freeform 372"/>
            <p:cNvSpPr>
              <a:spLocks/>
            </p:cNvSpPr>
            <p:nvPr/>
          </p:nvSpPr>
          <p:spPr bwMode="auto">
            <a:xfrm>
              <a:off x="3207" y="1181"/>
              <a:ext cx="31" cy="2"/>
            </a:xfrm>
            <a:custGeom>
              <a:avLst/>
              <a:gdLst>
                <a:gd name="T0" fmla="*/ 31 w 28"/>
                <a:gd name="T1" fmla="*/ 2 h 4"/>
                <a:gd name="T2" fmla="*/ 0 w 28"/>
                <a:gd name="T3" fmla="*/ 2 h 4"/>
                <a:gd name="T4" fmla="*/ 25 w 28"/>
                <a:gd name="T5" fmla="*/ 0 h 4"/>
                <a:gd name="T6" fmla="*/ 31 w 28"/>
                <a:gd name="T7" fmla="*/ 2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 h="4">
                  <a:moveTo>
                    <a:pt x="28" y="3"/>
                  </a:moveTo>
                  <a:lnTo>
                    <a:pt x="0" y="4"/>
                  </a:lnTo>
                  <a:lnTo>
                    <a:pt x="23" y="0"/>
                  </a:lnTo>
                  <a:lnTo>
                    <a:pt x="28" y="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6" name="Freeform 373"/>
            <p:cNvSpPr>
              <a:spLocks/>
            </p:cNvSpPr>
            <p:nvPr/>
          </p:nvSpPr>
          <p:spPr bwMode="auto">
            <a:xfrm>
              <a:off x="3867" y="1276"/>
              <a:ext cx="22" cy="5"/>
            </a:xfrm>
            <a:custGeom>
              <a:avLst/>
              <a:gdLst>
                <a:gd name="T0" fmla="*/ 20 w 21"/>
                <a:gd name="T1" fmla="*/ 0 h 3"/>
                <a:gd name="T2" fmla="*/ 0 w 21"/>
                <a:gd name="T3" fmla="*/ 2 h 3"/>
                <a:gd name="T4" fmla="*/ 22 w 21"/>
                <a:gd name="T5" fmla="*/ 5 h 3"/>
                <a:gd name="T6" fmla="*/ 20 w 21"/>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 h="3">
                  <a:moveTo>
                    <a:pt x="19" y="0"/>
                  </a:moveTo>
                  <a:lnTo>
                    <a:pt x="0" y="1"/>
                  </a:lnTo>
                  <a:lnTo>
                    <a:pt x="21" y="3"/>
                  </a:lnTo>
                  <a:lnTo>
                    <a:pt x="19"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7" name="Freeform 374"/>
            <p:cNvSpPr>
              <a:spLocks/>
            </p:cNvSpPr>
            <p:nvPr/>
          </p:nvSpPr>
          <p:spPr bwMode="auto">
            <a:xfrm>
              <a:off x="4904" y="1699"/>
              <a:ext cx="5" cy="11"/>
            </a:xfrm>
            <a:custGeom>
              <a:avLst/>
              <a:gdLst>
                <a:gd name="T0" fmla="*/ 5 w 5"/>
                <a:gd name="T1" fmla="*/ 1 h 11"/>
                <a:gd name="T2" fmla="*/ 1 w 5"/>
                <a:gd name="T3" fmla="*/ 11 h 11"/>
                <a:gd name="T4" fmla="*/ 0 w 5"/>
                <a:gd name="T5" fmla="*/ 0 h 11"/>
                <a:gd name="T6" fmla="*/ 5 w 5"/>
                <a:gd name="T7" fmla="*/ 1 h 1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11">
                  <a:moveTo>
                    <a:pt x="5" y="1"/>
                  </a:moveTo>
                  <a:lnTo>
                    <a:pt x="1" y="11"/>
                  </a:lnTo>
                  <a:lnTo>
                    <a:pt x="0" y="0"/>
                  </a:lnTo>
                  <a:lnTo>
                    <a:pt x="5" y="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8" name="Freeform 375"/>
            <p:cNvSpPr>
              <a:spLocks/>
            </p:cNvSpPr>
            <p:nvPr/>
          </p:nvSpPr>
          <p:spPr bwMode="auto">
            <a:xfrm>
              <a:off x="4846" y="1821"/>
              <a:ext cx="7" cy="11"/>
            </a:xfrm>
            <a:custGeom>
              <a:avLst/>
              <a:gdLst>
                <a:gd name="T0" fmla="*/ 7 w 6"/>
                <a:gd name="T1" fmla="*/ 0 h 11"/>
                <a:gd name="T2" fmla="*/ 0 w 6"/>
                <a:gd name="T3" fmla="*/ 11 h 11"/>
                <a:gd name="T4" fmla="*/ 0 w 6"/>
                <a:gd name="T5" fmla="*/ 3 h 11"/>
                <a:gd name="T6" fmla="*/ 7 w 6"/>
                <a:gd name="T7" fmla="*/ 0 h 1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11">
                  <a:moveTo>
                    <a:pt x="6" y="0"/>
                  </a:moveTo>
                  <a:lnTo>
                    <a:pt x="0" y="11"/>
                  </a:lnTo>
                  <a:lnTo>
                    <a:pt x="0" y="3"/>
                  </a:lnTo>
                  <a:lnTo>
                    <a:pt x="6"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9" name="Freeform 376"/>
            <p:cNvSpPr>
              <a:spLocks/>
            </p:cNvSpPr>
            <p:nvPr/>
          </p:nvSpPr>
          <p:spPr bwMode="auto">
            <a:xfrm>
              <a:off x="4213" y="1281"/>
              <a:ext cx="9" cy="4"/>
            </a:xfrm>
            <a:custGeom>
              <a:avLst/>
              <a:gdLst>
                <a:gd name="T0" fmla="*/ 9 w 10"/>
                <a:gd name="T1" fmla="*/ 0 h 5"/>
                <a:gd name="T2" fmla="*/ 0 w 10"/>
                <a:gd name="T3" fmla="*/ 0 h 5"/>
                <a:gd name="T4" fmla="*/ 9 w 10"/>
                <a:gd name="T5" fmla="*/ 4 h 5"/>
                <a:gd name="T6" fmla="*/ 9 w 10"/>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 h="5">
                  <a:moveTo>
                    <a:pt x="10" y="0"/>
                  </a:moveTo>
                  <a:lnTo>
                    <a:pt x="0" y="0"/>
                  </a:lnTo>
                  <a:lnTo>
                    <a:pt x="10" y="5"/>
                  </a:lnTo>
                  <a:lnTo>
                    <a:pt x="10"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0" name="Freeform 377"/>
            <p:cNvSpPr>
              <a:spLocks/>
            </p:cNvSpPr>
            <p:nvPr/>
          </p:nvSpPr>
          <p:spPr bwMode="auto">
            <a:xfrm>
              <a:off x="3029" y="1185"/>
              <a:ext cx="31" cy="3"/>
            </a:xfrm>
            <a:custGeom>
              <a:avLst/>
              <a:gdLst>
                <a:gd name="T0" fmla="*/ 31 w 27"/>
                <a:gd name="T1" fmla="*/ 0 h 1"/>
                <a:gd name="T2" fmla="*/ 0 w 27"/>
                <a:gd name="T3" fmla="*/ 3 h 1"/>
                <a:gd name="T4" fmla="*/ 7 w 27"/>
                <a:gd name="T5" fmla="*/ 0 h 1"/>
                <a:gd name="T6" fmla="*/ 31 w 27"/>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1">
                  <a:moveTo>
                    <a:pt x="27" y="0"/>
                  </a:moveTo>
                  <a:lnTo>
                    <a:pt x="0" y="1"/>
                  </a:lnTo>
                  <a:lnTo>
                    <a:pt x="6" y="0"/>
                  </a:lnTo>
                  <a:lnTo>
                    <a:pt x="27"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1" name="Freeform 378"/>
            <p:cNvSpPr>
              <a:spLocks/>
            </p:cNvSpPr>
            <p:nvPr/>
          </p:nvSpPr>
          <p:spPr bwMode="auto">
            <a:xfrm>
              <a:off x="3480" y="1308"/>
              <a:ext cx="13" cy="2"/>
            </a:xfrm>
            <a:custGeom>
              <a:avLst/>
              <a:gdLst>
                <a:gd name="T0" fmla="*/ 13 w 13"/>
                <a:gd name="T1" fmla="*/ 0 h 3"/>
                <a:gd name="T2" fmla="*/ 1 w 13"/>
                <a:gd name="T3" fmla="*/ 2 h 3"/>
                <a:gd name="T4" fmla="*/ 0 w 13"/>
                <a:gd name="T5" fmla="*/ 0 h 3"/>
                <a:gd name="T6" fmla="*/ 13 w 13"/>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3">
                  <a:moveTo>
                    <a:pt x="13" y="0"/>
                  </a:moveTo>
                  <a:lnTo>
                    <a:pt x="1" y="3"/>
                  </a:lnTo>
                  <a:lnTo>
                    <a:pt x="0" y="0"/>
                  </a:lnTo>
                  <a:lnTo>
                    <a:pt x="13"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2" name="Freeform 379"/>
            <p:cNvSpPr>
              <a:spLocks/>
            </p:cNvSpPr>
            <p:nvPr/>
          </p:nvSpPr>
          <p:spPr bwMode="auto">
            <a:xfrm>
              <a:off x="3156" y="1190"/>
              <a:ext cx="22" cy="2"/>
            </a:xfrm>
            <a:custGeom>
              <a:avLst/>
              <a:gdLst>
                <a:gd name="T0" fmla="*/ 22 w 20"/>
                <a:gd name="T1" fmla="*/ 0 h 2"/>
                <a:gd name="T2" fmla="*/ 0 w 20"/>
                <a:gd name="T3" fmla="*/ 0 h 2"/>
                <a:gd name="T4" fmla="*/ 10 w 20"/>
                <a:gd name="T5" fmla="*/ 2 h 2"/>
                <a:gd name="T6" fmla="*/ 22 w 20"/>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2">
                  <a:moveTo>
                    <a:pt x="20" y="0"/>
                  </a:moveTo>
                  <a:lnTo>
                    <a:pt x="0" y="0"/>
                  </a:lnTo>
                  <a:lnTo>
                    <a:pt x="9" y="2"/>
                  </a:lnTo>
                  <a:lnTo>
                    <a:pt x="20"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3" name="Freeform 380"/>
            <p:cNvSpPr>
              <a:spLocks/>
            </p:cNvSpPr>
            <p:nvPr/>
          </p:nvSpPr>
          <p:spPr bwMode="auto">
            <a:xfrm>
              <a:off x="4966" y="1610"/>
              <a:ext cx="25" cy="13"/>
            </a:xfrm>
            <a:custGeom>
              <a:avLst/>
              <a:gdLst>
                <a:gd name="T0" fmla="*/ 25 w 23"/>
                <a:gd name="T1" fmla="*/ 13 h 12"/>
                <a:gd name="T2" fmla="*/ 0 w 23"/>
                <a:gd name="T3" fmla="*/ 0 h 12"/>
                <a:gd name="T4" fmla="*/ 21 w 23"/>
                <a:gd name="T5" fmla="*/ 9 h 12"/>
                <a:gd name="T6" fmla="*/ 25 w 23"/>
                <a:gd name="T7" fmla="*/ 13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 h="12">
                  <a:moveTo>
                    <a:pt x="23" y="12"/>
                  </a:moveTo>
                  <a:lnTo>
                    <a:pt x="0" y="0"/>
                  </a:lnTo>
                  <a:lnTo>
                    <a:pt x="19" y="8"/>
                  </a:lnTo>
                  <a:lnTo>
                    <a:pt x="23" y="1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4" name="Freeform 381"/>
            <p:cNvSpPr>
              <a:spLocks/>
            </p:cNvSpPr>
            <p:nvPr/>
          </p:nvSpPr>
          <p:spPr bwMode="auto">
            <a:xfrm>
              <a:off x="4120" y="1254"/>
              <a:ext cx="13" cy="7"/>
            </a:xfrm>
            <a:custGeom>
              <a:avLst/>
              <a:gdLst>
                <a:gd name="T0" fmla="*/ 12 w 12"/>
                <a:gd name="T1" fmla="*/ 5 h 6"/>
                <a:gd name="T2" fmla="*/ 0 w 12"/>
                <a:gd name="T3" fmla="*/ 0 h 6"/>
                <a:gd name="T4" fmla="*/ 13 w 12"/>
                <a:gd name="T5" fmla="*/ 7 h 6"/>
                <a:gd name="T6" fmla="*/ 12 w 12"/>
                <a:gd name="T7" fmla="*/ 5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 h="6">
                  <a:moveTo>
                    <a:pt x="11" y="4"/>
                  </a:moveTo>
                  <a:lnTo>
                    <a:pt x="0" y="0"/>
                  </a:lnTo>
                  <a:lnTo>
                    <a:pt x="12" y="6"/>
                  </a:lnTo>
                  <a:lnTo>
                    <a:pt x="11" y="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5" name="Freeform 382"/>
            <p:cNvSpPr>
              <a:spLocks/>
            </p:cNvSpPr>
            <p:nvPr/>
          </p:nvSpPr>
          <p:spPr bwMode="auto">
            <a:xfrm>
              <a:off x="2847" y="1543"/>
              <a:ext cx="13" cy="2"/>
            </a:xfrm>
            <a:custGeom>
              <a:avLst/>
              <a:gdLst>
                <a:gd name="T0" fmla="*/ 13 w 11"/>
                <a:gd name="T1" fmla="*/ 2 h 1"/>
                <a:gd name="T2" fmla="*/ 0 w 11"/>
                <a:gd name="T3" fmla="*/ 2 h 1"/>
                <a:gd name="T4" fmla="*/ 5 w 11"/>
                <a:gd name="T5" fmla="*/ 0 h 1"/>
                <a:gd name="T6" fmla="*/ 13 w 11"/>
                <a:gd name="T7" fmla="*/ 2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 h="1">
                  <a:moveTo>
                    <a:pt x="11" y="1"/>
                  </a:moveTo>
                  <a:lnTo>
                    <a:pt x="0" y="1"/>
                  </a:lnTo>
                  <a:lnTo>
                    <a:pt x="4" y="0"/>
                  </a:lnTo>
                  <a:lnTo>
                    <a:pt x="11" y="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6" name="Rectangle 383"/>
            <p:cNvSpPr>
              <a:spLocks noChangeArrowheads="1"/>
            </p:cNvSpPr>
            <p:nvPr/>
          </p:nvSpPr>
          <p:spPr bwMode="auto">
            <a:xfrm>
              <a:off x="2729" y="1830"/>
              <a:ext cx="0" cy="0"/>
            </a:xfrm>
            <a:prstGeom prst="rect">
              <a:avLst/>
            </a:prstGeom>
            <a:grpFill/>
            <a:ln w="3175">
              <a:solidFill>
                <a:schemeClr val="bg2">
                  <a:lumMod val="75000"/>
                </a:schemeClr>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90000"/>
                </a:lnSpc>
              </a:pPr>
              <a:endParaRPr lang="en-US" altLang="zh-CN" sz="1400"/>
            </a:p>
          </p:txBody>
        </p:sp>
        <p:sp>
          <p:nvSpPr>
            <p:cNvPr id="407" name="Freeform 384"/>
            <p:cNvSpPr>
              <a:spLocks/>
            </p:cNvSpPr>
            <p:nvPr/>
          </p:nvSpPr>
          <p:spPr bwMode="auto">
            <a:xfrm>
              <a:off x="2787" y="1721"/>
              <a:ext cx="91" cy="33"/>
            </a:xfrm>
            <a:custGeom>
              <a:avLst/>
              <a:gdLst>
                <a:gd name="T0" fmla="*/ 33 w 82"/>
                <a:gd name="T1" fmla="*/ 0 h 30"/>
                <a:gd name="T2" fmla="*/ 33 w 82"/>
                <a:gd name="T3" fmla="*/ 1 h 30"/>
                <a:gd name="T4" fmla="*/ 29 w 82"/>
                <a:gd name="T5" fmla="*/ 6 h 30"/>
                <a:gd name="T6" fmla="*/ 24 w 82"/>
                <a:gd name="T7" fmla="*/ 8 h 30"/>
                <a:gd name="T8" fmla="*/ 24 w 82"/>
                <a:gd name="T9" fmla="*/ 10 h 30"/>
                <a:gd name="T10" fmla="*/ 19 w 82"/>
                <a:gd name="T11" fmla="*/ 14 h 30"/>
                <a:gd name="T12" fmla="*/ 11 w 82"/>
                <a:gd name="T13" fmla="*/ 17 h 30"/>
                <a:gd name="T14" fmla="*/ 6 w 82"/>
                <a:gd name="T15" fmla="*/ 17 h 30"/>
                <a:gd name="T16" fmla="*/ 0 w 82"/>
                <a:gd name="T17" fmla="*/ 17 h 30"/>
                <a:gd name="T18" fmla="*/ 11 w 82"/>
                <a:gd name="T19" fmla="*/ 31 h 30"/>
                <a:gd name="T20" fmla="*/ 16 w 82"/>
                <a:gd name="T21" fmla="*/ 32 h 30"/>
                <a:gd name="T22" fmla="*/ 36 w 82"/>
                <a:gd name="T23" fmla="*/ 33 h 30"/>
                <a:gd name="T24" fmla="*/ 60 w 82"/>
                <a:gd name="T25" fmla="*/ 21 h 30"/>
                <a:gd name="T26" fmla="*/ 87 w 82"/>
                <a:gd name="T27" fmla="*/ 23 h 30"/>
                <a:gd name="T28" fmla="*/ 91 w 82"/>
                <a:gd name="T29" fmla="*/ 10 h 30"/>
                <a:gd name="T30" fmla="*/ 67 w 82"/>
                <a:gd name="T31" fmla="*/ 4 h 30"/>
                <a:gd name="T32" fmla="*/ 53 w 82"/>
                <a:gd name="T33" fmla="*/ 6 h 30"/>
                <a:gd name="T34" fmla="*/ 51 w 82"/>
                <a:gd name="T35" fmla="*/ 1 h 30"/>
                <a:gd name="T36" fmla="*/ 33 w 82"/>
                <a:gd name="T37" fmla="*/ 0 h 3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30">
                  <a:moveTo>
                    <a:pt x="30" y="0"/>
                  </a:moveTo>
                  <a:lnTo>
                    <a:pt x="30" y="1"/>
                  </a:lnTo>
                  <a:lnTo>
                    <a:pt x="26" y="5"/>
                  </a:lnTo>
                  <a:lnTo>
                    <a:pt x="22" y="7"/>
                  </a:lnTo>
                  <a:lnTo>
                    <a:pt x="22" y="9"/>
                  </a:lnTo>
                  <a:lnTo>
                    <a:pt x="17" y="13"/>
                  </a:lnTo>
                  <a:lnTo>
                    <a:pt x="10" y="15"/>
                  </a:lnTo>
                  <a:lnTo>
                    <a:pt x="5" y="15"/>
                  </a:lnTo>
                  <a:lnTo>
                    <a:pt x="0" y="15"/>
                  </a:lnTo>
                  <a:lnTo>
                    <a:pt x="10" y="28"/>
                  </a:lnTo>
                  <a:lnTo>
                    <a:pt x="14" y="29"/>
                  </a:lnTo>
                  <a:lnTo>
                    <a:pt x="32" y="30"/>
                  </a:lnTo>
                  <a:lnTo>
                    <a:pt x="54" y="19"/>
                  </a:lnTo>
                  <a:lnTo>
                    <a:pt x="78" y="21"/>
                  </a:lnTo>
                  <a:lnTo>
                    <a:pt x="82" y="9"/>
                  </a:lnTo>
                  <a:lnTo>
                    <a:pt x="60" y="4"/>
                  </a:lnTo>
                  <a:lnTo>
                    <a:pt x="48" y="5"/>
                  </a:lnTo>
                  <a:lnTo>
                    <a:pt x="46" y="1"/>
                  </a:lnTo>
                  <a:lnTo>
                    <a:pt x="30"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8" name="Freeform 385"/>
            <p:cNvSpPr>
              <a:spLocks/>
            </p:cNvSpPr>
            <p:nvPr/>
          </p:nvSpPr>
          <p:spPr bwMode="auto">
            <a:xfrm>
              <a:off x="2742" y="1772"/>
              <a:ext cx="47" cy="29"/>
            </a:xfrm>
            <a:custGeom>
              <a:avLst/>
              <a:gdLst>
                <a:gd name="T0" fmla="*/ 8 w 42"/>
                <a:gd name="T1" fmla="*/ 29 h 25"/>
                <a:gd name="T2" fmla="*/ 15 w 42"/>
                <a:gd name="T3" fmla="*/ 29 h 25"/>
                <a:gd name="T4" fmla="*/ 17 w 42"/>
                <a:gd name="T5" fmla="*/ 26 h 25"/>
                <a:gd name="T6" fmla="*/ 20 w 42"/>
                <a:gd name="T7" fmla="*/ 28 h 25"/>
                <a:gd name="T8" fmla="*/ 21 w 42"/>
                <a:gd name="T9" fmla="*/ 27 h 25"/>
                <a:gd name="T10" fmla="*/ 26 w 42"/>
                <a:gd name="T11" fmla="*/ 29 h 25"/>
                <a:gd name="T12" fmla="*/ 29 w 42"/>
                <a:gd name="T13" fmla="*/ 29 h 25"/>
                <a:gd name="T14" fmla="*/ 28 w 42"/>
                <a:gd name="T15" fmla="*/ 26 h 25"/>
                <a:gd name="T16" fmla="*/ 28 w 42"/>
                <a:gd name="T17" fmla="*/ 23 h 25"/>
                <a:gd name="T18" fmla="*/ 34 w 42"/>
                <a:gd name="T19" fmla="*/ 21 h 25"/>
                <a:gd name="T20" fmla="*/ 36 w 42"/>
                <a:gd name="T21" fmla="*/ 21 h 25"/>
                <a:gd name="T22" fmla="*/ 34 w 42"/>
                <a:gd name="T23" fmla="*/ 19 h 25"/>
                <a:gd name="T24" fmla="*/ 34 w 42"/>
                <a:gd name="T25" fmla="*/ 16 h 25"/>
                <a:gd name="T26" fmla="*/ 32 w 42"/>
                <a:gd name="T27" fmla="*/ 13 h 25"/>
                <a:gd name="T28" fmla="*/ 37 w 42"/>
                <a:gd name="T29" fmla="*/ 12 h 25"/>
                <a:gd name="T30" fmla="*/ 39 w 42"/>
                <a:gd name="T31" fmla="*/ 9 h 25"/>
                <a:gd name="T32" fmla="*/ 44 w 42"/>
                <a:gd name="T33" fmla="*/ 9 h 25"/>
                <a:gd name="T34" fmla="*/ 44 w 42"/>
                <a:gd name="T35" fmla="*/ 8 h 25"/>
                <a:gd name="T36" fmla="*/ 46 w 42"/>
                <a:gd name="T37" fmla="*/ 7 h 25"/>
                <a:gd name="T38" fmla="*/ 47 w 42"/>
                <a:gd name="T39" fmla="*/ 6 h 25"/>
                <a:gd name="T40" fmla="*/ 41 w 42"/>
                <a:gd name="T41" fmla="*/ 2 h 25"/>
                <a:gd name="T42" fmla="*/ 40 w 42"/>
                <a:gd name="T43" fmla="*/ 0 h 25"/>
                <a:gd name="T44" fmla="*/ 9 w 42"/>
                <a:gd name="T45" fmla="*/ 8 h 25"/>
                <a:gd name="T46" fmla="*/ 2 w 42"/>
                <a:gd name="T47" fmla="*/ 7 h 25"/>
                <a:gd name="T48" fmla="*/ 0 w 42"/>
                <a:gd name="T49" fmla="*/ 14 h 25"/>
                <a:gd name="T50" fmla="*/ 3 w 42"/>
                <a:gd name="T51" fmla="*/ 27 h 25"/>
                <a:gd name="T52" fmla="*/ 8 w 42"/>
                <a:gd name="T53" fmla="*/ 29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2" h="25">
                  <a:moveTo>
                    <a:pt x="7" y="25"/>
                  </a:moveTo>
                  <a:lnTo>
                    <a:pt x="13" y="25"/>
                  </a:lnTo>
                  <a:lnTo>
                    <a:pt x="15" y="22"/>
                  </a:lnTo>
                  <a:lnTo>
                    <a:pt x="18" y="24"/>
                  </a:lnTo>
                  <a:lnTo>
                    <a:pt x="19" y="23"/>
                  </a:lnTo>
                  <a:lnTo>
                    <a:pt x="23" y="25"/>
                  </a:lnTo>
                  <a:lnTo>
                    <a:pt x="26" y="25"/>
                  </a:lnTo>
                  <a:lnTo>
                    <a:pt x="25" y="22"/>
                  </a:lnTo>
                  <a:lnTo>
                    <a:pt x="25" y="20"/>
                  </a:lnTo>
                  <a:lnTo>
                    <a:pt x="30" y="18"/>
                  </a:lnTo>
                  <a:lnTo>
                    <a:pt x="32" y="18"/>
                  </a:lnTo>
                  <a:lnTo>
                    <a:pt x="30" y="16"/>
                  </a:lnTo>
                  <a:lnTo>
                    <a:pt x="30" y="14"/>
                  </a:lnTo>
                  <a:lnTo>
                    <a:pt x="29" y="11"/>
                  </a:lnTo>
                  <a:lnTo>
                    <a:pt x="33" y="10"/>
                  </a:lnTo>
                  <a:lnTo>
                    <a:pt x="35" y="8"/>
                  </a:lnTo>
                  <a:lnTo>
                    <a:pt x="39" y="8"/>
                  </a:lnTo>
                  <a:lnTo>
                    <a:pt x="39" y="7"/>
                  </a:lnTo>
                  <a:lnTo>
                    <a:pt x="41" y="6"/>
                  </a:lnTo>
                  <a:lnTo>
                    <a:pt x="42" y="5"/>
                  </a:lnTo>
                  <a:lnTo>
                    <a:pt x="37" y="2"/>
                  </a:lnTo>
                  <a:lnTo>
                    <a:pt x="36" y="0"/>
                  </a:lnTo>
                  <a:lnTo>
                    <a:pt x="8" y="7"/>
                  </a:lnTo>
                  <a:lnTo>
                    <a:pt x="2" y="6"/>
                  </a:lnTo>
                  <a:lnTo>
                    <a:pt x="0" y="12"/>
                  </a:lnTo>
                  <a:lnTo>
                    <a:pt x="3" y="23"/>
                  </a:lnTo>
                  <a:lnTo>
                    <a:pt x="7" y="25"/>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9" name="Freeform 386"/>
            <p:cNvSpPr>
              <a:spLocks/>
            </p:cNvSpPr>
            <p:nvPr/>
          </p:nvSpPr>
          <p:spPr bwMode="auto">
            <a:xfrm>
              <a:off x="2691" y="1363"/>
              <a:ext cx="162" cy="247"/>
            </a:xfrm>
            <a:custGeom>
              <a:avLst/>
              <a:gdLst>
                <a:gd name="T0" fmla="*/ 113 w 145"/>
                <a:gd name="T1" fmla="*/ 95 h 221"/>
                <a:gd name="T2" fmla="*/ 94 w 145"/>
                <a:gd name="T3" fmla="*/ 106 h 221"/>
                <a:gd name="T4" fmla="*/ 83 w 145"/>
                <a:gd name="T5" fmla="*/ 115 h 221"/>
                <a:gd name="T6" fmla="*/ 79 w 145"/>
                <a:gd name="T7" fmla="*/ 129 h 221"/>
                <a:gd name="T8" fmla="*/ 101 w 145"/>
                <a:gd name="T9" fmla="*/ 155 h 221"/>
                <a:gd name="T10" fmla="*/ 93 w 145"/>
                <a:gd name="T11" fmla="*/ 171 h 221"/>
                <a:gd name="T12" fmla="*/ 88 w 145"/>
                <a:gd name="T13" fmla="*/ 169 h 221"/>
                <a:gd name="T14" fmla="*/ 102 w 145"/>
                <a:gd name="T15" fmla="*/ 173 h 221"/>
                <a:gd name="T16" fmla="*/ 92 w 145"/>
                <a:gd name="T17" fmla="*/ 177 h 221"/>
                <a:gd name="T18" fmla="*/ 75 w 145"/>
                <a:gd name="T19" fmla="*/ 184 h 221"/>
                <a:gd name="T20" fmla="*/ 79 w 145"/>
                <a:gd name="T21" fmla="*/ 190 h 221"/>
                <a:gd name="T22" fmla="*/ 80 w 145"/>
                <a:gd name="T23" fmla="*/ 202 h 221"/>
                <a:gd name="T24" fmla="*/ 76 w 145"/>
                <a:gd name="T25" fmla="*/ 216 h 221"/>
                <a:gd name="T26" fmla="*/ 49 w 145"/>
                <a:gd name="T27" fmla="*/ 236 h 221"/>
                <a:gd name="T28" fmla="*/ 31 w 145"/>
                <a:gd name="T29" fmla="*/ 245 h 221"/>
                <a:gd name="T30" fmla="*/ 22 w 145"/>
                <a:gd name="T31" fmla="*/ 218 h 221"/>
                <a:gd name="T32" fmla="*/ 9 w 145"/>
                <a:gd name="T33" fmla="*/ 193 h 221"/>
                <a:gd name="T34" fmla="*/ 4 w 145"/>
                <a:gd name="T35" fmla="*/ 191 h 221"/>
                <a:gd name="T36" fmla="*/ 2 w 145"/>
                <a:gd name="T37" fmla="*/ 180 h 221"/>
                <a:gd name="T38" fmla="*/ 13 w 145"/>
                <a:gd name="T39" fmla="*/ 146 h 221"/>
                <a:gd name="T40" fmla="*/ 19 w 145"/>
                <a:gd name="T41" fmla="*/ 135 h 221"/>
                <a:gd name="T42" fmla="*/ 8 w 145"/>
                <a:gd name="T43" fmla="*/ 111 h 221"/>
                <a:gd name="T44" fmla="*/ 19 w 145"/>
                <a:gd name="T45" fmla="*/ 86 h 221"/>
                <a:gd name="T46" fmla="*/ 25 w 145"/>
                <a:gd name="T47" fmla="*/ 77 h 221"/>
                <a:gd name="T48" fmla="*/ 32 w 145"/>
                <a:gd name="T49" fmla="*/ 50 h 221"/>
                <a:gd name="T50" fmla="*/ 51 w 145"/>
                <a:gd name="T51" fmla="*/ 37 h 221"/>
                <a:gd name="T52" fmla="*/ 75 w 145"/>
                <a:gd name="T53" fmla="*/ 15 h 221"/>
                <a:gd name="T54" fmla="*/ 99 w 145"/>
                <a:gd name="T55" fmla="*/ 9 h 221"/>
                <a:gd name="T56" fmla="*/ 105 w 145"/>
                <a:gd name="T57" fmla="*/ 0 h 221"/>
                <a:gd name="T58" fmla="*/ 155 w 145"/>
                <a:gd name="T59" fmla="*/ 39 h 221"/>
                <a:gd name="T60" fmla="*/ 143 w 145"/>
                <a:gd name="T61" fmla="*/ 55 h 221"/>
                <a:gd name="T62" fmla="*/ 136 w 145"/>
                <a:gd name="T63" fmla="*/ 60 h 221"/>
                <a:gd name="T64" fmla="*/ 127 w 145"/>
                <a:gd name="T65" fmla="*/ 64 h 221"/>
                <a:gd name="T66" fmla="*/ 128 w 145"/>
                <a:gd name="T67" fmla="*/ 82 h 22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45" h="221">
                  <a:moveTo>
                    <a:pt x="115" y="73"/>
                  </a:moveTo>
                  <a:lnTo>
                    <a:pt x="101" y="85"/>
                  </a:lnTo>
                  <a:lnTo>
                    <a:pt x="90" y="91"/>
                  </a:lnTo>
                  <a:lnTo>
                    <a:pt x="84" y="95"/>
                  </a:lnTo>
                  <a:lnTo>
                    <a:pt x="77" y="96"/>
                  </a:lnTo>
                  <a:lnTo>
                    <a:pt x="74" y="103"/>
                  </a:lnTo>
                  <a:lnTo>
                    <a:pt x="72" y="105"/>
                  </a:lnTo>
                  <a:lnTo>
                    <a:pt x="71" y="115"/>
                  </a:lnTo>
                  <a:lnTo>
                    <a:pt x="76" y="133"/>
                  </a:lnTo>
                  <a:lnTo>
                    <a:pt x="90" y="139"/>
                  </a:lnTo>
                  <a:lnTo>
                    <a:pt x="96" y="146"/>
                  </a:lnTo>
                  <a:lnTo>
                    <a:pt x="83" y="153"/>
                  </a:lnTo>
                  <a:lnTo>
                    <a:pt x="78" y="149"/>
                  </a:lnTo>
                  <a:lnTo>
                    <a:pt x="79" y="151"/>
                  </a:lnTo>
                  <a:lnTo>
                    <a:pt x="62" y="152"/>
                  </a:lnTo>
                  <a:lnTo>
                    <a:pt x="91" y="155"/>
                  </a:lnTo>
                  <a:lnTo>
                    <a:pt x="83" y="161"/>
                  </a:lnTo>
                  <a:lnTo>
                    <a:pt x="82" y="158"/>
                  </a:lnTo>
                  <a:lnTo>
                    <a:pt x="73" y="167"/>
                  </a:lnTo>
                  <a:lnTo>
                    <a:pt x="67" y="165"/>
                  </a:lnTo>
                  <a:lnTo>
                    <a:pt x="72" y="169"/>
                  </a:lnTo>
                  <a:lnTo>
                    <a:pt x="71" y="170"/>
                  </a:lnTo>
                  <a:lnTo>
                    <a:pt x="70" y="176"/>
                  </a:lnTo>
                  <a:lnTo>
                    <a:pt x="72" y="181"/>
                  </a:lnTo>
                  <a:lnTo>
                    <a:pt x="71" y="180"/>
                  </a:lnTo>
                  <a:lnTo>
                    <a:pt x="68" y="193"/>
                  </a:lnTo>
                  <a:lnTo>
                    <a:pt x="66" y="206"/>
                  </a:lnTo>
                  <a:lnTo>
                    <a:pt x="44" y="211"/>
                  </a:lnTo>
                  <a:lnTo>
                    <a:pt x="42" y="221"/>
                  </a:lnTo>
                  <a:lnTo>
                    <a:pt x="28" y="219"/>
                  </a:lnTo>
                  <a:lnTo>
                    <a:pt x="23" y="206"/>
                  </a:lnTo>
                  <a:lnTo>
                    <a:pt x="20" y="195"/>
                  </a:lnTo>
                  <a:lnTo>
                    <a:pt x="7" y="177"/>
                  </a:lnTo>
                  <a:lnTo>
                    <a:pt x="8" y="173"/>
                  </a:lnTo>
                  <a:lnTo>
                    <a:pt x="5" y="171"/>
                  </a:lnTo>
                  <a:lnTo>
                    <a:pt x="4" y="171"/>
                  </a:lnTo>
                  <a:lnTo>
                    <a:pt x="0" y="162"/>
                  </a:lnTo>
                  <a:lnTo>
                    <a:pt x="2" y="161"/>
                  </a:lnTo>
                  <a:lnTo>
                    <a:pt x="10" y="145"/>
                  </a:lnTo>
                  <a:lnTo>
                    <a:pt x="12" y="131"/>
                  </a:lnTo>
                  <a:lnTo>
                    <a:pt x="12" y="126"/>
                  </a:lnTo>
                  <a:lnTo>
                    <a:pt x="17" y="121"/>
                  </a:lnTo>
                  <a:lnTo>
                    <a:pt x="7" y="115"/>
                  </a:lnTo>
                  <a:lnTo>
                    <a:pt x="7" y="99"/>
                  </a:lnTo>
                  <a:lnTo>
                    <a:pt x="6" y="84"/>
                  </a:lnTo>
                  <a:lnTo>
                    <a:pt x="17" y="77"/>
                  </a:lnTo>
                  <a:lnTo>
                    <a:pt x="28" y="75"/>
                  </a:lnTo>
                  <a:lnTo>
                    <a:pt x="22" y="69"/>
                  </a:lnTo>
                  <a:lnTo>
                    <a:pt x="31" y="49"/>
                  </a:lnTo>
                  <a:lnTo>
                    <a:pt x="29" y="45"/>
                  </a:lnTo>
                  <a:lnTo>
                    <a:pt x="40" y="43"/>
                  </a:lnTo>
                  <a:lnTo>
                    <a:pt x="46" y="33"/>
                  </a:lnTo>
                  <a:lnTo>
                    <a:pt x="52" y="18"/>
                  </a:lnTo>
                  <a:lnTo>
                    <a:pt x="67" y="13"/>
                  </a:lnTo>
                  <a:lnTo>
                    <a:pt x="68" y="8"/>
                  </a:lnTo>
                  <a:lnTo>
                    <a:pt x="89" y="8"/>
                  </a:lnTo>
                  <a:lnTo>
                    <a:pt x="88" y="0"/>
                  </a:lnTo>
                  <a:lnTo>
                    <a:pt x="94" y="0"/>
                  </a:lnTo>
                  <a:lnTo>
                    <a:pt x="127" y="14"/>
                  </a:lnTo>
                  <a:lnTo>
                    <a:pt x="139" y="35"/>
                  </a:lnTo>
                  <a:lnTo>
                    <a:pt x="145" y="50"/>
                  </a:lnTo>
                  <a:lnTo>
                    <a:pt x="128" y="49"/>
                  </a:lnTo>
                  <a:lnTo>
                    <a:pt x="124" y="51"/>
                  </a:lnTo>
                  <a:lnTo>
                    <a:pt x="122" y="54"/>
                  </a:lnTo>
                  <a:lnTo>
                    <a:pt x="120" y="53"/>
                  </a:lnTo>
                  <a:lnTo>
                    <a:pt x="114" y="57"/>
                  </a:lnTo>
                  <a:lnTo>
                    <a:pt x="112" y="66"/>
                  </a:lnTo>
                  <a:lnTo>
                    <a:pt x="115" y="7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10" name="Freeform 387"/>
            <p:cNvSpPr>
              <a:spLocks/>
            </p:cNvSpPr>
            <p:nvPr/>
          </p:nvSpPr>
          <p:spPr bwMode="auto">
            <a:xfrm>
              <a:off x="2793" y="1563"/>
              <a:ext cx="9" cy="16"/>
            </a:xfrm>
            <a:custGeom>
              <a:avLst/>
              <a:gdLst>
                <a:gd name="T0" fmla="*/ 9 w 8"/>
                <a:gd name="T1" fmla="*/ 0 h 13"/>
                <a:gd name="T2" fmla="*/ 9 w 8"/>
                <a:gd name="T3" fmla="*/ 4 h 13"/>
                <a:gd name="T4" fmla="*/ 5 w 8"/>
                <a:gd name="T5" fmla="*/ 15 h 13"/>
                <a:gd name="T6" fmla="*/ 3 w 8"/>
                <a:gd name="T7" fmla="*/ 16 h 13"/>
                <a:gd name="T8" fmla="*/ 0 w 8"/>
                <a:gd name="T9" fmla="*/ 9 h 13"/>
                <a:gd name="T10" fmla="*/ 9 w 8"/>
                <a:gd name="T11" fmla="*/ 0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13">
                  <a:moveTo>
                    <a:pt x="8" y="0"/>
                  </a:moveTo>
                  <a:lnTo>
                    <a:pt x="8" y="3"/>
                  </a:lnTo>
                  <a:lnTo>
                    <a:pt x="4" y="12"/>
                  </a:lnTo>
                  <a:lnTo>
                    <a:pt x="3" y="13"/>
                  </a:lnTo>
                  <a:lnTo>
                    <a:pt x="0" y="7"/>
                  </a:lnTo>
                  <a:lnTo>
                    <a:pt x="8"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11" name="Freeform 388"/>
            <p:cNvSpPr>
              <a:spLocks/>
            </p:cNvSpPr>
            <p:nvPr/>
          </p:nvSpPr>
          <p:spPr bwMode="auto">
            <a:xfrm>
              <a:off x="2627" y="1756"/>
              <a:ext cx="69" cy="34"/>
            </a:xfrm>
            <a:custGeom>
              <a:avLst/>
              <a:gdLst>
                <a:gd name="T0" fmla="*/ 65 w 62"/>
                <a:gd name="T1" fmla="*/ 20 h 30"/>
                <a:gd name="T2" fmla="*/ 62 w 62"/>
                <a:gd name="T3" fmla="*/ 26 h 30"/>
                <a:gd name="T4" fmla="*/ 50 w 62"/>
                <a:gd name="T5" fmla="*/ 26 h 30"/>
                <a:gd name="T6" fmla="*/ 45 w 62"/>
                <a:gd name="T7" fmla="*/ 34 h 30"/>
                <a:gd name="T8" fmla="*/ 33 w 62"/>
                <a:gd name="T9" fmla="*/ 26 h 30"/>
                <a:gd name="T10" fmla="*/ 24 w 62"/>
                <a:gd name="T11" fmla="*/ 33 h 30"/>
                <a:gd name="T12" fmla="*/ 16 w 62"/>
                <a:gd name="T13" fmla="*/ 34 h 30"/>
                <a:gd name="T14" fmla="*/ 6 w 62"/>
                <a:gd name="T15" fmla="*/ 23 h 30"/>
                <a:gd name="T16" fmla="*/ 0 w 62"/>
                <a:gd name="T17" fmla="*/ 27 h 30"/>
                <a:gd name="T18" fmla="*/ 13 w 62"/>
                <a:gd name="T19" fmla="*/ 7 h 30"/>
                <a:gd name="T20" fmla="*/ 18 w 62"/>
                <a:gd name="T21" fmla="*/ 3 h 30"/>
                <a:gd name="T22" fmla="*/ 23 w 62"/>
                <a:gd name="T23" fmla="*/ 1 h 30"/>
                <a:gd name="T24" fmla="*/ 38 w 62"/>
                <a:gd name="T25" fmla="*/ 0 h 30"/>
                <a:gd name="T26" fmla="*/ 53 w 62"/>
                <a:gd name="T27" fmla="*/ 2 h 30"/>
                <a:gd name="T28" fmla="*/ 52 w 62"/>
                <a:gd name="T29" fmla="*/ 7 h 30"/>
                <a:gd name="T30" fmla="*/ 52 w 62"/>
                <a:gd name="T31" fmla="*/ 9 h 30"/>
                <a:gd name="T32" fmla="*/ 52 w 62"/>
                <a:gd name="T33" fmla="*/ 10 h 30"/>
                <a:gd name="T34" fmla="*/ 56 w 62"/>
                <a:gd name="T35" fmla="*/ 10 h 30"/>
                <a:gd name="T36" fmla="*/ 69 w 62"/>
                <a:gd name="T37" fmla="*/ 15 h 30"/>
                <a:gd name="T38" fmla="*/ 69 w 62"/>
                <a:gd name="T39" fmla="*/ 16 h 30"/>
                <a:gd name="T40" fmla="*/ 65 w 62"/>
                <a:gd name="T41" fmla="*/ 20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2" h="30">
                  <a:moveTo>
                    <a:pt x="58" y="18"/>
                  </a:moveTo>
                  <a:lnTo>
                    <a:pt x="56" y="23"/>
                  </a:lnTo>
                  <a:lnTo>
                    <a:pt x="45" y="23"/>
                  </a:lnTo>
                  <a:lnTo>
                    <a:pt x="40" y="30"/>
                  </a:lnTo>
                  <a:lnTo>
                    <a:pt x="30" y="23"/>
                  </a:lnTo>
                  <a:lnTo>
                    <a:pt x="22" y="29"/>
                  </a:lnTo>
                  <a:lnTo>
                    <a:pt x="14" y="30"/>
                  </a:lnTo>
                  <a:lnTo>
                    <a:pt x="5" y="20"/>
                  </a:lnTo>
                  <a:lnTo>
                    <a:pt x="0" y="24"/>
                  </a:lnTo>
                  <a:lnTo>
                    <a:pt x="12" y="6"/>
                  </a:lnTo>
                  <a:lnTo>
                    <a:pt x="16" y="3"/>
                  </a:lnTo>
                  <a:lnTo>
                    <a:pt x="21" y="1"/>
                  </a:lnTo>
                  <a:lnTo>
                    <a:pt x="34" y="0"/>
                  </a:lnTo>
                  <a:lnTo>
                    <a:pt x="48" y="2"/>
                  </a:lnTo>
                  <a:lnTo>
                    <a:pt x="47" y="6"/>
                  </a:lnTo>
                  <a:lnTo>
                    <a:pt x="47" y="8"/>
                  </a:lnTo>
                  <a:lnTo>
                    <a:pt x="47" y="9"/>
                  </a:lnTo>
                  <a:lnTo>
                    <a:pt x="50" y="9"/>
                  </a:lnTo>
                  <a:lnTo>
                    <a:pt x="62" y="13"/>
                  </a:lnTo>
                  <a:lnTo>
                    <a:pt x="62" y="14"/>
                  </a:lnTo>
                  <a:lnTo>
                    <a:pt x="58" y="18"/>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12" name="Freeform 389"/>
            <p:cNvSpPr>
              <a:spLocks/>
            </p:cNvSpPr>
            <p:nvPr/>
          </p:nvSpPr>
          <p:spPr bwMode="auto">
            <a:xfrm>
              <a:off x="2873" y="1663"/>
              <a:ext cx="285" cy="158"/>
            </a:xfrm>
            <a:custGeom>
              <a:avLst/>
              <a:gdLst>
                <a:gd name="T0" fmla="*/ 150 w 256"/>
                <a:gd name="T1" fmla="*/ 0 h 141"/>
                <a:gd name="T2" fmla="*/ 138 w 256"/>
                <a:gd name="T3" fmla="*/ 3 h 141"/>
                <a:gd name="T4" fmla="*/ 119 w 256"/>
                <a:gd name="T5" fmla="*/ 13 h 141"/>
                <a:gd name="T6" fmla="*/ 120 w 256"/>
                <a:gd name="T7" fmla="*/ 21 h 141"/>
                <a:gd name="T8" fmla="*/ 94 w 256"/>
                <a:gd name="T9" fmla="*/ 16 h 141"/>
                <a:gd name="T10" fmla="*/ 67 w 256"/>
                <a:gd name="T11" fmla="*/ 10 h 141"/>
                <a:gd name="T12" fmla="*/ 42 w 256"/>
                <a:gd name="T13" fmla="*/ 10 h 141"/>
                <a:gd name="T14" fmla="*/ 16 w 256"/>
                <a:gd name="T15" fmla="*/ 10 h 141"/>
                <a:gd name="T16" fmla="*/ 23 w 256"/>
                <a:gd name="T17" fmla="*/ 31 h 141"/>
                <a:gd name="T18" fmla="*/ 22 w 256"/>
                <a:gd name="T19" fmla="*/ 41 h 141"/>
                <a:gd name="T20" fmla="*/ 7 w 256"/>
                <a:gd name="T21" fmla="*/ 62 h 141"/>
                <a:gd name="T22" fmla="*/ 4 w 256"/>
                <a:gd name="T23" fmla="*/ 67 h 141"/>
                <a:gd name="T24" fmla="*/ 0 w 256"/>
                <a:gd name="T25" fmla="*/ 81 h 141"/>
                <a:gd name="T26" fmla="*/ 12 w 256"/>
                <a:gd name="T27" fmla="*/ 90 h 141"/>
                <a:gd name="T28" fmla="*/ 13 w 256"/>
                <a:gd name="T29" fmla="*/ 89 h 141"/>
                <a:gd name="T30" fmla="*/ 43 w 256"/>
                <a:gd name="T31" fmla="*/ 91 h 141"/>
                <a:gd name="T32" fmla="*/ 70 w 256"/>
                <a:gd name="T33" fmla="*/ 83 h 141"/>
                <a:gd name="T34" fmla="*/ 83 w 256"/>
                <a:gd name="T35" fmla="*/ 72 h 141"/>
                <a:gd name="T36" fmla="*/ 89 w 256"/>
                <a:gd name="T37" fmla="*/ 74 h 141"/>
                <a:gd name="T38" fmla="*/ 100 w 256"/>
                <a:gd name="T39" fmla="*/ 85 h 141"/>
                <a:gd name="T40" fmla="*/ 112 w 256"/>
                <a:gd name="T41" fmla="*/ 97 h 141"/>
                <a:gd name="T42" fmla="*/ 126 w 256"/>
                <a:gd name="T43" fmla="*/ 109 h 141"/>
                <a:gd name="T44" fmla="*/ 138 w 256"/>
                <a:gd name="T45" fmla="*/ 121 h 141"/>
                <a:gd name="T46" fmla="*/ 151 w 256"/>
                <a:gd name="T47" fmla="*/ 112 h 141"/>
                <a:gd name="T48" fmla="*/ 156 w 256"/>
                <a:gd name="T49" fmla="*/ 115 h 141"/>
                <a:gd name="T50" fmla="*/ 154 w 256"/>
                <a:gd name="T51" fmla="*/ 105 h 141"/>
                <a:gd name="T52" fmla="*/ 157 w 256"/>
                <a:gd name="T53" fmla="*/ 112 h 141"/>
                <a:gd name="T54" fmla="*/ 169 w 256"/>
                <a:gd name="T55" fmla="*/ 115 h 141"/>
                <a:gd name="T56" fmla="*/ 153 w 256"/>
                <a:gd name="T57" fmla="*/ 117 h 141"/>
                <a:gd name="T58" fmla="*/ 159 w 256"/>
                <a:gd name="T59" fmla="*/ 121 h 141"/>
                <a:gd name="T60" fmla="*/ 173 w 256"/>
                <a:gd name="T61" fmla="*/ 124 h 141"/>
                <a:gd name="T62" fmla="*/ 186 w 256"/>
                <a:gd name="T63" fmla="*/ 128 h 141"/>
                <a:gd name="T64" fmla="*/ 170 w 256"/>
                <a:gd name="T65" fmla="*/ 138 h 141"/>
                <a:gd name="T66" fmla="*/ 183 w 256"/>
                <a:gd name="T67" fmla="*/ 143 h 141"/>
                <a:gd name="T68" fmla="*/ 189 w 256"/>
                <a:gd name="T69" fmla="*/ 150 h 141"/>
                <a:gd name="T70" fmla="*/ 191 w 256"/>
                <a:gd name="T71" fmla="*/ 158 h 141"/>
                <a:gd name="T72" fmla="*/ 214 w 256"/>
                <a:gd name="T73" fmla="*/ 149 h 141"/>
                <a:gd name="T74" fmla="*/ 225 w 256"/>
                <a:gd name="T75" fmla="*/ 148 h 141"/>
                <a:gd name="T76" fmla="*/ 234 w 256"/>
                <a:gd name="T77" fmla="*/ 141 h 141"/>
                <a:gd name="T78" fmla="*/ 220 w 256"/>
                <a:gd name="T79" fmla="*/ 141 h 141"/>
                <a:gd name="T80" fmla="*/ 206 w 256"/>
                <a:gd name="T81" fmla="*/ 129 h 141"/>
                <a:gd name="T82" fmla="*/ 210 w 256"/>
                <a:gd name="T83" fmla="*/ 119 h 141"/>
                <a:gd name="T84" fmla="*/ 207 w 256"/>
                <a:gd name="T85" fmla="*/ 124 h 141"/>
                <a:gd name="T86" fmla="*/ 213 w 256"/>
                <a:gd name="T87" fmla="*/ 121 h 141"/>
                <a:gd name="T88" fmla="*/ 234 w 256"/>
                <a:gd name="T89" fmla="*/ 112 h 141"/>
                <a:gd name="T90" fmla="*/ 258 w 256"/>
                <a:gd name="T91" fmla="*/ 103 h 141"/>
                <a:gd name="T92" fmla="*/ 267 w 256"/>
                <a:gd name="T93" fmla="*/ 102 h 141"/>
                <a:gd name="T94" fmla="*/ 273 w 256"/>
                <a:gd name="T95" fmla="*/ 91 h 141"/>
                <a:gd name="T96" fmla="*/ 285 w 256"/>
                <a:gd name="T97" fmla="*/ 84 h 141"/>
                <a:gd name="T98" fmla="*/ 276 w 256"/>
                <a:gd name="T99" fmla="*/ 57 h 141"/>
                <a:gd name="T100" fmla="*/ 252 w 256"/>
                <a:gd name="T101" fmla="*/ 49 h 141"/>
                <a:gd name="T102" fmla="*/ 229 w 256"/>
                <a:gd name="T103" fmla="*/ 43 h 141"/>
                <a:gd name="T104" fmla="*/ 218 w 256"/>
                <a:gd name="T105" fmla="*/ 44 h 141"/>
                <a:gd name="T106" fmla="*/ 198 w 256"/>
                <a:gd name="T107" fmla="*/ 27 h 141"/>
                <a:gd name="T108" fmla="*/ 178 w 256"/>
                <a:gd name="T109" fmla="*/ 9 h 141"/>
                <a:gd name="T110" fmla="*/ 176 w 256"/>
                <a:gd name="T111" fmla="*/ 2 h 141"/>
                <a:gd name="T112" fmla="*/ 150 w 256"/>
                <a:gd name="T113" fmla="*/ 0 h 1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56" h="141">
                  <a:moveTo>
                    <a:pt x="135" y="0"/>
                  </a:moveTo>
                  <a:lnTo>
                    <a:pt x="124" y="3"/>
                  </a:lnTo>
                  <a:lnTo>
                    <a:pt x="107" y="12"/>
                  </a:lnTo>
                  <a:lnTo>
                    <a:pt x="108" y="19"/>
                  </a:lnTo>
                  <a:lnTo>
                    <a:pt x="84" y="14"/>
                  </a:lnTo>
                  <a:lnTo>
                    <a:pt x="60" y="9"/>
                  </a:lnTo>
                  <a:lnTo>
                    <a:pt x="38" y="9"/>
                  </a:lnTo>
                  <a:lnTo>
                    <a:pt x="14" y="9"/>
                  </a:lnTo>
                  <a:lnTo>
                    <a:pt x="21" y="28"/>
                  </a:lnTo>
                  <a:lnTo>
                    <a:pt x="20" y="37"/>
                  </a:lnTo>
                  <a:lnTo>
                    <a:pt x="6" y="55"/>
                  </a:lnTo>
                  <a:lnTo>
                    <a:pt x="4" y="60"/>
                  </a:lnTo>
                  <a:lnTo>
                    <a:pt x="0" y="72"/>
                  </a:lnTo>
                  <a:lnTo>
                    <a:pt x="11" y="80"/>
                  </a:lnTo>
                  <a:lnTo>
                    <a:pt x="12" y="79"/>
                  </a:lnTo>
                  <a:lnTo>
                    <a:pt x="39" y="81"/>
                  </a:lnTo>
                  <a:lnTo>
                    <a:pt x="63" y="74"/>
                  </a:lnTo>
                  <a:lnTo>
                    <a:pt x="75" y="64"/>
                  </a:lnTo>
                  <a:lnTo>
                    <a:pt x="80" y="66"/>
                  </a:lnTo>
                  <a:lnTo>
                    <a:pt x="90" y="76"/>
                  </a:lnTo>
                  <a:lnTo>
                    <a:pt x="101" y="87"/>
                  </a:lnTo>
                  <a:lnTo>
                    <a:pt x="113" y="97"/>
                  </a:lnTo>
                  <a:lnTo>
                    <a:pt x="124" y="108"/>
                  </a:lnTo>
                  <a:lnTo>
                    <a:pt x="136" y="100"/>
                  </a:lnTo>
                  <a:lnTo>
                    <a:pt x="140" y="103"/>
                  </a:lnTo>
                  <a:lnTo>
                    <a:pt x="138" y="94"/>
                  </a:lnTo>
                  <a:lnTo>
                    <a:pt x="141" y="100"/>
                  </a:lnTo>
                  <a:lnTo>
                    <a:pt x="152" y="103"/>
                  </a:lnTo>
                  <a:lnTo>
                    <a:pt x="137" y="104"/>
                  </a:lnTo>
                  <a:lnTo>
                    <a:pt x="143" y="108"/>
                  </a:lnTo>
                  <a:lnTo>
                    <a:pt x="155" y="111"/>
                  </a:lnTo>
                  <a:lnTo>
                    <a:pt x="167" y="114"/>
                  </a:lnTo>
                  <a:lnTo>
                    <a:pt x="153" y="123"/>
                  </a:lnTo>
                  <a:lnTo>
                    <a:pt x="164" y="128"/>
                  </a:lnTo>
                  <a:lnTo>
                    <a:pt x="170" y="134"/>
                  </a:lnTo>
                  <a:lnTo>
                    <a:pt x="172" y="141"/>
                  </a:lnTo>
                  <a:lnTo>
                    <a:pt x="192" y="133"/>
                  </a:lnTo>
                  <a:lnTo>
                    <a:pt x="202" y="132"/>
                  </a:lnTo>
                  <a:lnTo>
                    <a:pt x="210" y="126"/>
                  </a:lnTo>
                  <a:lnTo>
                    <a:pt x="198" y="126"/>
                  </a:lnTo>
                  <a:lnTo>
                    <a:pt x="185" y="115"/>
                  </a:lnTo>
                  <a:lnTo>
                    <a:pt x="189" y="106"/>
                  </a:lnTo>
                  <a:lnTo>
                    <a:pt x="186" y="111"/>
                  </a:lnTo>
                  <a:lnTo>
                    <a:pt x="191" y="108"/>
                  </a:lnTo>
                  <a:lnTo>
                    <a:pt x="210" y="100"/>
                  </a:lnTo>
                  <a:lnTo>
                    <a:pt x="232" y="92"/>
                  </a:lnTo>
                  <a:lnTo>
                    <a:pt x="240" y="91"/>
                  </a:lnTo>
                  <a:lnTo>
                    <a:pt x="245" y="81"/>
                  </a:lnTo>
                  <a:lnTo>
                    <a:pt x="256" y="75"/>
                  </a:lnTo>
                  <a:lnTo>
                    <a:pt x="248" y="51"/>
                  </a:lnTo>
                  <a:lnTo>
                    <a:pt x="226" y="44"/>
                  </a:lnTo>
                  <a:lnTo>
                    <a:pt x="206" y="38"/>
                  </a:lnTo>
                  <a:lnTo>
                    <a:pt x="196" y="39"/>
                  </a:lnTo>
                  <a:lnTo>
                    <a:pt x="178" y="24"/>
                  </a:lnTo>
                  <a:lnTo>
                    <a:pt x="160" y="8"/>
                  </a:lnTo>
                  <a:lnTo>
                    <a:pt x="158" y="2"/>
                  </a:lnTo>
                  <a:lnTo>
                    <a:pt x="135"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13" name="Freeform 390"/>
            <p:cNvSpPr>
              <a:spLocks/>
            </p:cNvSpPr>
            <p:nvPr/>
          </p:nvSpPr>
          <p:spPr bwMode="auto">
            <a:xfrm>
              <a:off x="2827" y="1788"/>
              <a:ext cx="69" cy="82"/>
            </a:xfrm>
            <a:custGeom>
              <a:avLst/>
              <a:gdLst>
                <a:gd name="T0" fmla="*/ 12 w 64"/>
                <a:gd name="T1" fmla="*/ 17 h 76"/>
                <a:gd name="T2" fmla="*/ 12 w 64"/>
                <a:gd name="T3" fmla="*/ 18 h 76"/>
                <a:gd name="T4" fmla="*/ 8 w 64"/>
                <a:gd name="T5" fmla="*/ 19 h 76"/>
                <a:gd name="T6" fmla="*/ 6 w 64"/>
                <a:gd name="T7" fmla="*/ 24 h 76"/>
                <a:gd name="T8" fmla="*/ 11 w 64"/>
                <a:gd name="T9" fmla="*/ 24 h 76"/>
                <a:gd name="T10" fmla="*/ 12 w 64"/>
                <a:gd name="T11" fmla="*/ 26 h 76"/>
                <a:gd name="T12" fmla="*/ 11 w 64"/>
                <a:gd name="T13" fmla="*/ 29 h 76"/>
                <a:gd name="T14" fmla="*/ 8 w 64"/>
                <a:gd name="T15" fmla="*/ 32 h 76"/>
                <a:gd name="T16" fmla="*/ 8 w 64"/>
                <a:gd name="T17" fmla="*/ 33 h 76"/>
                <a:gd name="T18" fmla="*/ 11 w 64"/>
                <a:gd name="T19" fmla="*/ 37 h 76"/>
                <a:gd name="T20" fmla="*/ 17 w 64"/>
                <a:gd name="T21" fmla="*/ 40 h 76"/>
                <a:gd name="T22" fmla="*/ 12 w 64"/>
                <a:gd name="T23" fmla="*/ 43 h 76"/>
                <a:gd name="T24" fmla="*/ 16 w 64"/>
                <a:gd name="T25" fmla="*/ 45 h 76"/>
                <a:gd name="T26" fmla="*/ 16 w 64"/>
                <a:gd name="T27" fmla="*/ 50 h 76"/>
                <a:gd name="T28" fmla="*/ 6 w 64"/>
                <a:gd name="T29" fmla="*/ 51 h 76"/>
                <a:gd name="T30" fmla="*/ 11 w 64"/>
                <a:gd name="T31" fmla="*/ 55 h 76"/>
                <a:gd name="T32" fmla="*/ 10 w 64"/>
                <a:gd name="T33" fmla="*/ 56 h 76"/>
                <a:gd name="T34" fmla="*/ 6 w 64"/>
                <a:gd name="T35" fmla="*/ 55 h 76"/>
                <a:gd name="T36" fmla="*/ 3 w 64"/>
                <a:gd name="T37" fmla="*/ 59 h 76"/>
                <a:gd name="T38" fmla="*/ 0 w 64"/>
                <a:gd name="T39" fmla="*/ 62 h 76"/>
                <a:gd name="T40" fmla="*/ 4 w 64"/>
                <a:gd name="T41" fmla="*/ 66 h 76"/>
                <a:gd name="T42" fmla="*/ 0 w 64"/>
                <a:gd name="T43" fmla="*/ 68 h 76"/>
                <a:gd name="T44" fmla="*/ 0 w 64"/>
                <a:gd name="T45" fmla="*/ 69 h 76"/>
                <a:gd name="T46" fmla="*/ 0 w 64"/>
                <a:gd name="T47" fmla="*/ 71 h 76"/>
                <a:gd name="T48" fmla="*/ 11 w 64"/>
                <a:gd name="T49" fmla="*/ 77 h 76"/>
                <a:gd name="T50" fmla="*/ 17 w 64"/>
                <a:gd name="T51" fmla="*/ 82 h 76"/>
                <a:gd name="T52" fmla="*/ 19 w 64"/>
                <a:gd name="T53" fmla="*/ 69 h 76"/>
                <a:gd name="T54" fmla="*/ 29 w 64"/>
                <a:gd name="T55" fmla="*/ 71 h 76"/>
                <a:gd name="T56" fmla="*/ 33 w 64"/>
                <a:gd name="T57" fmla="*/ 82 h 76"/>
                <a:gd name="T58" fmla="*/ 37 w 64"/>
                <a:gd name="T59" fmla="*/ 81 h 76"/>
                <a:gd name="T60" fmla="*/ 37 w 64"/>
                <a:gd name="T61" fmla="*/ 78 h 76"/>
                <a:gd name="T62" fmla="*/ 42 w 64"/>
                <a:gd name="T63" fmla="*/ 77 h 76"/>
                <a:gd name="T64" fmla="*/ 45 w 64"/>
                <a:gd name="T65" fmla="*/ 78 h 76"/>
                <a:gd name="T66" fmla="*/ 49 w 64"/>
                <a:gd name="T67" fmla="*/ 74 h 76"/>
                <a:gd name="T68" fmla="*/ 51 w 64"/>
                <a:gd name="T69" fmla="*/ 76 h 76"/>
                <a:gd name="T70" fmla="*/ 53 w 64"/>
                <a:gd name="T71" fmla="*/ 76 h 76"/>
                <a:gd name="T72" fmla="*/ 56 w 64"/>
                <a:gd name="T73" fmla="*/ 74 h 76"/>
                <a:gd name="T74" fmla="*/ 61 w 64"/>
                <a:gd name="T75" fmla="*/ 72 h 76"/>
                <a:gd name="T76" fmla="*/ 65 w 64"/>
                <a:gd name="T77" fmla="*/ 77 h 76"/>
                <a:gd name="T78" fmla="*/ 68 w 64"/>
                <a:gd name="T79" fmla="*/ 76 h 76"/>
                <a:gd name="T80" fmla="*/ 63 w 64"/>
                <a:gd name="T81" fmla="*/ 69 h 76"/>
                <a:gd name="T82" fmla="*/ 69 w 64"/>
                <a:gd name="T83" fmla="*/ 58 h 76"/>
                <a:gd name="T84" fmla="*/ 63 w 64"/>
                <a:gd name="T85" fmla="*/ 49 h 76"/>
                <a:gd name="T86" fmla="*/ 64 w 64"/>
                <a:gd name="T87" fmla="*/ 37 h 76"/>
                <a:gd name="T88" fmla="*/ 63 w 64"/>
                <a:gd name="T89" fmla="*/ 30 h 76"/>
                <a:gd name="T90" fmla="*/ 57 w 64"/>
                <a:gd name="T91" fmla="*/ 29 h 76"/>
                <a:gd name="T92" fmla="*/ 52 w 64"/>
                <a:gd name="T93" fmla="*/ 27 h 76"/>
                <a:gd name="T94" fmla="*/ 45 w 64"/>
                <a:gd name="T95" fmla="*/ 24 h 76"/>
                <a:gd name="T96" fmla="*/ 24 w 64"/>
                <a:gd name="T97" fmla="*/ 0 h 76"/>
                <a:gd name="T98" fmla="*/ 1 w 64"/>
                <a:gd name="T99" fmla="*/ 5 h 76"/>
                <a:gd name="T100" fmla="*/ 5 w 64"/>
                <a:gd name="T101" fmla="*/ 12 h 76"/>
                <a:gd name="T102" fmla="*/ 6 w 64"/>
                <a:gd name="T103" fmla="*/ 12 h 76"/>
                <a:gd name="T104" fmla="*/ 5 w 64"/>
                <a:gd name="T105" fmla="*/ 14 h 76"/>
                <a:gd name="T106" fmla="*/ 6 w 64"/>
                <a:gd name="T107" fmla="*/ 16 h 76"/>
                <a:gd name="T108" fmla="*/ 12 w 64"/>
                <a:gd name="T109" fmla="*/ 17 h 7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64" h="76">
                  <a:moveTo>
                    <a:pt x="11" y="16"/>
                  </a:moveTo>
                  <a:lnTo>
                    <a:pt x="11" y="17"/>
                  </a:lnTo>
                  <a:lnTo>
                    <a:pt x="7" y="18"/>
                  </a:lnTo>
                  <a:lnTo>
                    <a:pt x="6" y="22"/>
                  </a:lnTo>
                  <a:lnTo>
                    <a:pt x="10" y="22"/>
                  </a:lnTo>
                  <a:lnTo>
                    <a:pt x="11" y="24"/>
                  </a:lnTo>
                  <a:lnTo>
                    <a:pt x="10" y="27"/>
                  </a:lnTo>
                  <a:lnTo>
                    <a:pt x="7" y="30"/>
                  </a:lnTo>
                  <a:lnTo>
                    <a:pt x="7" y="31"/>
                  </a:lnTo>
                  <a:lnTo>
                    <a:pt x="10" y="34"/>
                  </a:lnTo>
                  <a:lnTo>
                    <a:pt x="16" y="37"/>
                  </a:lnTo>
                  <a:lnTo>
                    <a:pt x="11" y="40"/>
                  </a:lnTo>
                  <a:lnTo>
                    <a:pt x="15" y="42"/>
                  </a:lnTo>
                  <a:lnTo>
                    <a:pt x="15" y="46"/>
                  </a:lnTo>
                  <a:lnTo>
                    <a:pt x="6" y="47"/>
                  </a:lnTo>
                  <a:lnTo>
                    <a:pt x="10" y="51"/>
                  </a:lnTo>
                  <a:lnTo>
                    <a:pt x="9" y="52"/>
                  </a:lnTo>
                  <a:lnTo>
                    <a:pt x="6" y="51"/>
                  </a:lnTo>
                  <a:lnTo>
                    <a:pt x="3" y="55"/>
                  </a:lnTo>
                  <a:lnTo>
                    <a:pt x="0" y="57"/>
                  </a:lnTo>
                  <a:lnTo>
                    <a:pt x="4" y="61"/>
                  </a:lnTo>
                  <a:lnTo>
                    <a:pt x="0" y="63"/>
                  </a:lnTo>
                  <a:lnTo>
                    <a:pt x="0" y="64"/>
                  </a:lnTo>
                  <a:lnTo>
                    <a:pt x="0" y="66"/>
                  </a:lnTo>
                  <a:lnTo>
                    <a:pt x="10" y="71"/>
                  </a:lnTo>
                  <a:lnTo>
                    <a:pt x="16" y="76"/>
                  </a:lnTo>
                  <a:lnTo>
                    <a:pt x="18" y="64"/>
                  </a:lnTo>
                  <a:lnTo>
                    <a:pt x="27" y="66"/>
                  </a:lnTo>
                  <a:lnTo>
                    <a:pt x="31" y="76"/>
                  </a:lnTo>
                  <a:lnTo>
                    <a:pt x="34" y="75"/>
                  </a:lnTo>
                  <a:lnTo>
                    <a:pt x="34" y="72"/>
                  </a:lnTo>
                  <a:lnTo>
                    <a:pt x="39" y="71"/>
                  </a:lnTo>
                  <a:lnTo>
                    <a:pt x="42" y="72"/>
                  </a:lnTo>
                  <a:lnTo>
                    <a:pt x="45" y="69"/>
                  </a:lnTo>
                  <a:lnTo>
                    <a:pt x="47" y="70"/>
                  </a:lnTo>
                  <a:lnTo>
                    <a:pt x="49" y="70"/>
                  </a:lnTo>
                  <a:lnTo>
                    <a:pt x="52" y="69"/>
                  </a:lnTo>
                  <a:lnTo>
                    <a:pt x="57" y="67"/>
                  </a:lnTo>
                  <a:lnTo>
                    <a:pt x="60" y="71"/>
                  </a:lnTo>
                  <a:lnTo>
                    <a:pt x="63" y="70"/>
                  </a:lnTo>
                  <a:lnTo>
                    <a:pt x="58" y="64"/>
                  </a:lnTo>
                  <a:lnTo>
                    <a:pt x="64" y="54"/>
                  </a:lnTo>
                  <a:lnTo>
                    <a:pt x="58" y="45"/>
                  </a:lnTo>
                  <a:lnTo>
                    <a:pt x="59" y="34"/>
                  </a:lnTo>
                  <a:lnTo>
                    <a:pt x="58" y="28"/>
                  </a:lnTo>
                  <a:lnTo>
                    <a:pt x="53" y="27"/>
                  </a:lnTo>
                  <a:lnTo>
                    <a:pt x="48" y="25"/>
                  </a:lnTo>
                  <a:lnTo>
                    <a:pt x="42" y="22"/>
                  </a:lnTo>
                  <a:lnTo>
                    <a:pt x="22" y="0"/>
                  </a:lnTo>
                  <a:lnTo>
                    <a:pt x="1" y="5"/>
                  </a:lnTo>
                  <a:lnTo>
                    <a:pt x="5" y="11"/>
                  </a:lnTo>
                  <a:lnTo>
                    <a:pt x="6" y="11"/>
                  </a:lnTo>
                  <a:lnTo>
                    <a:pt x="5" y="13"/>
                  </a:lnTo>
                  <a:lnTo>
                    <a:pt x="6" y="15"/>
                  </a:lnTo>
                  <a:lnTo>
                    <a:pt x="11" y="1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14" name="Freeform 391"/>
            <p:cNvSpPr>
              <a:spLocks/>
            </p:cNvSpPr>
            <p:nvPr/>
          </p:nvSpPr>
          <p:spPr bwMode="auto">
            <a:xfrm>
              <a:off x="554" y="1316"/>
              <a:ext cx="1144" cy="558"/>
            </a:xfrm>
            <a:custGeom>
              <a:avLst/>
              <a:gdLst>
                <a:gd name="T0" fmla="*/ 880 w 1031"/>
                <a:gd name="T1" fmla="*/ 93 h 502"/>
                <a:gd name="T2" fmla="*/ 931 w 1031"/>
                <a:gd name="T3" fmla="*/ 38 h 502"/>
                <a:gd name="T4" fmla="*/ 839 w 1031"/>
                <a:gd name="T5" fmla="*/ 62 h 502"/>
                <a:gd name="T6" fmla="*/ 802 w 1031"/>
                <a:gd name="T7" fmla="*/ 36 h 502"/>
                <a:gd name="T8" fmla="*/ 800 w 1031"/>
                <a:gd name="T9" fmla="*/ 2 h 502"/>
                <a:gd name="T10" fmla="*/ 787 w 1031"/>
                <a:gd name="T11" fmla="*/ 42 h 502"/>
                <a:gd name="T12" fmla="*/ 727 w 1031"/>
                <a:gd name="T13" fmla="*/ 83 h 502"/>
                <a:gd name="T14" fmla="*/ 739 w 1031"/>
                <a:gd name="T15" fmla="*/ 61 h 502"/>
                <a:gd name="T16" fmla="*/ 696 w 1031"/>
                <a:gd name="T17" fmla="*/ 70 h 502"/>
                <a:gd name="T18" fmla="*/ 604 w 1031"/>
                <a:gd name="T19" fmla="*/ 58 h 502"/>
                <a:gd name="T20" fmla="*/ 565 w 1031"/>
                <a:gd name="T21" fmla="*/ 71 h 502"/>
                <a:gd name="T22" fmla="*/ 485 w 1031"/>
                <a:gd name="T23" fmla="*/ 50 h 502"/>
                <a:gd name="T24" fmla="*/ 384 w 1031"/>
                <a:gd name="T25" fmla="*/ 40 h 502"/>
                <a:gd name="T26" fmla="*/ 320 w 1031"/>
                <a:gd name="T27" fmla="*/ 31 h 502"/>
                <a:gd name="T28" fmla="*/ 138 w 1031"/>
                <a:gd name="T29" fmla="*/ 77 h 502"/>
                <a:gd name="T30" fmla="*/ 24 w 1031"/>
                <a:gd name="T31" fmla="*/ 209 h 502"/>
                <a:gd name="T32" fmla="*/ 80 w 1031"/>
                <a:gd name="T33" fmla="*/ 282 h 502"/>
                <a:gd name="T34" fmla="*/ 52 w 1031"/>
                <a:gd name="T35" fmla="*/ 308 h 502"/>
                <a:gd name="T36" fmla="*/ 68 w 1031"/>
                <a:gd name="T37" fmla="*/ 331 h 502"/>
                <a:gd name="T38" fmla="*/ 70 w 1031"/>
                <a:gd name="T39" fmla="*/ 357 h 502"/>
                <a:gd name="T40" fmla="*/ 41 w 1031"/>
                <a:gd name="T41" fmla="*/ 375 h 502"/>
                <a:gd name="T42" fmla="*/ 65 w 1031"/>
                <a:gd name="T43" fmla="*/ 382 h 502"/>
                <a:gd name="T44" fmla="*/ 78 w 1031"/>
                <a:gd name="T45" fmla="*/ 398 h 502"/>
                <a:gd name="T46" fmla="*/ 83 w 1031"/>
                <a:gd name="T47" fmla="*/ 411 h 502"/>
                <a:gd name="T48" fmla="*/ 301 w 1031"/>
                <a:gd name="T49" fmla="*/ 415 h 502"/>
                <a:gd name="T50" fmla="*/ 519 w 1031"/>
                <a:gd name="T51" fmla="*/ 408 h 502"/>
                <a:gd name="T52" fmla="*/ 646 w 1031"/>
                <a:gd name="T53" fmla="*/ 455 h 502"/>
                <a:gd name="T54" fmla="*/ 642 w 1031"/>
                <a:gd name="T55" fmla="*/ 550 h 502"/>
                <a:gd name="T56" fmla="*/ 771 w 1031"/>
                <a:gd name="T57" fmla="*/ 508 h 502"/>
                <a:gd name="T58" fmla="*/ 910 w 1031"/>
                <a:gd name="T59" fmla="*/ 448 h 502"/>
                <a:gd name="T60" fmla="*/ 963 w 1031"/>
                <a:gd name="T61" fmla="*/ 476 h 502"/>
                <a:gd name="T62" fmla="*/ 933 w 1031"/>
                <a:gd name="T63" fmla="*/ 501 h 502"/>
                <a:gd name="T64" fmla="*/ 1013 w 1031"/>
                <a:gd name="T65" fmla="*/ 488 h 502"/>
                <a:gd name="T66" fmla="*/ 960 w 1031"/>
                <a:gd name="T67" fmla="*/ 454 h 502"/>
                <a:gd name="T68" fmla="*/ 989 w 1031"/>
                <a:gd name="T69" fmla="*/ 420 h 502"/>
                <a:gd name="T70" fmla="*/ 898 w 1031"/>
                <a:gd name="T71" fmla="*/ 431 h 502"/>
                <a:gd name="T72" fmla="*/ 1085 w 1031"/>
                <a:gd name="T73" fmla="*/ 375 h 502"/>
                <a:gd name="T74" fmla="*/ 1144 w 1031"/>
                <a:gd name="T75" fmla="*/ 330 h 502"/>
                <a:gd name="T76" fmla="*/ 1083 w 1031"/>
                <a:gd name="T77" fmla="*/ 328 h 502"/>
                <a:gd name="T78" fmla="*/ 1095 w 1031"/>
                <a:gd name="T79" fmla="*/ 302 h 502"/>
                <a:gd name="T80" fmla="*/ 1089 w 1031"/>
                <a:gd name="T81" fmla="*/ 289 h 502"/>
                <a:gd name="T82" fmla="*/ 1072 w 1031"/>
                <a:gd name="T83" fmla="*/ 265 h 502"/>
                <a:gd name="T84" fmla="*/ 1072 w 1031"/>
                <a:gd name="T85" fmla="*/ 242 h 502"/>
                <a:gd name="T86" fmla="*/ 1071 w 1031"/>
                <a:gd name="T87" fmla="*/ 209 h 502"/>
                <a:gd name="T88" fmla="*/ 1045 w 1031"/>
                <a:gd name="T89" fmla="*/ 223 h 502"/>
                <a:gd name="T90" fmla="*/ 998 w 1031"/>
                <a:gd name="T91" fmla="*/ 243 h 502"/>
                <a:gd name="T92" fmla="*/ 991 w 1031"/>
                <a:gd name="T93" fmla="*/ 216 h 502"/>
                <a:gd name="T94" fmla="*/ 980 w 1031"/>
                <a:gd name="T95" fmla="*/ 178 h 502"/>
                <a:gd name="T96" fmla="*/ 899 w 1031"/>
                <a:gd name="T97" fmla="*/ 181 h 502"/>
                <a:gd name="T98" fmla="*/ 857 w 1031"/>
                <a:gd name="T99" fmla="*/ 282 h 502"/>
                <a:gd name="T100" fmla="*/ 779 w 1031"/>
                <a:gd name="T101" fmla="*/ 363 h 502"/>
                <a:gd name="T102" fmla="*/ 757 w 1031"/>
                <a:gd name="T103" fmla="*/ 316 h 502"/>
                <a:gd name="T104" fmla="*/ 665 w 1031"/>
                <a:gd name="T105" fmla="*/ 257 h 502"/>
                <a:gd name="T106" fmla="*/ 632 w 1031"/>
                <a:gd name="T107" fmla="*/ 223 h 502"/>
                <a:gd name="T108" fmla="*/ 718 w 1031"/>
                <a:gd name="T109" fmla="*/ 156 h 502"/>
                <a:gd name="T110" fmla="*/ 760 w 1031"/>
                <a:gd name="T111" fmla="*/ 136 h 502"/>
                <a:gd name="T112" fmla="*/ 802 w 1031"/>
                <a:gd name="T113" fmla="*/ 107 h 50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031" h="502">
                  <a:moveTo>
                    <a:pt x="759" y="87"/>
                  </a:moveTo>
                  <a:lnTo>
                    <a:pt x="753" y="81"/>
                  </a:lnTo>
                  <a:lnTo>
                    <a:pt x="769" y="82"/>
                  </a:lnTo>
                  <a:lnTo>
                    <a:pt x="777" y="86"/>
                  </a:lnTo>
                  <a:lnTo>
                    <a:pt x="785" y="85"/>
                  </a:lnTo>
                  <a:lnTo>
                    <a:pt x="779" y="76"/>
                  </a:lnTo>
                  <a:lnTo>
                    <a:pt x="785" y="78"/>
                  </a:lnTo>
                  <a:lnTo>
                    <a:pt x="789" y="79"/>
                  </a:lnTo>
                  <a:lnTo>
                    <a:pt x="793" y="84"/>
                  </a:lnTo>
                  <a:lnTo>
                    <a:pt x="822" y="73"/>
                  </a:lnTo>
                  <a:lnTo>
                    <a:pt x="827" y="66"/>
                  </a:lnTo>
                  <a:lnTo>
                    <a:pt x="826" y="57"/>
                  </a:lnTo>
                  <a:lnTo>
                    <a:pt x="827" y="52"/>
                  </a:lnTo>
                  <a:lnTo>
                    <a:pt x="841" y="48"/>
                  </a:lnTo>
                  <a:lnTo>
                    <a:pt x="833" y="45"/>
                  </a:lnTo>
                  <a:lnTo>
                    <a:pt x="845" y="40"/>
                  </a:lnTo>
                  <a:lnTo>
                    <a:pt x="826" y="36"/>
                  </a:lnTo>
                  <a:lnTo>
                    <a:pt x="839" y="34"/>
                  </a:lnTo>
                  <a:lnTo>
                    <a:pt x="804" y="33"/>
                  </a:lnTo>
                  <a:lnTo>
                    <a:pt x="801" y="42"/>
                  </a:lnTo>
                  <a:lnTo>
                    <a:pt x="802" y="45"/>
                  </a:lnTo>
                  <a:lnTo>
                    <a:pt x="801" y="48"/>
                  </a:lnTo>
                  <a:lnTo>
                    <a:pt x="790" y="48"/>
                  </a:lnTo>
                  <a:lnTo>
                    <a:pt x="763" y="69"/>
                  </a:lnTo>
                  <a:lnTo>
                    <a:pt x="754" y="70"/>
                  </a:lnTo>
                  <a:lnTo>
                    <a:pt x="751" y="58"/>
                  </a:lnTo>
                  <a:lnTo>
                    <a:pt x="756" y="56"/>
                  </a:lnTo>
                  <a:lnTo>
                    <a:pt x="763" y="45"/>
                  </a:lnTo>
                  <a:lnTo>
                    <a:pt x="753" y="40"/>
                  </a:lnTo>
                  <a:lnTo>
                    <a:pt x="731" y="56"/>
                  </a:lnTo>
                  <a:lnTo>
                    <a:pt x="737" y="43"/>
                  </a:lnTo>
                  <a:lnTo>
                    <a:pt x="732" y="39"/>
                  </a:lnTo>
                  <a:lnTo>
                    <a:pt x="744" y="37"/>
                  </a:lnTo>
                  <a:lnTo>
                    <a:pt x="737" y="34"/>
                  </a:lnTo>
                  <a:lnTo>
                    <a:pt x="724" y="33"/>
                  </a:lnTo>
                  <a:lnTo>
                    <a:pt x="723" y="32"/>
                  </a:lnTo>
                  <a:lnTo>
                    <a:pt x="732" y="27"/>
                  </a:lnTo>
                  <a:lnTo>
                    <a:pt x="732" y="25"/>
                  </a:lnTo>
                  <a:lnTo>
                    <a:pt x="738" y="25"/>
                  </a:lnTo>
                  <a:lnTo>
                    <a:pt x="733" y="16"/>
                  </a:lnTo>
                  <a:lnTo>
                    <a:pt x="738" y="7"/>
                  </a:lnTo>
                  <a:lnTo>
                    <a:pt x="731" y="2"/>
                  </a:lnTo>
                  <a:lnTo>
                    <a:pt x="726" y="2"/>
                  </a:lnTo>
                  <a:lnTo>
                    <a:pt x="730" y="0"/>
                  </a:lnTo>
                  <a:lnTo>
                    <a:pt x="721" y="2"/>
                  </a:lnTo>
                  <a:lnTo>
                    <a:pt x="726" y="2"/>
                  </a:lnTo>
                  <a:lnTo>
                    <a:pt x="708" y="6"/>
                  </a:lnTo>
                  <a:lnTo>
                    <a:pt x="711" y="9"/>
                  </a:lnTo>
                  <a:lnTo>
                    <a:pt x="699" y="9"/>
                  </a:lnTo>
                  <a:lnTo>
                    <a:pt x="694" y="19"/>
                  </a:lnTo>
                  <a:lnTo>
                    <a:pt x="696" y="20"/>
                  </a:lnTo>
                  <a:lnTo>
                    <a:pt x="688" y="22"/>
                  </a:lnTo>
                  <a:lnTo>
                    <a:pt x="683" y="31"/>
                  </a:lnTo>
                  <a:lnTo>
                    <a:pt x="709" y="38"/>
                  </a:lnTo>
                  <a:lnTo>
                    <a:pt x="701" y="40"/>
                  </a:lnTo>
                  <a:lnTo>
                    <a:pt x="702" y="38"/>
                  </a:lnTo>
                  <a:lnTo>
                    <a:pt x="696" y="42"/>
                  </a:lnTo>
                  <a:lnTo>
                    <a:pt x="689" y="48"/>
                  </a:lnTo>
                  <a:lnTo>
                    <a:pt x="701" y="44"/>
                  </a:lnTo>
                  <a:lnTo>
                    <a:pt x="695" y="50"/>
                  </a:lnTo>
                  <a:lnTo>
                    <a:pt x="671" y="58"/>
                  </a:lnTo>
                  <a:lnTo>
                    <a:pt x="661" y="69"/>
                  </a:lnTo>
                  <a:lnTo>
                    <a:pt x="655" y="75"/>
                  </a:lnTo>
                  <a:lnTo>
                    <a:pt x="647" y="75"/>
                  </a:lnTo>
                  <a:lnTo>
                    <a:pt x="648" y="79"/>
                  </a:lnTo>
                  <a:lnTo>
                    <a:pt x="647" y="75"/>
                  </a:lnTo>
                  <a:lnTo>
                    <a:pt x="648" y="75"/>
                  </a:lnTo>
                  <a:lnTo>
                    <a:pt x="657" y="74"/>
                  </a:lnTo>
                  <a:lnTo>
                    <a:pt x="653" y="72"/>
                  </a:lnTo>
                  <a:lnTo>
                    <a:pt x="657" y="68"/>
                  </a:lnTo>
                  <a:lnTo>
                    <a:pt x="651" y="69"/>
                  </a:lnTo>
                  <a:lnTo>
                    <a:pt x="666" y="55"/>
                  </a:lnTo>
                  <a:lnTo>
                    <a:pt x="655" y="57"/>
                  </a:lnTo>
                  <a:lnTo>
                    <a:pt x="658" y="55"/>
                  </a:lnTo>
                  <a:lnTo>
                    <a:pt x="645" y="52"/>
                  </a:lnTo>
                  <a:lnTo>
                    <a:pt x="635" y="56"/>
                  </a:lnTo>
                  <a:lnTo>
                    <a:pt x="637" y="61"/>
                  </a:lnTo>
                  <a:lnTo>
                    <a:pt x="646" y="62"/>
                  </a:lnTo>
                  <a:lnTo>
                    <a:pt x="634" y="63"/>
                  </a:lnTo>
                  <a:lnTo>
                    <a:pt x="630" y="58"/>
                  </a:lnTo>
                  <a:lnTo>
                    <a:pt x="627" y="63"/>
                  </a:lnTo>
                  <a:lnTo>
                    <a:pt x="603" y="62"/>
                  </a:lnTo>
                  <a:lnTo>
                    <a:pt x="580" y="62"/>
                  </a:lnTo>
                  <a:lnTo>
                    <a:pt x="573" y="58"/>
                  </a:lnTo>
                  <a:lnTo>
                    <a:pt x="563" y="57"/>
                  </a:lnTo>
                  <a:lnTo>
                    <a:pt x="559" y="51"/>
                  </a:lnTo>
                  <a:lnTo>
                    <a:pt x="556" y="45"/>
                  </a:lnTo>
                  <a:lnTo>
                    <a:pt x="519" y="54"/>
                  </a:lnTo>
                  <a:lnTo>
                    <a:pt x="526" y="56"/>
                  </a:lnTo>
                  <a:lnTo>
                    <a:pt x="544" y="52"/>
                  </a:lnTo>
                  <a:lnTo>
                    <a:pt x="556" y="51"/>
                  </a:lnTo>
                  <a:lnTo>
                    <a:pt x="533" y="58"/>
                  </a:lnTo>
                  <a:lnTo>
                    <a:pt x="522" y="60"/>
                  </a:lnTo>
                  <a:lnTo>
                    <a:pt x="515" y="78"/>
                  </a:lnTo>
                  <a:lnTo>
                    <a:pt x="510" y="74"/>
                  </a:lnTo>
                  <a:lnTo>
                    <a:pt x="508" y="85"/>
                  </a:lnTo>
                  <a:lnTo>
                    <a:pt x="503" y="73"/>
                  </a:lnTo>
                  <a:lnTo>
                    <a:pt x="511" y="73"/>
                  </a:lnTo>
                  <a:lnTo>
                    <a:pt x="509" y="64"/>
                  </a:lnTo>
                  <a:lnTo>
                    <a:pt x="502" y="68"/>
                  </a:lnTo>
                  <a:lnTo>
                    <a:pt x="502" y="63"/>
                  </a:lnTo>
                  <a:lnTo>
                    <a:pt x="493" y="60"/>
                  </a:lnTo>
                  <a:lnTo>
                    <a:pt x="449" y="64"/>
                  </a:lnTo>
                  <a:lnTo>
                    <a:pt x="432" y="60"/>
                  </a:lnTo>
                  <a:lnTo>
                    <a:pt x="450" y="55"/>
                  </a:lnTo>
                  <a:lnTo>
                    <a:pt x="456" y="54"/>
                  </a:lnTo>
                  <a:lnTo>
                    <a:pt x="444" y="44"/>
                  </a:lnTo>
                  <a:lnTo>
                    <a:pt x="437" y="45"/>
                  </a:lnTo>
                  <a:lnTo>
                    <a:pt x="406" y="38"/>
                  </a:lnTo>
                  <a:lnTo>
                    <a:pt x="377" y="31"/>
                  </a:lnTo>
                  <a:lnTo>
                    <a:pt x="360" y="38"/>
                  </a:lnTo>
                  <a:lnTo>
                    <a:pt x="354" y="37"/>
                  </a:lnTo>
                  <a:lnTo>
                    <a:pt x="359" y="33"/>
                  </a:lnTo>
                  <a:lnTo>
                    <a:pt x="363" y="26"/>
                  </a:lnTo>
                  <a:lnTo>
                    <a:pt x="358" y="28"/>
                  </a:lnTo>
                  <a:lnTo>
                    <a:pt x="353" y="33"/>
                  </a:lnTo>
                  <a:lnTo>
                    <a:pt x="346" y="36"/>
                  </a:lnTo>
                  <a:lnTo>
                    <a:pt x="340" y="39"/>
                  </a:lnTo>
                  <a:lnTo>
                    <a:pt x="335" y="28"/>
                  </a:lnTo>
                  <a:lnTo>
                    <a:pt x="330" y="21"/>
                  </a:lnTo>
                  <a:lnTo>
                    <a:pt x="331" y="25"/>
                  </a:lnTo>
                  <a:lnTo>
                    <a:pt x="306" y="33"/>
                  </a:lnTo>
                  <a:lnTo>
                    <a:pt x="307" y="31"/>
                  </a:lnTo>
                  <a:lnTo>
                    <a:pt x="281" y="34"/>
                  </a:lnTo>
                  <a:lnTo>
                    <a:pt x="307" y="26"/>
                  </a:lnTo>
                  <a:lnTo>
                    <a:pt x="288" y="28"/>
                  </a:lnTo>
                  <a:lnTo>
                    <a:pt x="259" y="36"/>
                  </a:lnTo>
                  <a:lnTo>
                    <a:pt x="229" y="44"/>
                  </a:lnTo>
                  <a:lnTo>
                    <a:pt x="226" y="48"/>
                  </a:lnTo>
                  <a:lnTo>
                    <a:pt x="216" y="46"/>
                  </a:lnTo>
                  <a:lnTo>
                    <a:pt x="214" y="49"/>
                  </a:lnTo>
                  <a:lnTo>
                    <a:pt x="190" y="42"/>
                  </a:lnTo>
                  <a:lnTo>
                    <a:pt x="167" y="33"/>
                  </a:lnTo>
                  <a:lnTo>
                    <a:pt x="145" y="51"/>
                  </a:lnTo>
                  <a:lnTo>
                    <a:pt x="124" y="69"/>
                  </a:lnTo>
                  <a:lnTo>
                    <a:pt x="102" y="87"/>
                  </a:lnTo>
                  <a:lnTo>
                    <a:pt x="81" y="105"/>
                  </a:lnTo>
                  <a:lnTo>
                    <a:pt x="61" y="124"/>
                  </a:lnTo>
                  <a:lnTo>
                    <a:pt x="41" y="144"/>
                  </a:lnTo>
                  <a:lnTo>
                    <a:pt x="21" y="163"/>
                  </a:lnTo>
                  <a:lnTo>
                    <a:pt x="0" y="181"/>
                  </a:lnTo>
                  <a:lnTo>
                    <a:pt x="25" y="181"/>
                  </a:lnTo>
                  <a:lnTo>
                    <a:pt x="19" y="184"/>
                  </a:lnTo>
                  <a:lnTo>
                    <a:pt x="22" y="188"/>
                  </a:lnTo>
                  <a:lnTo>
                    <a:pt x="22" y="205"/>
                  </a:lnTo>
                  <a:lnTo>
                    <a:pt x="34" y="200"/>
                  </a:lnTo>
                  <a:lnTo>
                    <a:pt x="43" y="195"/>
                  </a:lnTo>
                  <a:lnTo>
                    <a:pt x="61" y="189"/>
                  </a:lnTo>
                  <a:lnTo>
                    <a:pt x="66" y="207"/>
                  </a:lnTo>
                  <a:lnTo>
                    <a:pt x="63" y="223"/>
                  </a:lnTo>
                  <a:lnTo>
                    <a:pt x="59" y="238"/>
                  </a:lnTo>
                  <a:lnTo>
                    <a:pt x="66" y="247"/>
                  </a:lnTo>
                  <a:lnTo>
                    <a:pt x="72" y="254"/>
                  </a:lnTo>
                  <a:lnTo>
                    <a:pt x="58" y="270"/>
                  </a:lnTo>
                  <a:lnTo>
                    <a:pt x="71" y="259"/>
                  </a:lnTo>
                  <a:lnTo>
                    <a:pt x="71" y="262"/>
                  </a:lnTo>
                  <a:lnTo>
                    <a:pt x="59" y="270"/>
                  </a:lnTo>
                  <a:lnTo>
                    <a:pt x="61" y="270"/>
                  </a:lnTo>
                  <a:lnTo>
                    <a:pt x="54" y="276"/>
                  </a:lnTo>
                  <a:lnTo>
                    <a:pt x="49" y="276"/>
                  </a:lnTo>
                  <a:lnTo>
                    <a:pt x="49" y="282"/>
                  </a:lnTo>
                  <a:lnTo>
                    <a:pt x="47" y="277"/>
                  </a:lnTo>
                  <a:lnTo>
                    <a:pt x="46" y="284"/>
                  </a:lnTo>
                  <a:lnTo>
                    <a:pt x="53" y="284"/>
                  </a:lnTo>
                  <a:lnTo>
                    <a:pt x="48" y="284"/>
                  </a:lnTo>
                  <a:lnTo>
                    <a:pt x="48" y="288"/>
                  </a:lnTo>
                  <a:lnTo>
                    <a:pt x="45" y="285"/>
                  </a:lnTo>
                  <a:lnTo>
                    <a:pt x="47" y="297"/>
                  </a:lnTo>
                  <a:lnTo>
                    <a:pt x="65" y="286"/>
                  </a:lnTo>
                  <a:lnTo>
                    <a:pt x="58" y="296"/>
                  </a:lnTo>
                  <a:lnTo>
                    <a:pt x="61" y="298"/>
                  </a:lnTo>
                  <a:lnTo>
                    <a:pt x="54" y="296"/>
                  </a:lnTo>
                  <a:lnTo>
                    <a:pt x="52" y="307"/>
                  </a:lnTo>
                  <a:lnTo>
                    <a:pt x="55" y="306"/>
                  </a:lnTo>
                  <a:lnTo>
                    <a:pt x="45" y="316"/>
                  </a:lnTo>
                  <a:lnTo>
                    <a:pt x="51" y="313"/>
                  </a:lnTo>
                  <a:lnTo>
                    <a:pt x="49" y="318"/>
                  </a:lnTo>
                  <a:lnTo>
                    <a:pt x="70" y="307"/>
                  </a:lnTo>
                  <a:lnTo>
                    <a:pt x="64" y="315"/>
                  </a:lnTo>
                  <a:lnTo>
                    <a:pt x="63" y="321"/>
                  </a:lnTo>
                  <a:lnTo>
                    <a:pt x="60" y="315"/>
                  </a:lnTo>
                  <a:lnTo>
                    <a:pt x="45" y="325"/>
                  </a:lnTo>
                  <a:lnTo>
                    <a:pt x="45" y="328"/>
                  </a:lnTo>
                  <a:lnTo>
                    <a:pt x="49" y="326"/>
                  </a:lnTo>
                  <a:lnTo>
                    <a:pt x="59" y="327"/>
                  </a:lnTo>
                  <a:lnTo>
                    <a:pt x="43" y="331"/>
                  </a:lnTo>
                  <a:lnTo>
                    <a:pt x="40" y="332"/>
                  </a:lnTo>
                  <a:lnTo>
                    <a:pt x="46" y="333"/>
                  </a:lnTo>
                  <a:lnTo>
                    <a:pt x="37" y="337"/>
                  </a:lnTo>
                  <a:lnTo>
                    <a:pt x="48" y="340"/>
                  </a:lnTo>
                  <a:lnTo>
                    <a:pt x="52" y="338"/>
                  </a:lnTo>
                  <a:lnTo>
                    <a:pt x="55" y="339"/>
                  </a:lnTo>
                  <a:lnTo>
                    <a:pt x="51" y="342"/>
                  </a:lnTo>
                  <a:lnTo>
                    <a:pt x="57" y="342"/>
                  </a:lnTo>
                  <a:lnTo>
                    <a:pt x="52" y="344"/>
                  </a:lnTo>
                  <a:lnTo>
                    <a:pt x="64" y="340"/>
                  </a:lnTo>
                  <a:lnTo>
                    <a:pt x="66" y="338"/>
                  </a:lnTo>
                  <a:lnTo>
                    <a:pt x="59" y="344"/>
                  </a:lnTo>
                  <a:lnTo>
                    <a:pt x="53" y="344"/>
                  </a:lnTo>
                  <a:lnTo>
                    <a:pt x="52" y="348"/>
                  </a:lnTo>
                  <a:lnTo>
                    <a:pt x="61" y="344"/>
                  </a:lnTo>
                  <a:lnTo>
                    <a:pt x="61" y="348"/>
                  </a:lnTo>
                  <a:lnTo>
                    <a:pt x="71" y="342"/>
                  </a:lnTo>
                  <a:lnTo>
                    <a:pt x="66" y="350"/>
                  </a:lnTo>
                  <a:lnTo>
                    <a:pt x="76" y="346"/>
                  </a:lnTo>
                  <a:lnTo>
                    <a:pt x="63" y="355"/>
                  </a:lnTo>
                  <a:lnTo>
                    <a:pt x="70" y="358"/>
                  </a:lnTo>
                  <a:lnTo>
                    <a:pt x="77" y="351"/>
                  </a:lnTo>
                  <a:lnTo>
                    <a:pt x="72" y="362"/>
                  </a:lnTo>
                  <a:lnTo>
                    <a:pt x="75" y="362"/>
                  </a:lnTo>
                  <a:lnTo>
                    <a:pt x="69" y="362"/>
                  </a:lnTo>
                  <a:lnTo>
                    <a:pt x="75" y="364"/>
                  </a:lnTo>
                  <a:lnTo>
                    <a:pt x="81" y="362"/>
                  </a:lnTo>
                  <a:lnTo>
                    <a:pt x="76" y="367"/>
                  </a:lnTo>
                  <a:lnTo>
                    <a:pt x="81" y="368"/>
                  </a:lnTo>
                  <a:lnTo>
                    <a:pt x="75" y="370"/>
                  </a:lnTo>
                  <a:lnTo>
                    <a:pt x="79" y="373"/>
                  </a:lnTo>
                  <a:lnTo>
                    <a:pt x="103" y="373"/>
                  </a:lnTo>
                  <a:lnTo>
                    <a:pt x="127" y="373"/>
                  </a:lnTo>
                  <a:lnTo>
                    <a:pt x="151" y="373"/>
                  </a:lnTo>
                  <a:lnTo>
                    <a:pt x="175" y="373"/>
                  </a:lnTo>
                  <a:lnTo>
                    <a:pt x="199" y="373"/>
                  </a:lnTo>
                  <a:lnTo>
                    <a:pt x="223" y="373"/>
                  </a:lnTo>
                  <a:lnTo>
                    <a:pt x="247" y="373"/>
                  </a:lnTo>
                  <a:lnTo>
                    <a:pt x="271" y="373"/>
                  </a:lnTo>
                  <a:lnTo>
                    <a:pt x="295" y="373"/>
                  </a:lnTo>
                  <a:lnTo>
                    <a:pt x="319" y="373"/>
                  </a:lnTo>
                  <a:lnTo>
                    <a:pt x="342" y="373"/>
                  </a:lnTo>
                  <a:lnTo>
                    <a:pt x="366" y="373"/>
                  </a:lnTo>
                  <a:lnTo>
                    <a:pt x="390" y="373"/>
                  </a:lnTo>
                  <a:lnTo>
                    <a:pt x="414" y="373"/>
                  </a:lnTo>
                  <a:lnTo>
                    <a:pt x="438" y="373"/>
                  </a:lnTo>
                  <a:lnTo>
                    <a:pt x="462" y="373"/>
                  </a:lnTo>
                  <a:lnTo>
                    <a:pt x="468" y="367"/>
                  </a:lnTo>
                  <a:lnTo>
                    <a:pt x="467" y="376"/>
                  </a:lnTo>
                  <a:lnTo>
                    <a:pt x="483" y="380"/>
                  </a:lnTo>
                  <a:lnTo>
                    <a:pt x="503" y="388"/>
                  </a:lnTo>
                  <a:lnTo>
                    <a:pt x="515" y="386"/>
                  </a:lnTo>
                  <a:lnTo>
                    <a:pt x="527" y="391"/>
                  </a:lnTo>
                  <a:lnTo>
                    <a:pt x="546" y="386"/>
                  </a:lnTo>
                  <a:lnTo>
                    <a:pt x="558" y="394"/>
                  </a:lnTo>
                  <a:lnTo>
                    <a:pt x="570" y="402"/>
                  </a:lnTo>
                  <a:lnTo>
                    <a:pt x="582" y="409"/>
                  </a:lnTo>
                  <a:lnTo>
                    <a:pt x="594" y="417"/>
                  </a:lnTo>
                  <a:lnTo>
                    <a:pt x="595" y="424"/>
                  </a:lnTo>
                  <a:lnTo>
                    <a:pt x="600" y="423"/>
                  </a:lnTo>
                  <a:lnTo>
                    <a:pt x="599" y="428"/>
                  </a:lnTo>
                  <a:lnTo>
                    <a:pt x="610" y="436"/>
                  </a:lnTo>
                  <a:lnTo>
                    <a:pt x="606" y="452"/>
                  </a:lnTo>
                  <a:lnTo>
                    <a:pt x="604" y="469"/>
                  </a:lnTo>
                  <a:lnTo>
                    <a:pt x="597" y="478"/>
                  </a:lnTo>
                  <a:lnTo>
                    <a:pt x="579" y="495"/>
                  </a:lnTo>
                  <a:lnTo>
                    <a:pt x="583" y="502"/>
                  </a:lnTo>
                  <a:lnTo>
                    <a:pt x="599" y="496"/>
                  </a:lnTo>
                  <a:lnTo>
                    <a:pt x="613" y="492"/>
                  </a:lnTo>
                  <a:lnTo>
                    <a:pt x="629" y="487"/>
                  </a:lnTo>
                  <a:lnTo>
                    <a:pt x="645" y="482"/>
                  </a:lnTo>
                  <a:lnTo>
                    <a:pt x="646" y="470"/>
                  </a:lnTo>
                  <a:lnTo>
                    <a:pt x="663" y="469"/>
                  </a:lnTo>
                  <a:lnTo>
                    <a:pt x="681" y="468"/>
                  </a:lnTo>
                  <a:lnTo>
                    <a:pt x="695" y="457"/>
                  </a:lnTo>
                  <a:lnTo>
                    <a:pt x="709" y="446"/>
                  </a:lnTo>
                  <a:lnTo>
                    <a:pt x="737" y="445"/>
                  </a:lnTo>
                  <a:lnTo>
                    <a:pt x="765" y="442"/>
                  </a:lnTo>
                  <a:lnTo>
                    <a:pt x="774" y="436"/>
                  </a:lnTo>
                  <a:lnTo>
                    <a:pt x="787" y="426"/>
                  </a:lnTo>
                  <a:lnTo>
                    <a:pt x="799" y="412"/>
                  </a:lnTo>
                  <a:lnTo>
                    <a:pt x="813" y="400"/>
                  </a:lnTo>
                  <a:lnTo>
                    <a:pt x="814" y="403"/>
                  </a:lnTo>
                  <a:lnTo>
                    <a:pt x="820" y="403"/>
                  </a:lnTo>
                  <a:lnTo>
                    <a:pt x="829" y="406"/>
                  </a:lnTo>
                  <a:lnTo>
                    <a:pt x="823" y="428"/>
                  </a:lnTo>
                  <a:lnTo>
                    <a:pt x="827" y="440"/>
                  </a:lnTo>
                  <a:lnTo>
                    <a:pt x="831" y="442"/>
                  </a:lnTo>
                  <a:lnTo>
                    <a:pt x="844" y="436"/>
                  </a:lnTo>
                  <a:lnTo>
                    <a:pt x="843" y="438"/>
                  </a:lnTo>
                  <a:lnTo>
                    <a:pt x="863" y="432"/>
                  </a:lnTo>
                  <a:lnTo>
                    <a:pt x="867" y="424"/>
                  </a:lnTo>
                  <a:lnTo>
                    <a:pt x="868" y="428"/>
                  </a:lnTo>
                  <a:lnTo>
                    <a:pt x="871" y="428"/>
                  </a:lnTo>
                  <a:lnTo>
                    <a:pt x="861" y="435"/>
                  </a:lnTo>
                  <a:lnTo>
                    <a:pt x="882" y="436"/>
                  </a:lnTo>
                  <a:lnTo>
                    <a:pt x="869" y="441"/>
                  </a:lnTo>
                  <a:lnTo>
                    <a:pt x="868" y="438"/>
                  </a:lnTo>
                  <a:lnTo>
                    <a:pt x="846" y="448"/>
                  </a:lnTo>
                  <a:lnTo>
                    <a:pt x="850" y="447"/>
                  </a:lnTo>
                  <a:lnTo>
                    <a:pt x="837" y="453"/>
                  </a:lnTo>
                  <a:lnTo>
                    <a:pt x="841" y="451"/>
                  </a:lnTo>
                  <a:lnTo>
                    <a:pt x="834" y="459"/>
                  </a:lnTo>
                  <a:lnTo>
                    <a:pt x="839" y="469"/>
                  </a:lnTo>
                  <a:lnTo>
                    <a:pt x="847" y="466"/>
                  </a:lnTo>
                  <a:lnTo>
                    <a:pt x="868" y="450"/>
                  </a:lnTo>
                  <a:lnTo>
                    <a:pt x="870" y="452"/>
                  </a:lnTo>
                  <a:lnTo>
                    <a:pt x="875" y="450"/>
                  </a:lnTo>
                  <a:lnTo>
                    <a:pt x="877" y="451"/>
                  </a:lnTo>
                  <a:lnTo>
                    <a:pt x="895" y="445"/>
                  </a:lnTo>
                  <a:lnTo>
                    <a:pt x="913" y="439"/>
                  </a:lnTo>
                  <a:lnTo>
                    <a:pt x="909" y="436"/>
                  </a:lnTo>
                  <a:lnTo>
                    <a:pt x="913" y="435"/>
                  </a:lnTo>
                  <a:lnTo>
                    <a:pt x="906" y="428"/>
                  </a:lnTo>
                  <a:lnTo>
                    <a:pt x="900" y="430"/>
                  </a:lnTo>
                  <a:lnTo>
                    <a:pt x="888" y="429"/>
                  </a:lnTo>
                  <a:lnTo>
                    <a:pt x="879" y="424"/>
                  </a:lnTo>
                  <a:lnTo>
                    <a:pt x="871" y="422"/>
                  </a:lnTo>
                  <a:lnTo>
                    <a:pt x="871" y="409"/>
                  </a:lnTo>
                  <a:lnTo>
                    <a:pt x="865" y="408"/>
                  </a:lnTo>
                  <a:lnTo>
                    <a:pt x="876" y="396"/>
                  </a:lnTo>
                  <a:lnTo>
                    <a:pt x="864" y="397"/>
                  </a:lnTo>
                  <a:lnTo>
                    <a:pt x="863" y="393"/>
                  </a:lnTo>
                  <a:lnTo>
                    <a:pt x="850" y="391"/>
                  </a:lnTo>
                  <a:lnTo>
                    <a:pt x="853" y="390"/>
                  </a:lnTo>
                  <a:lnTo>
                    <a:pt x="868" y="390"/>
                  </a:lnTo>
                  <a:lnTo>
                    <a:pt x="886" y="384"/>
                  </a:lnTo>
                  <a:lnTo>
                    <a:pt x="887" y="378"/>
                  </a:lnTo>
                  <a:lnTo>
                    <a:pt x="891" y="378"/>
                  </a:lnTo>
                  <a:lnTo>
                    <a:pt x="889" y="374"/>
                  </a:lnTo>
                  <a:lnTo>
                    <a:pt x="874" y="368"/>
                  </a:lnTo>
                  <a:lnTo>
                    <a:pt x="853" y="374"/>
                  </a:lnTo>
                  <a:lnTo>
                    <a:pt x="833" y="380"/>
                  </a:lnTo>
                  <a:lnTo>
                    <a:pt x="819" y="390"/>
                  </a:lnTo>
                  <a:lnTo>
                    <a:pt x="803" y="399"/>
                  </a:lnTo>
                  <a:lnTo>
                    <a:pt x="781" y="411"/>
                  </a:lnTo>
                  <a:lnTo>
                    <a:pt x="796" y="399"/>
                  </a:lnTo>
                  <a:lnTo>
                    <a:pt x="809" y="388"/>
                  </a:lnTo>
                  <a:lnTo>
                    <a:pt x="793" y="382"/>
                  </a:lnTo>
                  <a:lnTo>
                    <a:pt x="808" y="388"/>
                  </a:lnTo>
                  <a:lnTo>
                    <a:pt x="828" y="374"/>
                  </a:lnTo>
                  <a:lnTo>
                    <a:pt x="850" y="367"/>
                  </a:lnTo>
                  <a:lnTo>
                    <a:pt x="865" y="352"/>
                  </a:lnTo>
                  <a:lnTo>
                    <a:pt x="895" y="352"/>
                  </a:lnTo>
                  <a:lnTo>
                    <a:pt x="925" y="351"/>
                  </a:lnTo>
                  <a:lnTo>
                    <a:pt x="953" y="351"/>
                  </a:lnTo>
                  <a:lnTo>
                    <a:pt x="978" y="337"/>
                  </a:lnTo>
                  <a:lnTo>
                    <a:pt x="1002" y="331"/>
                  </a:lnTo>
                  <a:lnTo>
                    <a:pt x="1029" y="318"/>
                  </a:lnTo>
                  <a:lnTo>
                    <a:pt x="1021" y="314"/>
                  </a:lnTo>
                  <a:lnTo>
                    <a:pt x="1029" y="313"/>
                  </a:lnTo>
                  <a:lnTo>
                    <a:pt x="1019" y="310"/>
                  </a:lnTo>
                  <a:lnTo>
                    <a:pt x="1026" y="309"/>
                  </a:lnTo>
                  <a:lnTo>
                    <a:pt x="1026" y="307"/>
                  </a:lnTo>
                  <a:lnTo>
                    <a:pt x="1029" y="302"/>
                  </a:lnTo>
                  <a:lnTo>
                    <a:pt x="1031" y="297"/>
                  </a:lnTo>
                  <a:lnTo>
                    <a:pt x="1021" y="292"/>
                  </a:lnTo>
                  <a:lnTo>
                    <a:pt x="1023" y="291"/>
                  </a:lnTo>
                  <a:lnTo>
                    <a:pt x="1013" y="294"/>
                  </a:lnTo>
                  <a:lnTo>
                    <a:pt x="1015" y="284"/>
                  </a:lnTo>
                  <a:lnTo>
                    <a:pt x="1003" y="285"/>
                  </a:lnTo>
                  <a:lnTo>
                    <a:pt x="1009" y="285"/>
                  </a:lnTo>
                  <a:lnTo>
                    <a:pt x="988" y="292"/>
                  </a:lnTo>
                  <a:lnTo>
                    <a:pt x="970" y="298"/>
                  </a:lnTo>
                  <a:lnTo>
                    <a:pt x="976" y="295"/>
                  </a:lnTo>
                  <a:lnTo>
                    <a:pt x="969" y="291"/>
                  </a:lnTo>
                  <a:lnTo>
                    <a:pt x="978" y="292"/>
                  </a:lnTo>
                  <a:lnTo>
                    <a:pt x="1003" y="283"/>
                  </a:lnTo>
                  <a:lnTo>
                    <a:pt x="987" y="286"/>
                  </a:lnTo>
                  <a:lnTo>
                    <a:pt x="1018" y="277"/>
                  </a:lnTo>
                  <a:lnTo>
                    <a:pt x="999" y="270"/>
                  </a:lnTo>
                  <a:lnTo>
                    <a:pt x="994" y="270"/>
                  </a:lnTo>
                  <a:lnTo>
                    <a:pt x="999" y="266"/>
                  </a:lnTo>
                  <a:lnTo>
                    <a:pt x="987" y="272"/>
                  </a:lnTo>
                  <a:lnTo>
                    <a:pt x="993" y="267"/>
                  </a:lnTo>
                  <a:lnTo>
                    <a:pt x="991" y="266"/>
                  </a:lnTo>
                  <a:lnTo>
                    <a:pt x="984" y="268"/>
                  </a:lnTo>
                  <a:lnTo>
                    <a:pt x="987" y="265"/>
                  </a:lnTo>
                  <a:lnTo>
                    <a:pt x="978" y="268"/>
                  </a:lnTo>
                  <a:lnTo>
                    <a:pt x="982" y="266"/>
                  </a:lnTo>
                  <a:lnTo>
                    <a:pt x="984" y="262"/>
                  </a:lnTo>
                  <a:lnTo>
                    <a:pt x="985" y="256"/>
                  </a:lnTo>
                  <a:lnTo>
                    <a:pt x="981" y="260"/>
                  </a:lnTo>
                  <a:lnTo>
                    <a:pt x="982" y="258"/>
                  </a:lnTo>
                  <a:lnTo>
                    <a:pt x="976" y="250"/>
                  </a:lnTo>
                  <a:lnTo>
                    <a:pt x="967" y="248"/>
                  </a:lnTo>
                  <a:lnTo>
                    <a:pt x="975" y="248"/>
                  </a:lnTo>
                  <a:lnTo>
                    <a:pt x="970" y="244"/>
                  </a:lnTo>
                  <a:lnTo>
                    <a:pt x="973" y="243"/>
                  </a:lnTo>
                  <a:lnTo>
                    <a:pt x="969" y="242"/>
                  </a:lnTo>
                  <a:lnTo>
                    <a:pt x="972" y="242"/>
                  </a:lnTo>
                  <a:lnTo>
                    <a:pt x="966" y="238"/>
                  </a:lnTo>
                  <a:lnTo>
                    <a:pt x="969" y="238"/>
                  </a:lnTo>
                  <a:lnTo>
                    <a:pt x="973" y="241"/>
                  </a:lnTo>
                  <a:lnTo>
                    <a:pt x="983" y="235"/>
                  </a:lnTo>
                  <a:lnTo>
                    <a:pt x="978" y="230"/>
                  </a:lnTo>
                  <a:lnTo>
                    <a:pt x="975" y="228"/>
                  </a:lnTo>
                  <a:lnTo>
                    <a:pt x="979" y="223"/>
                  </a:lnTo>
                  <a:lnTo>
                    <a:pt x="975" y="219"/>
                  </a:lnTo>
                  <a:lnTo>
                    <a:pt x="973" y="217"/>
                  </a:lnTo>
                  <a:lnTo>
                    <a:pt x="966" y="218"/>
                  </a:lnTo>
                  <a:lnTo>
                    <a:pt x="976" y="214"/>
                  </a:lnTo>
                  <a:lnTo>
                    <a:pt x="975" y="211"/>
                  </a:lnTo>
                  <a:lnTo>
                    <a:pt x="963" y="214"/>
                  </a:lnTo>
                  <a:lnTo>
                    <a:pt x="976" y="206"/>
                  </a:lnTo>
                  <a:lnTo>
                    <a:pt x="971" y="202"/>
                  </a:lnTo>
                  <a:lnTo>
                    <a:pt x="966" y="202"/>
                  </a:lnTo>
                  <a:lnTo>
                    <a:pt x="971" y="198"/>
                  </a:lnTo>
                  <a:lnTo>
                    <a:pt x="969" y="195"/>
                  </a:lnTo>
                  <a:lnTo>
                    <a:pt x="965" y="188"/>
                  </a:lnTo>
                  <a:lnTo>
                    <a:pt x="965" y="184"/>
                  </a:lnTo>
                  <a:lnTo>
                    <a:pt x="960" y="186"/>
                  </a:lnTo>
                  <a:lnTo>
                    <a:pt x="964" y="182"/>
                  </a:lnTo>
                  <a:lnTo>
                    <a:pt x="955" y="186"/>
                  </a:lnTo>
                  <a:lnTo>
                    <a:pt x="955" y="190"/>
                  </a:lnTo>
                  <a:lnTo>
                    <a:pt x="948" y="190"/>
                  </a:lnTo>
                  <a:lnTo>
                    <a:pt x="952" y="195"/>
                  </a:lnTo>
                  <a:lnTo>
                    <a:pt x="947" y="198"/>
                  </a:lnTo>
                  <a:lnTo>
                    <a:pt x="942" y="201"/>
                  </a:lnTo>
                  <a:lnTo>
                    <a:pt x="935" y="208"/>
                  </a:lnTo>
                  <a:lnTo>
                    <a:pt x="933" y="213"/>
                  </a:lnTo>
                  <a:lnTo>
                    <a:pt x="930" y="206"/>
                  </a:lnTo>
                  <a:lnTo>
                    <a:pt x="917" y="213"/>
                  </a:lnTo>
                  <a:lnTo>
                    <a:pt x="907" y="220"/>
                  </a:lnTo>
                  <a:lnTo>
                    <a:pt x="909" y="214"/>
                  </a:lnTo>
                  <a:lnTo>
                    <a:pt x="904" y="217"/>
                  </a:lnTo>
                  <a:lnTo>
                    <a:pt x="906" y="211"/>
                  </a:lnTo>
                  <a:lnTo>
                    <a:pt x="899" y="219"/>
                  </a:lnTo>
                  <a:lnTo>
                    <a:pt x="885" y="223"/>
                  </a:lnTo>
                  <a:lnTo>
                    <a:pt x="904" y="214"/>
                  </a:lnTo>
                  <a:lnTo>
                    <a:pt x="901" y="204"/>
                  </a:lnTo>
                  <a:lnTo>
                    <a:pt x="885" y="207"/>
                  </a:lnTo>
                  <a:lnTo>
                    <a:pt x="881" y="207"/>
                  </a:lnTo>
                  <a:lnTo>
                    <a:pt x="887" y="204"/>
                  </a:lnTo>
                  <a:lnTo>
                    <a:pt x="892" y="205"/>
                  </a:lnTo>
                  <a:lnTo>
                    <a:pt x="897" y="196"/>
                  </a:lnTo>
                  <a:lnTo>
                    <a:pt x="893" y="194"/>
                  </a:lnTo>
                  <a:lnTo>
                    <a:pt x="898" y="187"/>
                  </a:lnTo>
                  <a:lnTo>
                    <a:pt x="882" y="184"/>
                  </a:lnTo>
                  <a:lnTo>
                    <a:pt x="901" y="183"/>
                  </a:lnTo>
                  <a:lnTo>
                    <a:pt x="904" y="175"/>
                  </a:lnTo>
                  <a:lnTo>
                    <a:pt x="906" y="171"/>
                  </a:lnTo>
                  <a:lnTo>
                    <a:pt x="901" y="171"/>
                  </a:lnTo>
                  <a:lnTo>
                    <a:pt x="883" y="164"/>
                  </a:lnTo>
                  <a:lnTo>
                    <a:pt x="888" y="159"/>
                  </a:lnTo>
                  <a:lnTo>
                    <a:pt x="883" y="160"/>
                  </a:lnTo>
                  <a:lnTo>
                    <a:pt x="879" y="154"/>
                  </a:lnTo>
                  <a:lnTo>
                    <a:pt x="880" y="152"/>
                  </a:lnTo>
                  <a:lnTo>
                    <a:pt x="868" y="146"/>
                  </a:lnTo>
                  <a:lnTo>
                    <a:pt x="853" y="151"/>
                  </a:lnTo>
                  <a:lnTo>
                    <a:pt x="839" y="151"/>
                  </a:lnTo>
                  <a:lnTo>
                    <a:pt x="844" y="150"/>
                  </a:lnTo>
                  <a:lnTo>
                    <a:pt x="820" y="146"/>
                  </a:lnTo>
                  <a:lnTo>
                    <a:pt x="809" y="158"/>
                  </a:lnTo>
                  <a:lnTo>
                    <a:pt x="810" y="163"/>
                  </a:lnTo>
                  <a:lnTo>
                    <a:pt x="802" y="174"/>
                  </a:lnTo>
                  <a:lnTo>
                    <a:pt x="805" y="174"/>
                  </a:lnTo>
                  <a:lnTo>
                    <a:pt x="802" y="186"/>
                  </a:lnTo>
                  <a:lnTo>
                    <a:pt x="796" y="192"/>
                  </a:lnTo>
                  <a:lnTo>
                    <a:pt x="793" y="193"/>
                  </a:lnTo>
                  <a:lnTo>
                    <a:pt x="773" y="210"/>
                  </a:lnTo>
                  <a:lnTo>
                    <a:pt x="787" y="225"/>
                  </a:lnTo>
                  <a:lnTo>
                    <a:pt x="779" y="240"/>
                  </a:lnTo>
                  <a:lnTo>
                    <a:pt x="772" y="254"/>
                  </a:lnTo>
                  <a:lnTo>
                    <a:pt x="753" y="264"/>
                  </a:lnTo>
                  <a:lnTo>
                    <a:pt x="733" y="272"/>
                  </a:lnTo>
                  <a:lnTo>
                    <a:pt x="724" y="276"/>
                  </a:lnTo>
                  <a:lnTo>
                    <a:pt x="725" y="288"/>
                  </a:lnTo>
                  <a:lnTo>
                    <a:pt x="720" y="312"/>
                  </a:lnTo>
                  <a:lnTo>
                    <a:pt x="713" y="321"/>
                  </a:lnTo>
                  <a:lnTo>
                    <a:pt x="708" y="330"/>
                  </a:lnTo>
                  <a:lnTo>
                    <a:pt x="705" y="333"/>
                  </a:lnTo>
                  <a:lnTo>
                    <a:pt x="702" y="327"/>
                  </a:lnTo>
                  <a:lnTo>
                    <a:pt x="693" y="338"/>
                  </a:lnTo>
                  <a:lnTo>
                    <a:pt x="695" y="343"/>
                  </a:lnTo>
                  <a:lnTo>
                    <a:pt x="685" y="332"/>
                  </a:lnTo>
                  <a:lnTo>
                    <a:pt x="675" y="338"/>
                  </a:lnTo>
                  <a:lnTo>
                    <a:pt x="685" y="330"/>
                  </a:lnTo>
                  <a:lnTo>
                    <a:pt x="675" y="318"/>
                  </a:lnTo>
                  <a:lnTo>
                    <a:pt x="677" y="313"/>
                  </a:lnTo>
                  <a:lnTo>
                    <a:pt x="676" y="301"/>
                  </a:lnTo>
                  <a:lnTo>
                    <a:pt x="682" y="284"/>
                  </a:lnTo>
                  <a:lnTo>
                    <a:pt x="689" y="267"/>
                  </a:lnTo>
                  <a:lnTo>
                    <a:pt x="672" y="266"/>
                  </a:lnTo>
                  <a:lnTo>
                    <a:pt x="655" y="266"/>
                  </a:lnTo>
                  <a:lnTo>
                    <a:pt x="651" y="268"/>
                  </a:lnTo>
                  <a:lnTo>
                    <a:pt x="657" y="264"/>
                  </a:lnTo>
                  <a:lnTo>
                    <a:pt x="645" y="258"/>
                  </a:lnTo>
                  <a:lnTo>
                    <a:pt x="631" y="252"/>
                  </a:lnTo>
                  <a:lnTo>
                    <a:pt x="617" y="237"/>
                  </a:lnTo>
                  <a:lnTo>
                    <a:pt x="599" y="231"/>
                  </a:lnTo>
                  <a:lnTo>
                    <a:pt x="576" y="237"/>
                  </a:lnTo>
                  <a:lnTo>
                    <a:pt x="577" y="236"/>
                  </a:lnTo>
                  <a:lnTo>
                    <a:pt x="574" y="237"/>
                  </a:lnTo>
                  <a:lnTo>
                    <a:pt x="585" y="217"/>
                  </a:lnTo>
                  <a:lnTo>
                    <a:pt x="583" y="207"/>
                  </a:lnTo>
                  <a:lnTo>
                    <a:pt x="571" y="210"/>
                  </a:lnTo>
                  <a:lnTo>
                    <a:pt x="567" y="216"/>
                  </a:lnTo>
                  <a:lnTo>
                    <a:pt x="571" y="207"/>
                  </a:lnTo>
                  <a:lnTo>
                    <a:pt x="570" y="201"/>
                  </a:lnTo>
                  <a:lnTo>
                    <a:pt x="588" y="177"/>
                  </a:lnTo>
                  <a:lnTo>
                    <a:pt x="616" y="159"/>
                  </a:lnTo>
                  <a:lnTo>
                    <a:pt x="617" y="154"/>
                  </a:lnTo>
                  <a:lnTo>
                    <a:pt x="630" y="150"/>
                  </a:lnTo>
                  <a:lnTo>
                    <a:pt x="628" y="148"/>
                  </a:lnTo>
                  <a:lnTo>
                    <a:pt x="633" y="150"/>
                  </a:lnTo>
                  <a:lnTo>
                    <a:pt x="639" y="145"/>
                  </a:lnTo>
                  <a:lnTo>
                    <a:pt x="646" y="144"/>
                  </a:lnTo>
                  <a:lnTo>
                    <a:pt x="647" y="140"/>
                  </a:lnTo>
                  <a:lnTo>
                    <a:pt x="667" y="136"/>
                  </a:lnTo>
                  <a:lnTo>
                    <a:pt x="669" y="132"/>
                  </a:lnTo>
                  <a:lnTo>
                    <a:pt x="654" y="128"/>
                  </a:lnTo>
                  <a:lnTo>
                    <a:pt x="657" y="127"/>
                  </a:lnTo>
                  <a:lnTo>
                    <a:pt x="642" y="124"/>
                  </a:lnTo>
                  <a:lnTo>
                    <a:pt x="642" y="120"/>
                  </a:lnTo>
                  <a:lnTo>
                    <a:pt x="660" y="123"/>
                  </a:lnTo>
                  <a:lnTo>
                    <a:pt x="679" y="127"/>
                  </a:lnTo>
                  <a:lnTo>
                    <a:pt x="685" y="122"/>
                  </a:lnTo>
                  <a:lnTo>
                    <a:pt x="689" y="120"/>
                  </a:lnTo>
                  <a:lnTo>
                    <a:pt x="696" y="122"/>
                  </a:lnTo>
                  <a:lnTo>
                    <a:pt x="696" y="118"/>
                  </a:lnTo>
                  <a:lnTo>
                    <a:pt x="703" y="121"/>
                  </a:lnTo>
                  <a:lnTo>
                    <a:pt x="731" y="106"/>
                  </a:lnTo>
                  <a:lnTo>
                    <a:pt x="735" y="102"/>
                  </a:lnTo>
                  <a:lnTo>
                    <a:pt x="709" y="98"/>
                  </a:lnTo>
                  <a:lnTo>
                    <a:pt x="694" y="91"/>
                  </a:lnTo>
                  <a:lnTo>
                    <a:pt x="723" y="96"/>
                  </a:lnTo>
                  <a:lnTo>
                    <a:pt x="731" y="100"/>
                  </a:lnTo>
                  <a:lnTo>
                    <a:pt x="759" y="8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15" name="Freeform 392"/>
            <p:cNvSpPr>
              <a:spLocks/>
            </p:cNvSpPr>
            <p:nvPr/>
          </p:nvSpPr>
          <p:spPr bwMode="auto">
            <a:xfrm>
              <a:off x="1414" y="1288"/>
              <a:ext cx="313" cy="202"/>
            </a:xfrm>
            <a:custGeom>
              <a:avLst/>
              <a:gdLst>
                <a:gd name="T0" fmla="*/ 228 w 282"/>
                <a:gd name="T1" fmla="*/ 45 h 183"/>
                <a:gd name="T2" fmla="*/ 216 w 282"/>
                <a:gd name="T3" fmla="*/ 36 h 183"/>
                <a:gd name="T4" fmla="*/ 203 w 282"/>
                <a:gd name="T5" fmla="*/ 36 h 183"/>
                <a:gd name="T6" fmla="*/ 181 w 282"/>
                <a:gd name="T7" fmla="*/ 43 h 183"/>
                <a:gd name="T8" fmla="*/ 186 w 282"/>
                <a:gd name="T9" fmla="*/ 30 h 183"/>
                <a:gd name="T10" fmla="*/ 196 w 282"/>
                <a:gd name="T11" fmla="*/ 24 h 183"/>
                <a:gd name="T12" fmla="*/ 148 w 282"/>
                <a:gd name="T13" fmla="*/ 25 h 183"/>
                <a:gd name="T14" fmla="*/ 144 w 282"/>
                <a:gd name="T15" fmla="*/ 28 h 183"/>
                <a:gd name="T16" fmla="*/ 133 w 282"/>
                <a:gd name="T17" fmla="*/ 25 h 183"/>
                <a:gd name="T18" fmla="*/ 121 w 282"/>
                <a:gd name="T19" fmla="*/ 24 h 183"/>
                <a:gd name="T20" fmla="*/ 104 w 282"/>
                <a:gd name="T21" fmla="*/ 7 h 183"/>
                <a:gd name="T22" fmla="*/ 83 w 282"/>
                <a:gd name="T23" fmla="*/ 13 h 183"/>
                <a:gd name="T24" fmla="*/ 77 w 282"/>
                <a:gd name="T25" fmla="*/ 23 h 183"/>
                <a:gd name="T26" fmla="*/ 68 w 282"/>
                <a:gd name="T27" fmla="*/ 38 h 183"/>
                <a:gd name="T28" fmla="*/ 52 w 282"/>
                <a:gd name="T29" fmla="*/ 30 h 183"/>
                <a:gd name="T30" fmla="*/ 27 w 282"/>
                <a:gd name="T31" fmla="*/ 17 h 183"/>
                <a:gd name="T32" fmla="*/ 6 w 282"/>
                <a:gd name="T33" fmla="*/ 53 h 183"/>
                <a:gd name="T34" fmla="*/ 34 w 282"/>
                <a:gd name="T35" fmla="*/ 61 h 183"/>
                <a:gd name="T36" fmla="*/ 84 w 282"/>
                <a:gd name="T37" fmla="*/ 59 h 183"/>
                <a:gd name="T38" fmla="*/ 128 w 282"/>
                <a:gd name="T39" fmla="*/ 56 h 183"/>
                <a:gd name="T40" fmla="*/ 140 w 282"/>
                <a:gd name="T41" fmla="*/ 67 h 183"/>
                <a:gd name="T42" fmla="*/ 137 w 282"/>
                <a:gd name="T43" fmla="*/ 84 h 183"/>
                <a:gd name="T44" fmla="*/ 170 w 282"/>
                <a:gd name="T45" fmla="*/ 83 h 183"/>
                <a:gd name="T46" fmla="*/ 160 w 282"/>
                <a:gd name="T47" fmla="*/ 117 h 183"/>
                <a:gd name="T48" fmla="*/ 198 w 282"/>
                <a:gd name="T49" fmla="*/ 126 h 183"/>
                <a:gd name="T50" fmla="*/ 152 w 282"/>
                <a:gd name="T51" fmla="*/ 119 h 183"/>
                <a:gd name="T52" fmla="*/ 110 w 282"/>
                <a:gd name="T53" fmla="*/ 147 h 183"/>
                <a:gd name="T54" fmla="*/ 68 w 282"/>
                <a:gd name="T55" fmla="*/ 153 h 183"/>
                <a:gd name="T56" fmla="*/ 114 w 282"/>
                <a:gd name="T57" fmla="*/ 153 h 183"/>
                <a:gd name="T58" fmla="*/ 130 w 282"/>
                <a:gd name="T59" fmla="*/ 152 h 183"/>
                <a:gd name="T60" fmla="*/ 141 w 282"/>
                <a:gd name="T61" fmla="*/ 170 h 183"/>
                <a:gd name="T62" fmla="*/ 164 w 282"/>
                <a:gd name="T63" fmla="*/ 187 h 183"/>
                <a:gd name="T64" fmla="*/ 194 w 282"/>
                <a:gd name="T65" fmla="*/ 180 h 183"/>
                <a:gd name="T66" fmla="*/ 210 w 282"/>
                <a:gd name="T67" fmla="*/ 180 h 183"/>
                <a:gd name="T68" fmla="*/ 228 w 282"/>
                <a:gd name="T69" fmla="*/ 189 h 183"/>
                <a:gd name="T70" fmla="*/ 239 w 282"/>
                <a:gd name="T71" fmla="*/ 173 h 183"/>
                <a:gd name="T72" fmla="*/ 238 w 282"/>
                <a:gd name="T73" fmla="*/ 159 h 183"/>
                <a:gd name="T74" fmla="*/ 231 w 282"/>
                <a:gd name="T75" fmla="*/ 150 h 183"/>
                <a:gd name="T76" fmla="*/ 223 w 282"/>
                <a:gd name="T77" fmla="*/ 145 h 183"/>
                <a:gd name="T78" fmla="*/ 218 w 282"/>
                <a:gd name="T79" fmla="*/ 132 h 183"/>
                <a:gd name="T80" fmla="*/ 228 w 282"/>
                <a:gd name="T81" fmla="*/ 127 h 183"/>
                <a:gd name="T82" fmla="*/ 239 w 282"/>
                <a:gd name="T83" fmla="*/ 120 h 183"/>
                <a:gd name="T84" fmla="*/ 270 w 282"/>
                <a:gd name="T85" fmla="*/ 124 h 183"/>
                <a:gd name="T86" fmla="*/ 251 w 282"/>
                <a:gd name="T87" fmla="*/ 139 h 183"/>
                <a:gd name="T88" fmla="*/ 263 w 282"/>
                <a:gd name="T89" fmla="*/ 145 h 183"/>
                <a:gd name="T90" fmla="*/ 277 w 282"/>
                <a:gd name="T91" fmla="*/ 130 h 183"/>
                <a:gd name="T92" fmla="*/ 287 w 282"/>
                <a:gd name="T93" fmla="*/ 129 h 183"/>
                <a:gd name="T94" fmla="*/ 306 w 282"/>
                <a:gd name="T95" fmla="*/ 123 h 183"/>
                <a:gd name="T96" fmla="*/ 303 w 282"/>
                <a:gd name="T97" fmla="*/ 113 h 183"/>
                <a:gd name="T98" fmla="*/ 285 w 282"/>
                <a:gd name="T99" fmla="*/ 117 h 183"/>
                <a:gd name="T100" fmla="*/ 273 w 282"/>
                <a:gd name="T101" fmla="*/ 110 h 183"/>
                <a:gd name="T102" fmla="*/ 273 w 282"/>
                <a:gd name="T103" fmla="*/ 106 h 183"/>
                <a:gd name="T104" fmla="*/ 273 w 282"/>
                <a:gd name="T105" fmla="*/ 99 h 183"/>
                <a:gd name="T106" fmla="*/ 261 w 282"/>
                <a:gd name="T107" fmla="*/ 98 h 183"/>
                <a:gd name="T108" fmla="*/ 254 w 282"/>
                <a:gd name="T109" fmla="*/ 93 h 183"/>
                <a:gd name="T110" fmla="*/ 233 w 282"/>
                <a:gd name="T111" fmla="*/ 84 h 183"/>
                <a:gd name="T112" fmla="*/ 243 w 282"/>
                <a:gd name="T113" fmla="*/ 79 h 183"/>
                <a:gd name="T114" fmla="*/ 238 w 282"/>
                <a:gd name="T115" fmla="*/ 74 h 183"/>
                <a:gd name="T116" fmla="*/ 245 w 282"/>
                <a:gd name="T117" fmla="*/ 67 h 183"/>
                <a:gd name="T118" fmla="*/ 239 w 282"/>
                <a:gd name="T119" fmla="*/ 64 h 183"/>
                <a:gd name="T120" fmla="*/ 260 w 282"/>
                <a:gd name="T121" fmla="*/ 52 h 183"/>
                <a:gd name="T122" fmla="*/ 224 w 282"/>
                <a:gd name="T123" fmla="*/ 53 h 18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183">
                  <a:moveTo>
                    <a:pt x="197" y="48"/>
                  </a:moveTo>
                  <a:lnTo>
                    <a:pt x="193" y="48"/>
                  </a:lnTo>
                  <a:lnTo>
                    <a:pt x="213" y="42"/>
                  </a:lnTo>
                  <a:lnTo>
                    <a:pt x="205" y="41"/>
                  </a:lnTo>
                  <a:lnTo>
                    <a:pt x="190" y="45"/>
                  </a:lnTo>
                  <a:lnTo>
                    <a:pt x="199" y="39"/>
                  </a:lnTo>
                  <a:lnTo>
                    <a:pt x="209" y="37"/>
                  </a:lnTo>
                  <a:lnTo>
                    <a:pt x="195" y="33"/>
                  </a:lnTo>
                  <a:lnTo>
                    <a:pt x="183" y="40"/>
                  </a:lnTo>
                  <a:lnTo>
                    <a:pt x="184" y="36"/>
                  </a:lnTo>
                  <a:lnTo>
                    <a:pt x="178" y="40"/>
                  </a:lnTo>
                  <a:lnTo>
                    <a:pt x="183" y="33"/>
                  </a:lnTo>
                  <a:lnTo>
                    <a:pt x="177" y="36"/>
                  </a:lnTo>
                  <a:lnTo>
                    <a:pt x="183" y="30"/>
                  </a:lnTo>
                  <a:lnTo>
                    <a:pt x="180" y="31"/>
                  </a:lnTo>
                  <a:lnTo>
                    <a:pt x="163" y="39"/>
                  </a:lnTo>
                  <a:lnTo>
                    <a:pt x="171" y="33"/>
                  </a:lnTo>
                  <a:lnTo>
                    <a:pt x="166" y="33"/>
                  </a:lnTo>
                  <a:lnTo>
                    <a:pt x="183" y="27"/>
                  </a:lnTo>
                  <a:lnTo>
                    <a:pt x="168" y="27"/>
                  </a:lnTo>
                  <a:lnTo>
                    <a:pt x="162" y="30"/>
                  </a:lnTo>
                  <a:lnTo>
                    <a:pt x="168" y="24"/>
                  </a:lnTo>
                  <a:lnTo>
                    <a:pt x="157" y="29"/>
                  </a:lnTo>
                  <a:lnTo>
                    <a:pt x="177" y="22"/>
                  </a:lnTo>
                  <a:lnTo>
                    <a:pt x="169" y="18"/>
                  </a:lnTo>
                  <a:lnTo>
                    <a:pt x="142" y="18"/>
                  </a:lnTo>
                  <a:lnTo>
                    <a:pt x="150" y="23"/>
                  </a:lnTo>
                  <a:lnTo>
                    <a:pt x="133" y="23"/>
                  </a:lnTo>
                  <a:lnTo>
                    <a:pt x="138" y="29"/>
                  </a:lnTo>
                  <a:lnTo>
                    <a:pt x="130" y="27"/>
                  </a:lnTo>
                  <a:lnTo>
                    <a:pt x="131" y="28"/>
                  </a:lnTo>
                  <a:lnTo>
                    <a:pt x="130" y="25"/>
                  </a:lnTo>
                  <a:lnTo>
                    <a:pt x="130" y="21"/>
                  </a:lnTo>
                  <a:lnTo>
                    <a:pt x="126" y="22"/>
                  </a:lnTo>
                  <a:lnTo>
                    <a:pt x="120" y="22"/>
                  </a:lnTo>
                  <a:lnTo>
                    <a:pt x="120" y="23"/>
                  </a:lnTo>
                  <a:lnTo>
                    <a:pt x="115" y="23"/>
                  </a:lnTo>
                  <a:lnTo>
                    <a:pt x="109" y="25"/>
                  </a:lnTo>
                  <a:lnTo>
                    <a:pt x="113" y="19"/>
                  </a:lnTo>
                  <a:lnTo>
                    <a:pt x="109" y="22"/>
                  </a:lnTo>
                  <a:lnTo>
                    <a:pt x="124" y="15"/>
                  </a:lnTo>
                  <a:lnTo>
                    <a:pt x="121" y="1"/>
                  </a:lnTo>
                  <a:lnTo>
                    <a:pt x="91" y="4"/>
                  </a:lnTo>
                  <a:lnTo>
                    <a:pt x="94" y="6"/>
                  </a:lnTo>
                  <a:lnTo>
                    <a:pt x="83" y="7"/>
                  </a:lnTo>
                  <a:lnTo>
                    <a:pt x="76" y="9"/>
                  </a:lnTo>
                  <a:lnTo>
                    <a:pt x="88" y="11"/>
                  </a:lnTo>
                  <a:lnTo>
                    <a:pt x="75" y="12"/>
                  </a:lnTo>
                  <a:lnTo>
                    <a:pt x="83" y="16"/>
                  </a:lnTo>
                  <a:lnTo>
                    <a:pt x="66" y="13"/>
                  </a:lnTo>
                  <a:lnTo>
                    <a:pt x="65" y="21"/>
                  </a:lnTo>
                  <a:lnTo>
                    <a:pt x="69" y="21"/>
                  </a:lnTo>
                  <a:lnTo>
                    <a:pt x="71" y="27"/>
                  </a:lnTo>
                  <a:lnTo>
                    <a:pt x="58" y="24"/>
                  </a:lnTo>
                  <a:lnTo>
                    <a:pt x="55" y="28"/>
                  </a:lnTo>
                  <a:lnTo>
                    <a:pt x="61" y="34"/>
                  </a:lnTo>
                  <a:lnTo>
                    <a:pt x="52" y="40"/>
                  </a:lnTo>
                  <a:lnTo>
                    <a:pt x="35" y="40"/>
                  </a:lnTo>
                  <a:lnTo>
                    <a:pt x="57" y="35"/>
                  </a:lnTo>
                  <a:lnTo>
                    <a:pt x="47" y="27"/>
                  </a:lnTo>
                  <a:lnTo>
                    <a:pt x="66" y="9"/>
                  </a:lnTo>
                  <a:lnTo>
                    <a:pt x="84" y="0"/>
                  </a:lnTo>
                  <a:lnTo>
                    <a:pt x="46" y="4"/>
                  </a:lnTo>
                  <a:lnTo>
                    <a:pt x="24" y="15"/>
                  </a:lnTo>
                  <a:lnTo>
                    <a:pt x="0" y="35"/>
                  </a:lnTo>
                  <a:lnTo>
                    <a:pt x="25" y="41"/>
                  </a:lnTo>
                  <a:lnTo>
                    <a:pt x="3" y="41"/>
                  </a:lnTo>
                  <a:lnTo>
                    <a:pt x="5" y="48"/>
                  </a:lnTo>
                  <a:lnTo>
                    <a:pt x="19" y="51"/>
                  </a:lnTo>
                  <a:lnTo>
                    <a:pt x="21" y="51"/>
                  </a:lnTo>
                  <a:lnTo>
                    <a:pt x="25" y="49"/>
                  </a:lnTo>
                  <a:lnTo>
                    <a:pt x="31" y="55"/>
                  </a:lnTo>
                  <a:lnTo>
                    <a:pt x="75" y="57"/>
                  </a:lnTo>
                  <a:lnTo>
                    <a:pt x="64" y="51"/>
                  </a:lnTo>
                  <a:lnTo>
                    <a:pt x="84" y="59"/>
                  </a:lnTo>
                  <a:lnTo>
                    <a:pt x="76" y="53"/>
                  </a:lnTo>
                  <a:lnTo>
                    <a:pt x="109" y="57"/>
                  </a:lnTo>
                  <a:lnTo>
                    <a:pt x="107" y="49"/>
                  </a:lnTo>
                  <a:lnTo>
                    <a:pt x="115" y="46"/>
                  </a:lnTo>
                  <a:lnTo>
                    <a:pt x="115" y="51"/>
                  </a:lnTo>
                  <a:lnTo>
                    <a:pt x="124" y="53"/>
                  </a:lnTo>
                  <a:lnTo>
                    <a:pt x="120" y="58"/>
                  </a:lnTo>
                  <a:lnTo>
                    <a:pt x="130" y="59"/>
                  </a:lnTo>
                  <a:lnTo>
                    <a:pt x="126" y="61"/>
                  </a:lnTo>
                  <a:lnTo>
                    <a:pt x="132" y="60"/>
                  </a:lnTo>
                  <a:lnTo>
                    <a:pt x="135" y="70"/>
                  </a:lnTo>
                  <a:lnTo>
                    <a:pt x="124" y="72"/>
                  </a:lnTo>
                  <a:lnTo>
                    <a:pt x="123" y="76"/>
                  </a:lnTo>
                  <a:lnTo>
                    <a:pt x="137" y="71"/>
                  </a:lnTo>
                  <a:lnTo>
                    <a:pt x="143" y="72"/>
                  </a:lnTo>
                  <a:lnTo>
                    <a:pt x="149" y="78"/>
                  </a:lnTo>
                  <a:lnTo>
                    <a:pt x="153" y="75"/>
                  </a:lnTo>
                  <a:lnTo>
                    <a:pt x="150" y="82"/>
                  </a:lnTo>
                  <a:lnTo>
                    <a:pt x="157" y="83"/>
                  </a:lnTo>
                  <a:lnTo>
                    <a:pt x="155" y="100"/>
                  </a:lnTo>
                  <a:lnTo>
                    <a:pt x="144" y="106"/>
                  </a:lnTo>
                  <a:lnTo>
                    <a:pt x="162" y="107"/>
                  </a:lnTo>
                  <a:lnTo>
                    <a:pt x="171" y="101"/>
                  </a:lnTo>
                  <a:lnTo>
                    <a:pt x="183" y="109"/>
                  </a:lnTo>
                  <a:lnTo>
                    <a:pt x="178" y="114"/>
                  </a:lnTo>
                  <a:lnTo>
                    <a:pt x="165" y="114"/>
                  </a:lnTo>
                  <a:lnTo>
                    <a:pt x="159" y="115"/>
                  </a:lnTo>
                  <a:lnTo>
                    <a:pt x="162" y="109"/>
                  </a:lnTo>
                  <a:lnTo>
                    <a:pt x="137" y="108"/>
                  </a:lnTo>
                  <a:lnTo>
                    <a:pt x="120" y="115"/>
                  </a:lnTo>
                  <a:lnTo>
                    <a:pt x="124" y="124"/>
                  </a:lnTo>
                  <a:lnTo>
                    <a:pt x="96" y="130"/>
                  </a:lnTo>
                  <a:lnTo>
                    <a:pt x="99" y="133"/>
                  </a:lnTo>
                  <a:lnTo>
                    <a:pt x="96" y="136"/>
                  </a:lnTo>
                  <a:lnTo>
                    <a:pt x="96" y="129"/>
                  </a:lnTo>
                  <a:lnTo>
                    <a:pt x="76" y="127"/>
                  </a:lnTo>
                  <a:lnTo>
                    <a:pt x="61" y="139"/>
                  </a:lnTo>
                  <a:lnTo>
                    <a:pt x="76" y="144"/>
                  </a:lnTo>
                  <a:lnTo>
                    <a:pt x="90" y="142"/>
                  </a:lnTo>
                  <a:lnTo>
                    <a:pt x="93" y="139"/>
                  </a:lnTo>
                  <a:lnTo>
                    <a:pt x="103" y="139"/>
                  </a:lnTo>
                  <a:lnTo>
                    <a:pt x="106" y="133"/>
                  </a:lnTo>
                  <a:lnTo>
                    <a:pt x="109" y="138"/>
                  </a:lnTo>
                  <a:lnTo>
                    <a:pt x="109" y="143"/>
                  </a:lnTo>
                  <a:lnTo>
                    <a:pt x="117" y="138"/>
                  </a:lnTo>
                  <a:lnTo>
                    <a:pt x="121" y="139"/>
                  </a:lnTo>
                  <a:lnTo>
                    <a:pt x="119" y="145"/>
                  </a:lnTo>
                  <a:lnTo>
                    <a:pt x="126" y="150"/>
                  </a:lnTo>
                  <a:lnTo>
                    <a:pt x="127" y="154"/>
                  </a:lnTo>
                  <a:lnTo>
                    <a:pt x="136" y="155"/>
                  </a:lnTo>
                  <a:lnTo>
                    <a:pt x="127" y="159"/>
                  </a:lnTo>
                  <a:lnTo>
                    <a:pt x="133" y="163"/>
                  </a:lnTo>
                  <a:lnTo>
                    <a:pt x="148" y="169"/>
                  </a:lnTo>
                  <a:lnTo>
                    <a:pt x="167" y="177"/>
                  </a:lnTo>
                  <a:lnTo>
                    <a:pt x="186" y="183"/>
                  </a:lnTo>
                  <a:lnTo>
                    <a:pt x="186" y="175"/>
                  </a:lnTo>
                  <a:lnTo>
                    <a:pt x="175" y="163"/>
                  </a:lnTo>
                  <a:lnTo>
                    <a:pt x="165" y="153"/>
                  </a:lnTo>
                  <a:lnTo>
                    <a:pt x="178" y="159"/>
                  </a:lnTo>
                  <a:lnTo>
                    <a:pt x="180" y="154"/>
                  </a:lnTo>
                  <a:lnTo>
                    <a:pt x="189" y="163"/>
                  </a:lnTo>
                  <a:lnTo>
                    <a:pt x="190" y="161"/>
                  </a:lnTo>
                  <a:lnTo>
                    <a:pt x="195" y="165"/>
                  </a:lnTo>
                  <a:lnTo>
                    <a:pt x="203" y="168"/>
                  </a:lnTo>
                  <a:lnTo>
                    <a:pt x="205" y="171"/>
                  </a:lnTo>
                  <a:lnTo>
                    <a:pt x="207" y="166"/>
                  </a:lnTo>
                  <a:lnTo>
                    <a:pt x="210" y="165"/>
                  </a:lnTo>
                  <a:lnTo>
                    <a:pt x="213" y="154"/>
                  </a:lnTo>
                  <a:lnTo>
                    <a:pt x="215" y="157"/>
                  </a:lnTo>
                  <a:lnTo>
                    <a:pt x="217" y="153"/>
                  </a:lnTo>
                  <a:lnTo>
                    <a:pt x="219" y="148"/>
                  </a:lnTo>
                  <a:lnTo>
                    <a:pt x="215" y="147"/>
                  </a:lnTo>
                  <a:lnTo>
                    <a:pt x="214" y="144"/>
                  </a:lnTo>
                  <a:lnTo>
                    <a:pt x="215" y="141"/>
                  </a:lnTo>
                  <a:lnTo>
                    <a:pt x="214" y="138"/>
                  </a:lnTo>
                  <a:lnTo>
                    <a:pt x="210" y="137"/>
                  </a:lnTo>
                  <a:lnTo>
                    <a:pt x="208" y="136"/>
                  </a:lnTo>
                  <a:lnTo>
                    <a:pt x="204" y="132"/>
                  </a:lnTo>
                  <a:lnTo>
                    <a:pt x="202" y="133"/>
                  </a:lnTo>
                  <a:lnTo>
                    <a:pt x="204" y="130"/>
                  </a:lnTo>
                  <a:lnTo>
                    <a:pt x="201" y="131"/>
                  </a:lnTo>
                  <a:lnTo>
                    <a:pt x="202" y="126"/>
                  </a:lnTo>
                  <a:lnTo>
                    <a:pt x="202" y="123"/>
                  </a:lnTo>
                  <a:lnTo>
                    <a:pt x="193" y="123"/>
                  </a:lnTo>
                  <a:lnTo>
                    <a:pt x="196" y="120"/>
                  </a:lnTo>
                  <a:lnTo>
                    <a:pt x="195" y="117"/>
                  </a:lnTo>
                  <a:lnTo>
                    <a:pt x="192" y="112"/>
                  </a:lnTo>
                  <a:lnTo>
                    <a:pt x="202" y="119"/>
                  </a:lnTo>
                  <a:lnTo>
                    <a:pt x="205" y="115"/>
                  </a:lnTo>
                  <a:lnTo>
                    <a:pt x="204" y="111"/>
                  </a:lnTo>
                  <a:lnTo>
                    <a:pt x="210" y="109"/>
                  </a:lnTo>
                  <a:lnTo>
                    <a:pt x="209" y="108"/>
                  </a:lnTo>
                  <a:lnTo>
                    <a:pt x="215" y="109"/>
                  </a:lnTo>
                  <a:lnTo>
                    <a:pt x="226" y="114"/>
                  </a:lnTo>
                  <a:lnTo>
                    <a:pt x="229" y="112"/>
                  </a:lnTo>
                  <a:lnTo>
                    <a:pt x="221" y="118"/>
                  </a:lnTo>
                  <a:lnTo>
                    <a:pt x="243" y="112"/>
                  </a:lnTo>
                  <a:lnTo>
                    <a:pt x="233" y="117"/>
                  </a:lnTo>
                  <a:lnTo>
                    <a:pt x="223" y="123"/>
                  </a:lnTo>
                  <a:lnTo>
                    <a:pt x="227" y="123"/>
                  </a:lnTo>
                  <a:lnTo>
                    <a:pt x="226" y="126"/>
                  </a:lnTo>
                  <a:lnTo>
                    <a:pt x="232" y="126"/>
                  </a:lnTo>
                  <a:lnTo>
                    <a:pt x="229" y="131"/>
                  </a:lnTo>
                  <a:lnTo>
                    <a:pt x="233" y="127"/>
                  </a:lnTo>
                  <a:lnTo>
                    <a:pt x="237" y="131"/>
                  </a:lnTo>
                  <a:lnTo>
                    <a:pt x="244" y="132"/>
                  </a:lnTo>
                  <a:lnTo>
                    <a:pt x="244" y="125"/>
                  </a:lnTo>
                  <a:lnTo>
                    <a:pt x="245" y="124"/>
                  </a:lnTo>
                  <a:lnTo>
                    <a:pt x="250" y="118"/>
                  </a:lnTo>
                  <a:lnTo>
                    <a:pt x="255" y="123"/>
                  </a:lnTo>
                  <a:lnTo>
                    <a:pt x="257" y="119"/>
                  </a:lnTo>
                  <a:lnTo>
                    <a:pt x="263" y="118"/>
                  </a:lnTo>
                  <a:lnTo>
                    <a:pt x="259" y="117"/>
                  </a:lnTo>
                  <a:lnTo>
                    <a:pt x="268" y="115"/>
                  </a:lnTo>
                  <a:lnTo>
                    <a:pt x="262" y="113"/>
                  </a:lnTo>
                  <a:lnTo>
                    <a:pt x="268" y="111"/>
                  </a:lnTo>
                  <a:lnTo>
                    <a:pt x="276" y="111"/>
                  </a:lnTo>
                  <a:lnTo>
                    <a:pt x="276" y="109"/>
                  </a:lnTo>
                  <a:lnTo>
                    <a:pt x="275" y="107"/>
                  </a:lnTo>
                  <a:lnTo>
                    <a:pt x="282" y="107"/>
                  </a:lnTo>
                  <a:lnTo>
                    <a:pt x="273" y="102"/>
                  </a:lnTo>
                  <a:lnTo>
                    <a:pt x="269" y="105"/>
                  </a:lnTo>
                  <a:lnTo>
                    <a:pt x="265" y="105"/>
                  </a:lnTo>
                  <a:lnTo>
                    <a:pt x="265" y="102"/>
                  </a:lnTo>
                  <a:lnTo>
                    <a:pt x="257" y="106"/>
                  </a:lnTo>
                  <a:lnTo>
                    <a:pt x="256" y="105"/>
                  </a:lnTo>
                  <a:lnTo>
                    <a:pt x="263" y="97"/>
                  </a:lnTo>
                  <a:lnTo>
                    <a:pt x="258" y="100"/>
                  </a:lnTo>
                  <a:lnTo>
                    <a:pt x="246" y="100"/>
                  </a:lnTo>
                  <a:lnTo>
                    <a:pt x="255" y="97"/>
                  </a:lnTo>
                  <a:lnTo>
                    <a:pt x="245" y="99"/>
                  </a:lnTo>
                  <a:lnTo>
                    <a:pt x="252" y="97"/>
                  </a:lnTo>
                  <a:lnTo>
                    <a:pt x="246" y="96"/>
                  </a:lnTo>
                  <a:lnTo>
                    <a:pt x="256" y="94"/>
                  </a:lnTo>
                  <a:lnTo>
                    <a:pt x="256" y="93"/>
                  </a:lnTo>
                  <a:lnTo>
                    <a:pt x="249" y="90"/>
                  </a:lnTo>
                  <a:lnTo>
                    <a:pt x="246" y="90"/>
                  </a:lnTo>
                  <a:lnTo>
                    <a:pt x="250" y="85"/>
                  </a:lnTo>
                  <a:lnTo>
                    <a:pt x="243" y="90"/>
                  </a:lnTo>
                  <a:lnTo>
                    <a:pt x="240" y="87"/>
                  </a:lnTo>
                  <a:lnTo>
                    <a:pt x="235" y="89"/>
                  </a:lnTo>
                  <a:lnTo>
                    <a:pt x="238" y="85"/>
                  </a:lnTo>
                  <a:lnTo>
                    <a:pt x="231" y="89"/>
                  </a:lnTo>
                  <a:lnTo>
                    <a:pt x="235" y="84"/>
                  </a:lnTo>
                  <a:lnTo>
                    <a:pt x="229" y="84"/>
                  </a:lnTo>
                  <a:lnTo>
                    <a:pt x="225" y="82"/>
                  </a:lnTo>
                  <a:lnTo>
                    <a:pt x="219" y="82"/>
                  </a:lnTo>
                  <a:lnTo>
                    <a:pt x="228" y="79"/>
                  </a:lnTo>
                  <a:lnTo>
                    <a:pt x="210" y="76"/>
                  </a:lnTo>
                  <a:lnTo>
                    <a:pt x="220" y="76"/>
                  </a:lnTo>
                  <a:lnTo>
                    <a:pt x="210" y="73"/>
                  </a:lnTo>
                  <a:lnTo>
                    <a:pt x="223" y="75"/>
                  </a:lnTo>
                  <a:lnTo>
                    <a:pt x="219" y="72"/>
                  </a:lnTo>
                  <a:lnTo>
                    <a:pt x="227" y="71"/>
                  </a:lnTo>
                  <a:lnTo>
                    <a:pt x="214" y="70"/>
                  </a:lnTo>
                  <a:lnTo>
                    <a:pt x="219" y="67"/>
                  </a:lnTo>
                  <a:lnTo>
                    <a:pt x="214" y="67"/>
                  </a:lnTo>
                  <a:lnTo>
                    <a:pt x="223" y="66"/>
                  </a:lnTo>
                  <a:lnTo>
                    <a:pt x="215" y="65"/>
                  </a:lnTo>
                  <a:lnTo>
                    <a:pt x="240" y="67"/>
                  </a:lnTo>
                  <a:lnTo>
                    <a:pt x="221" y="61"/>
                  </a:lnTo>
                  <a:lnTo>
                    <a:pt x="207" y="61"/>
                  </a:lnTo>
                  <a:lnTo>
                    <a:pt x="239" y="59"/>
                  </a:lnTo>
                  <a:lnTo>
                    <a:pt x="233" y="51"/>
                  </a:lnTo>
                  <a:lnTo>
                    <a:pt x="215" y="58"/>
                  </a:lnTo>
                  <a:lnTo>
                    <a:pt x="205" y="60"/>
                  </a:lnTo>
                  <a:lnTo>
                    <a:pt x="226" y="52"/>
                  </a:lnTo>
                  <a:lnTo>
                    <a:pt x="207" y="55"/>
                  </a:lnTo>
                  <a:lnTo>
                    <a:pt x="234" y="47"/>
                  </a:lnTo>
                  <a:lnTo>
                    <a:pt x="219" y="45"/>
                  </a:lnTo>
                  <a:lnTo>
                    <a:pt x="213" y="46"/>
                  </a:lnTo>
                  <a:lnTo>
                    <a:pt x="220" y="42"/>
                  </a:lnTo>
                  <a:lnTo>
                    <a:pt x="202" y="48"/>
                  </a:lnTo>
                  <a:lnTo>
                    <a:pt x="192" y="55"/>
                  </a:lnTo>
                  <a:lnTo>
                    <a:pt x="197" y="48"/>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16" name="Freeform 393"/>
            <p:cNvSpPr>
              <a:spLocks/>
            </p:cNvSpPr>
            <p:nvPr/>
          </p:nvSpPr>
          <p:spPr bwMode="auto">
            <a:xfrm>
              <a:off x="1505" y="1159"/>
              <a:ext cx="382" cy="86"/>
            </a:xfrm>
            <a:custGeom>
              <a:avLst/>
              <a:gdLst>
                <a:gd name="T0" fmla="*/ 94 w 344"/>
                <a:gd name="T1" fmla="*/ 62 h 78"/>
                <a:gd name="T2" fmla="*/ 71 w 344"/>
                <a:gd name="T3" fmla="*/ 72 h 78"/>
                <a:gd name="T4" fmla="*/ 58 w 344"/>
                <a:gd name="T5" fmla="*/ 65 h 78"/>
                <a:gd name="T6" fmla="*/ 69 w 344"/>
                <a:gd name="T7" fmla="*/ 61 h 78"/>
                <a:gd name="T8" fmla="*/ 47 w 344"/>
                <a:gd name="T9" fmla="*/ 57 h 78"/>
                <a:gd name="T10" fmla="*/ 105 w 344"/>
                <a:gd name="T11" fmla="*/ 51 h 78"/>
                <a:gd name="T12" fmla="*/ 79 w 344"/>
                <a:gd name="T13" fmla="*/ 33 h 78"/>
                <a:gd name="T14" fmla="*/ 114 w 344"/>
                <a:gd name="T15" fmla="*/ 32 h 78"/>
                <a:gd name="T16" fmla="*/ 129 w 344"/>
                <a:gd name="T17" fmla="*/ 39 h 78"/>
                <a:gd name="T18" fmla="*/ 120 w 344"/>
                <a:gd name="T19" fmla="*/ 31 h 78"/>
                <a:gd name="T20" fmla="*/ 174 w 344"/>
                <a:gd name="T21" fmla="*/ 24 h 78"/>
                <a:gd name="T22" fmla="*/ 202 w 344"/>
                <a:gd name="T23" fmla="*/ 18 h 78"/>
                <a:gd name="T24" fmla="*/ 145 w 344"/>
                <a:gd name="T25" fmla="*/ 22 h 78"/>
                <a:gd name="T26" fmla="*/ 87 w 344"/>
                <a:gd name="T27" fmla="*/ 26 h 78"/>
                <a:gd name="T28" fmla="*/ 138 w 344"/>
                <a:gd name="T29" fmla="*/ 21 h 78"/>
                <a:gd name="T30" fmla="*/ 79 w 344"/>
                <a:gd name="T31" fmla="*/ 28 h 78"/>
                <a:gd name="T32" fmla="*/ 61 w 344"/>
                <a:gd name="T33" fmla="*/ 24 h 78"/>
                <a:gd name="T34" fmla="*/ 115 w 344"/>
                <a:gd name="T35" fmla="*/ 20 h 78"/>
                <a:gd name="T36" fmla="*/ 58 w 344"/>
                <a:gd name="T37" fmla="*/ 20 h 78"/>
                <a:gd name="T38" fmla="*/ 93 w 344"/>
                <a:gd name="T39" fmla="*/ 18 h 78"/>
                <a:gd name="T40" fmla="*/ 48 w 344"/>
                <a:gd name="T41" fmla="*/ 14 h 78"/>
                <a:gd name="T42" fmla="*/ 108 w 344"/>
                <a:gd name="T43" fmla="*/ 9 h 78"/>
                <a:gd name="T44" fmla="*/ 182 w 344"/>
                <a:gd name="T45" fmla="*/ 13 h 78"/>
                <a:gd name="T46" fmla="*/ 173 w 344"/>
                <a:gd name="T47" fmla="*/ 1 h 78"/>
                <a:gd name="T48" fmla="*/ 233 w 344"/>
                <a:gd name="T49" fmla="*/ 4 h 78"/>
                <a:gd name="T50" fmla="*/ 220 w 344"/>
                <a:gd name="T51" fmla="*/ 0 h 78"/>
                <a:gd name="T52" fmla="*/ 300 w 344"/>
                <a:gd name="T53" fmla="*/ 4 h 78"/>
                <a:gd name="T54" fmla="*/ 382 w 344"/>
                <a:gd name="T55" fmla="*/ 8 h 78"/>
                <a:gd name="T56" fmla="*/ 328 w 344"/>
                <a:gd name="T57" fmla="*/ 14 h 78"/>
                <a:gd name="T58" fmla="*/ 273 w 344"/>
                <a:gd name="T59" fmla="*/ 21 h 78"/>
                <a:gd name="T60" fmla="*/ 338 w 344"/>
                <a:gd name="T61" fmla="*/ 18 h 78"/>
                <a:gd name="T62" fmla="*/ 279 w 344"/>
                <a:gd name="T63" fmla="*/ 28 h 78"/>
                <a:gd name="T64" fmla="*/ 220 w 344"/>
                <a:gd name="T65" fmla="*/ 39 h 78"/>
                <a:gd name="T66" fmla="*/ 165 w 344"/>
                <a:gd name="T67" fmla="*/ 44 h 78"/>
                <a:gd name="T68" fmla="*/ 195 w 344"/>
                <a:gd name="T69" fmla="*/ 49 h 78"/>
                <a:gd name="T70" fmla="*/ 153 w 344"/>
                <a:gd name="T71" fmla="*/ 52 h 78"/>
                <a:gd name="T72" fmla="*/ 188 w 344"/>
                <a:gd name="T73" fmla="*/ 54 h 78"/>
                <a:gd name="T74" fmla="*/ 140 w 344"/>
                <a:gd name="T75" fmla="*/ 65 h 78"/>
                <a:gd name="T76" fmla="*/ 135 w 344"/>
                <a:gd name="T77" fmla="*/ 72 h 78"/>
                <a:gd name="T78" fmla="*/ 96 w 344"/>
                <a:gd name="T79" fmla="*/ 74 h 78"/>
                <a:gd name="T80" fmla="*/ 128 w 344"/>
                <a:gd name="T81" fmla="*/ 84 h 78"/>
                <a:gd name="T82" fmla="*/ 88 w 344"/>
                <a:gd name="T83" fmla="*/ 86 h 78"/>
                <a:gd name="T84" fmla="*/ 44 w 344"/>
                <a:gd name="T85" fmla="*/ 86 h 78"/>
                <a:gd name="T86" fmla="*/ 0 w 344"/>
                <a:gd name="T87" fmla="*/ 85 h 78"/>
                <a:gd name="T88" fmla="*/ 31 w 344"/>
                <a:gd name="T89" fmla="*/ 74 h 78"/>
                <a:gd name="T90" fmla="*/ 24 w 344"/>
                <a:gd name="T91" fmla="*/ 67 h 78"/>
                <a:gd name="T92" fmla="*/ 71 w 344"/>
                <a:gd name="T93" fmla="*/ 73 h 78"/>
                <a:gd name="T94" fmla="*/ 94 w 344"/>
                <a:gd name="T95" fmla="*/ 62 h 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44" h="78">
                  <a:moveTo>
                    <a:pt x="85" y="56"/>
                  </a:moveTo>
                  <a:lnTo>
                    <a:pt x="64" y="65"/>
                  </a:lnTo>
                  <a:lnTo>
                    <a:pt x="52" y="59"/>
                  </a:lnTo>
                  <a:lnTo>
                    <a:pt x="62" y="55"/>
                  </a:lnTo>
                  <a:lnTo>
                    <a:pt x="42" y="52"/>
                  </a:lnTo>
                  <a:lnTo>
                    <a:pt x="95" y="46"/>
                  </a:lnTo>
                  <a:lnTo>
                    <a:pt x="71" y="30"/>
                  </a:lnTo>
                  <a:lnTo>
                    <a:pt x="103" y="29"/>
                  </a:lnTo>
                  <a:lnTo>
                    <a:pt x="116" y="35"/>
                  </a:lnTo>
                  <a:lnTo>
                    <a:pt x="108" y="28"/>
                  </a:lnTo>
                  <a:lnTo>
                    <a:pt x="157" y="22"/>
                  </a:lnTo>
                  <a:lnTo>
                    <a:pt x="182" y="16"/>
                  </a:lnTo>
                  <a:lnTo>
                    <a:pt x="131" y="20"/>
                  </a:lnTo>
                  <a:lnTo>
                    <a:pt x="78" y="24"/>
                  </a:lnTo>
                  <a:lnTo>
                    <a:pt x="124" y="19"/>
                  </a:lnTo>
                  <a:lnTo>
                    <a:pt x="71" y="25"/>
                  </a:lnTo>
                  <a:lnTo>
                    <a:pt x="55" y="22"/>
                  </a:lnTo>
                  <a:lnTo>
                    <a:pt x="104" y="18"/>
                  </a:lnTo>
                  <a:lnTo>
                    <a:pt x="52" y="18"/>
                  </a:lnTo>
                  <a:lnTo>
                    <a:pt x="84" y="16"/>
                  </a:lnTo>
                  <a:lnTo>
                    <a:pt x="43" y="13"/>
                  </a:lnTo>
                  <a:lnTo>
                    <a:pt x="97" y="8"/>
                  </a:lnTo>
                  <a:lnTo>
                    <a:pt x="164" y="12"/>
                  </a:lnTo>
                  <a:lnTo>
                    <a:pt x="156" y="1"/>
                  </a:lnTo>
                  <a:lnTo>
                    <a:pt x="210" y="4"/>
                  </a:lnTo>
                  <a:lnTo>
                    <a:pt x="198" y="0"/>
                  </a:lnTo>
                  <a:lnTo>
                    <a:pt x="270" y="4"/>
                  </a:lnTo>
                  <a:lnTo>
                    <a:pt x="344" y="7"/>
                  </a:lnTo>
                  <a:lnTo>
                    <a:pt x="295" y="13"/>
                  </a:lnTo>
                  <a:lnTo>
                    <a:pt x="246" y="19"/>
                  </a:lnTo>
                  <a:lnTo>
                    <a:pt x="304" y="16"/>
                  </a:lnTo>
                  <a:lnTo>
                    <a:pt x="251" y="25"/>
                  </a:lnTo>
                  <a:lnTo>
                    <a:pt x="198" y="35"/>
                  </a:lnTo>
                  <a:lnTo>
                    <a:pt x="149" y="40"/>
                  </a:lnTo>
                  <a:lnTo>
                    <a:pt x="176" y="44"/>
                  </a:lnTo>
                  <a:lnTo>
                    <a:pt x="138" y="47"/>
                  </a:lnTo>
                  <a:lnTo>
                    <a:pt x="169" y="49"/>
                  </a:lnTo>
                  <a:lnTo>
                    <a:pt x="126" y="59"/>
                  </a:lnTo>
                  <a:lnTo>
                    <a:pt x="122" y="65"/>
                  </a:lnTo>
                  <a:lnTo>
                    <a:pt x="86" y="67"/>
                  </a:lnTo>
                  <a:lnTo>
                    <a:pt x="115" y="76"/>
                  </a:lnTo>
                  <a:lnTo>
                    <a:pt x="79" y="78"/>
                  </a:lnTo>
                  <a:lnTo>
                    <a:pt x="40" y="78"/>
                  </a:lnTo>
                  <a:lnTo>
                    <a:pt x="0" y="77"/>
                  </a:lnTo>
                  <a:lnTo>
                    <a:pt x="28" y="67"/>
                  </a:lnTo>
                  <a:lnTo>
                    <a:pt x="22" y="61"/>
                  </a:lnTo>
                  <a:lnTo>
                    <a:pt x="64" y="66"/>
                  </a:lnTo>
                  <a:lnTo>
                    <a:pt x="85" y="5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17" name="Freeform 394"/>
            <p:cNvSpPr>
              <a:spLocks/>
            </p:cNvSpPr>
            <p:nvPr/>
          </p:nvSpPr>
          <p:spPr bwMode="auto">
            <a:xfrm>
              <a:off x="1043" y="1294"/>
              <a:ext cx="213" cy="80"/>
            </a:xfrm>
            <a:custGeom>
              <a:avLst/>
              <a:gdLst>
                <a:gd name="T0" fmla="*/ 139 w 191"/>
                <a:gd name="T1" fmla="*/ 72 h 72"/>
                <a:gd name="T2" fmla="*/ 130 w 191"/>
                <a:gd name="T3" fmla="*/ 67 h 72"/>
                <a:gd name="T4" fmla="*/ 127 w 191"/>
                <a:gd name="T5" fmla="*/ 66 h 72"/>
                <a:gd name="T6" fmla="*/ 104 w 191"/>
                <a:gd name="T7" fmla="*/ 73 h 72"/>
                <a:gd name="T8" fmla="*/ 68 w 191"/>
                <a:gd name="T9" fmla="*/ 77 h 72"/>
                <a:gd name="T10" fmla="*/ 32 w 191"/>
                <a:gd name="T11" fmla="*/ 80 h 72"/>
                <a:gd name="T12" fmla="*/ 33 w 191"/>
                <a:gd name="T13" fmla="*/ 71 h 72"/>
                <a:gd name="T14" fmla="*/ 0 w 191"/>
                <a:gd name="T15" fmla="*/ 61 h 72"/>
                <a:gd name="T16" fmla="*/ 7 w 191"/>
                <a:gd name="T17" fmla="*/ 52 h 72"/>
                <a:gd name="T18" fmla="*/ 43 w 191"/>
                <a:gd name="T19" fmla="*/ 51 h 72"/>
                <a:gd name="T20" fmla="*/ 81 w 191"/>
                <a:gd name="T21" fmla="*/ 50 h 72"/>
                <a:gd name="T22" fmla="*/ 47 w 191"/>
                <a:gd name="T23" fmla="*/ 44 h 72"/>
                <a:gd name="T24" fmla="*/ 10 w 191"/>
                <a:gd name="T25" fmla="*/ 43 h 72"/>
                <a:gd name="T26" fmla="*/ 7 w 191"/>
                <a:gd name="T27" fmla="*/ 39 h 72"/>
                <a:gd name="T28" fmla="*/ 54 w 191"/>
                <a:gd name="T29" fmla="*/ 30 h 72"/>
                <a:gd name="T30" fmla="*/ 19 w 191"/>
                <a:gd name="T31" fmla="*/ 31 h 72"/>
                <a:gd name="T32" fmla="*/ 28 w 191"/>
                <a:gd name="T33" fmla="*/ 28 h 72"/>
                <a:gd name="T34" fmla="*/ 12 w 191"/>
                <a:gd name="T35" fmla="*/ 28 h 72"/>
                <a:gd name="T36" fmla="*/ 36 w 191"/>
                <a:gd name="T37" fmla="*/ 18 h 72"/>
                <a:gd name="T38" fmla="*/ 33 w 191"/>
                <a:gd name="T39" fmla="*/ 14 h 72"/>
                <a:gd name="T40" fmla="*/ 67 w 191"/>
                <a:gd name="T41" fmla="*/ 7 h 72"/>
                <a:gd name="T42" fmla="*/ 99 w 191"/>
                <a:gd name="T43" fmla="*/ 0 h 72"/>
                <a:gd name="T44" fmla="*/ 101 w 191"/>
                <a:gd name="T45" fmla="*/ 4 h 72"/>
                <a:gd name="T46" fmla="*/ 87 w 191"/>
                <a:gd name="T47" fmla="*/ 12 h 72"/>
                <a:gd name="T48" fmla="*/ 99 w 191"/>
                <a:gd name="T49" fmla="*/ 11 h 72"/>
                <a:gd name="T50" fmla="*/ 110 w 191"/>
                <a:gd name="T51" fmla="*/ 6 h 72"/>
                <a:gd name="T52" fmla="*/ 124 w 191"/>
                <a:gd name="T53" fmla="*/ 13 h 72"/>
                <a:gd name="T54" fmla="*/ 116 w 191"/>
                <a:gd name="T55" fmla="*/ 18 h 72"/>
                <a:gd name="T56" fmla="*/ 122 w 191"/>
                <a:gd name="T57" fmla="*/ 17 h 72"/>
                <a:gd name="T58" fmla="*/ 139 w 191"/>
                <a:gd name="T59" fmla="*/ 14 h 72"/>
                <a:gd name="T60" fmla="*/ 141 w 191"/>
                <a:gd name="T61" fmla="*/ 11 h 72"/>
                <a:gd name="T62" fmla="*/ 143 w 191"/>
                <a:gd name="T63" fmla="*/ 6 h 72"/>
                <a:gd name="T64" fmla="*/ 156 w 191"/>
                <a:gd name="T65" fmla="*/ 13 h 72"/>
                <a:gd name="T66" fmla="*/ 148 w 191"/>
                <a:gd name="T67" fmla="*/ 28 h 72"/>
                <a:gd name="T68" fmla="*/ 162 w 191"/>
                <a:gd name="T69" fmla="*/ 23 h 72"/>
                <a:gd name="T70" fmla="*/ 174 w 191"/>
                <a:gd name="T71" fmla="*/ 3 h 72"/>
                <a:gd name="T72" fmla="*/ 195 w 191"/>
                <a:gd name="T73" fmla="*/ 3 h 72"/>
                <a:gd name="T74" fmla="*/ 197 w 191"/>
                <a:gd name="T75" fmla="*/ 13 h 72"/>
                <a:gd name="T76" fmla="*/ 186 w 191"/>
                <a:gd name="T77" fmla="*/ 34 h 72"/>
                <a:gd name="T78" fmla="*/ 187 w 191"/>
                <a:gd name="T79" fmla="*/ 46 h 72"/>
                <a:gd name="T80" fmla="*/ 191 w 191"/>
                <a:gd name="T81" fmla="*/ 46 h 72"/>
                <a:gd name="T82" fmla="*/ 213 w 191"/>
                <a:gd name="T83" fmla="*/ 52 h 72"/>
                <a:gd name="T84" fmla="*/ 210 w 191"/>
                <a:gd name="T85" fmla="*/ 57 h 72"/>
                <a:gd name="T86" fmla="*/ 201 w 191"/>
                <a:gd name="T87" fmla="*/ 60 h 72"/>
                <a:gd name="T88" fmla="*/ 202 w 191"/>
                <a:gd name="T89" fmla="*/ 57 h 72"/>
                <a:gd name="T90" fmla="*/ 194 w 191"/>
                <a:gd name="T91" fmla="*/ 59 h 72"/>
                <a:gd name="T92" fmla="*/ 188 w 191"/>
                <a:gd name="T93" fmla="*/ 59 h 72"/>
                <a:gd name="T94" fmla="*/ 180 w 191"/>
                <a:gd name="T95" fmla="*/ 63 h 72"/>
                <a:gd name="T96" fmla="*/ 174 w 191"/>
                <a:gd name="T97" fmla="*/ 63 h 72"/>
                <a:gd name="T98" fmla="*/ 168 w 191"/>
                <a:gd name="T99" fmla="*/ 70 h 72"/>
                <a:gd name="T100" fmla="*/ 188 w 191"/>
                <a:gd name="T101" fmla="*/ 64 h 72"/>
                <a:gd name="T102" fmla="*/ 186 w 191"/>
                <a:gd name="T103" fmla="*/ 67 h 72"/>
                <a:gd name="T104" fmla="*/ 180 w 191"/>
                <a:gd name="T105" fmla="*/ 72 h 72"/>
                <a:gd name="T106" fmla="*/ 139 w 191"/>
                <a:gd name="T107" fmla="*/ 72 h 7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91" h="72">
                  <a:moveTo>
                    <a:pt x="125" y="65"/>
                  </a:moveTo>
                  <a:lnTo>
                    <a:pt x="117" y="60"/>
                  </a:lnTo>
                  <a:lnTo>
                    <a:pt x="114" y="59"/>
                  </a:lnTo>
                  <a:lnTo>
                    <a:pt x="93" y="66"/>
                  </a:lnTo>
                  <a:lnTo>
                    <a:pt x="61" y="69"/>
                  </a:lnTo>
                  <a:lnTo>
                    <a:pt x="29" y="72"/>
                  </a:lnTo>
                  <a:lnTo>
                    <a:pt x="30" y="64"/>
                  </a:lnTo>
                  <a:lnTo>
                    <a:pt x="0" y="55"/>
                  </a:lnTo>
                  <a:lnTo>
                    <a:pt x="6" y="47"/>
                  </a:lnTo>
                  <a:lnTo>
                    <a:pt x="39" y="46"/>
                  </a:lnTo>
                  <a:lnTo>
                    <a:pt x="73" y="45"/>
                  </a:lnTo>
                  <a:lnTo>
                    <a:pt x="42" y="40"/>
                  </a:lnTo>
                  <a:lnTo>
                    <a:pt x="9" y="39"/>
                  </a:lnTo>
                  <a:lnTo>
                    <a:pt x="6" y="35"/>
                  </a:lnTo>
                  <a:lnTo>
                    <a:pt x="48" y="27"/>
                  </a:lnTo>
                  <a:lnTo>
                    <a:pt x="17" y="28"/>
                  </a:lnTo>
                  <a:lnTo>
                    <a:pt x="25" y="25"/>
                  </a:lnTo>
                  <a:lnTo>
                    <a:pt x="11" y="25"/>
                  </a:lnTo>
                  <a:lnTo>
                    <a:pt x="32" y="16"/>
                  </a:lnTo>
                  <a:lnTo>
                    <a:pt x="30" y="13"/>
                  </a:lnTo>
                  <a:lnTo>
                    <a:pt x="60" y="6"/>
                  </a:lnTo>
                  <a:lnTo>
                    <a:pt x="89" y="0"/>
                  </a:lnTo>
                  <a:lnTo>
                    <a:pt x="91" y="4"/>
                  </a:lnTo>
                  <a:lnTo>
                    <a:pt x="78" y="11"/>
                  </a:lnTo>
                  <a:lnTo>
                    <a:pt x="89" y="10"/>
                  </a:lnTo>
                  <a:lnTo>
                    <a:pt x="99" y="5"/>
                  </a:lnTo>
                  <a:lnTo>
                    <a:pt x="111" y="12"/>
                  </a:lnTo>
                  <a:lnTo>
                    <a:pt x="104" y="16"/>
                  </a:lnTo>
                  <a:lnTo>
                    <a:pt x="109" y="15"/>
                  </a:lnTo>
                  <a:lnTo>
                    <a:pt x="125" y="13"/>
                  </a:lnTo>
                  <a:lnTo>
                    <a:pt x="126" y="10"/>
                  </a:lnTo>
                  <a:lnTo>
                    <a:pt x="128" y="5"/>
                  </a:lnTo>
                  <a:lnTo>
                    <a:pt x="140" y="12"/>
                  </a:lnTo>
                  <a:lnTo>
                    <a:pt x="133" y="25"/>
                  </a:lnTo>
                  <a:lnTo>
                    <a:pt x="145" y="21"/>
                  </a:lnTo>
                  <a:lnTo>
                    <a:pt x="156" y="3"/>
                  </a:lnTo>
                  <a:lnTo>
                    <a:pt x="175" y="3"/>
                  </a:lnTo>
                  <a:lnTo>
                    <a:pt x="177" y="12"/>
                  </a:lnTo>
                  <a:lnTo>
                    <a:pt x="167" y="31"/>
                  </a:lnTo>
                  <a:lnTo>
                    <a:pt x="168" y="41"/>
                  </a:lnTo>
                  <a:lnTo>
                    <a:pt x="171" y="41"/>
                  </a:lnTo>
                  <a:lnTo>
                    <a:pt x="191" y="47"/>
                  </a:lnTo>
                  <a:lnTo>
                    <a:pt x="188" y="51"/>
                  </a:lnTo>
                  <a:lnTo>
                    <a:pt x="180" y="54"/>
                  </a:lnTo>
                  <a:lnTo>
                    <a:pt x="181" y="51"/>
                  </a:lnTo>
                  <a:lnTo>
                    <a:pt x="174" y="53"/>
                  </a:lnTo>
                  <a:lnTo>
                    <a:pt x="169" y="53"/>
                  </a:lnTo>
                  <a:lnTo>
                    <a:pt x="161" y="57"/>
                  </a:lnTo>
                  <a:lnTo>
                    <a:pt x="156" y="57"/>
                  </a:lnTo>
                  <a:lnTo>
                    <a:pt x="151" y="63"/>
                  </a:lnTo>
                  <a:lnTo>
                    <a:pt x="169" y="58"/>
                  </a:lnTo>
                  <a:lnTo>
                    <a:pt x="167" y="60"/>
                  </a:lnTo>
                  <a:lnTo>
                    <a:pt x="161" y="65"/>
                  </a:lnTo>
                  <a:lnTo>
                    <a:pt x="125" y="65"/>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18" name="Freeform 395"/>
            <p:cNvSpPr>
              <a:spLocks/>
            </p:cNvSpPr>
            <p:nvPr/>
          </p:nvSpPr>
          <p:spPr bwMode="auto">
            <a:xfrm>
              <a:off x="980" y="1276"/>
              <a:ext cx="156" cy="54"/>
            </a:xfrm>
            <a:custGeom>
              <a:avLst/>
              <a:gdLst>
                <a:gd name="T0" fmla="*/ 71 w 140"/>
                <a:gd name="T1" fmla="*/ 36 h 49"/>
                <a:gd name="T2" fmla="*/ 47 w 140"/>
                <a:gd name="T3" fmla="*/ 48 h 49"/>
                <a:gd name="T4" fmla="*/ 12 w 140"/>
                <a:gd name="T5" fmla="*/ 54 h 49"/>
                <a:gd name="T6" fmla="*/ 7 w 140"/>
                <a:gd name="T7" fmla="*/ 42 h 49"/>
                <a:gd name="T8" fmla="*/ 0 w 140"/>
                <a:gd name="T9" fmla="*/ 36 h 49"/>
                <a:gd name="T10" fmla="*/ 23 w 140"/>
                <a:gd name="T11" fmla="*/ 28 h 49"/>
                <a:gd name="T12" fmla="*/ 31 w 140"/>
                <a:gd name="T13" fmla="*/ 22 h 49"/>
                <a:gd name="T14" fmla="*/ 58 w 140"/>
                <a:gd name="T15" fmla="*/ 10 h 49"/>
                <a:gd name="T16" fmla="*/ 57 w 140"/>
                <a:gd name="T17" fmla="*/ 2 h 49"/>
                <a:gd name="T18" fmla="*/ 105 w 140"/>
                <a:gd name="T19" fmla="*/ 0 h 49"/>
                <a:gd name="T20" fmla="*/ 116 w 140"/>
                <a:gd name="T21" fmla="*/ 3 h 49"/>
                <a:gd name="T22" fmla="*/ 119 w 140"/>
                <a:gd name="T23" fmla="*/ 7 h 49"/>
                <a:gd name="T24" fmla="*/ 144 w 140"/>
                <a:gd name="T25" fmla="*/ 3 h 49"/>
                <a:gd name="T26" fmla="*/ 156 w 140"/>
                <a:gd name="T27" fmla="*/ 15 h 49"/>
                <a:gd name="T28" fmla="*/ 120 w 140"/>
                <a:gd name="T29" fmla="*/ 23 h 49"/>
                <a:gd name="T30" fmla="*/ 86 w 140"/>
                <a:gd name="T31" fmla="*/ 31 h 49"/>
                <a:gd name="T32" fmla="*/ 71 w 140"/>
                <a:gd name="T33" fmla="*/ 36 h 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40" h="49">
                  <a:moveTo>
                    <a:pt x="64" y="33"/>
                  </a:moveTo>
                  <a:lnTo>
                    <a:pt x="42" y="44"/>
                  </a:lnTo>
                  <a:lnTo>
                    <a:pt x="11" y="49"/>
                  </a:lnTo>
                  <a:lnTo>
                    <a:pt x="6" y="38"/>
                  </a:lnTo>
                  <a:lnTo>
                    <a:pt x="0" y="33"/>
                  </a:lnTo>
                  <a:lnTo>
                    <a:pt x="21" y="25"/>
                  </a:lnTo>
                  <a:lnTo>
                    <a:pt x="28" y="20"/>
                  </a:lnTo>
                  <a:lnTo>
                    <a:pt x="52" y="9"/>
                  </a:lnTo>
                  <a:lnTo>
                    <a:pt x="51" y="2"/>
                  </a:lnTo>
                  <a:lnTo>
                    <a:pt x="94" y="0"/>
                  </a:lnTo>
                  <a:lnTo>
                    <a:pt x="104" y="3"/>
                  </a:lnTo>
                  <a:lnTo>
                    <a:pt x="107" y="6"/>
                  </a:lnTo>
                  <a:lnTo>
                    <a:pt x="129" y="3"/>
                  </a:lnTo>
                  <a:lnTo>
                    <a:pt x="140" y="14"/>
                  </a:lnTo>
                  <a:lnTo>
                    <a:pt x="108" y="21"/>
                  </a:lnTo>
                  <a:lnTo>
                    <a:pt x="77" y="28"/>
                  </a:lnTo>
                  <a:lnTo>
                    <a:pt x="64" y="3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19" name="Freeform 396"/>
            <p:cNvSpPr>
              <a:spLocks/>
            </p:cNvSpPr>
            <p:nvPr/>
          </p:nvSpPr>
          <p:spPr bwMode="auto">
            <a:xfrm>
              <a:off x="1611" y="1683"/>
              <a:ext cx="103" cy="93"/>
            </a:xfrm>
            <a:custGeom>
              <a:avLst/>
              <a:gdLst>
                <a:gd name="T0" fmla="*/ 53 w 92"/>
                <a:gd name="T1" fmla="*/ 73 h 85"/>
                <a:gd name="T2" fmla="*/ 54 w 92"/>
                <a:gd name="T3" fmla="*/ 70 h 85"/>
                <a:gd name="T4" fmla="*/ 25 w 92"/>
                <a:gd name="T5" fmla="*/ 74 h 85"/>
                <a:gd name="T6" fmla="*/ 0 w 92"/>
                <a:gd name="T7" fmla="*/ 72 h 85"/>
                <a:gd name="T8" fmla="*/ 6 w 92"/>
                <a:gd name="T9" fmla="*/ 63 h 85"/>
                <a:gd name="T10" fmla="*/ 18 w 92"/>
                <a:gd name="T11" fmla="*/ 56 h 85"/>
                <a:gd name="T12" fmla="*/ 6 w 92"/>
                <a:gd name="T13" fmla="*/ 56 h 85"/>
                <a:gd name="T14" fmla="*/ 11 w 92"/>
                <a:gd name="T15" fmla="*/ 54 h 85"/>
                <a:gd name="T16" fmla="*/ 26 w 92"/>
                <a:gd name="T17" fmla="*/ 46 h 85"/>
                <a:gd name="T18" fmla="*/ 27 w 92"/>
                <a:gd name="T19" fmla="*/ 47 h 85"/>
                <a:gd name="T20" fmla="*/ 29 w 92"/>
                <a:gd name="T21" fmla="*/ 43 h 85"/>
                <a:gd name="T22" fmla="*/ 26 w 92"/>
                <a:gd name="T23" fmla="*/ 39 h 85"/>
                <a:gd name="T24" fmla="*/ 32 w 92"/>
                <a:gd name="T25" fmla="*/ 36 h 85"/>
                <a:gd name="T26" fmla="*/ 48 w 92"/>
                <a:gd name="T27" fmla="*/ 15 h 85"/>
                <a:gd name="T28" fmla="*/ 67 w 92"/>
                <a:gd name="T29" fmla="*/ 1 h 85"/>
                <a:gd name="T30" fmla="*/ 75 w 92"/>
                <a:gd name="T31" fmla="*/ 0 h 85"/>
                <a:gd name="T32" fmla="*/ 82 w 92"/>
                <a:gd name="T33" fmla="*/ 0 h 85"/>
                <a:gd name="T34" fmla="*/ 72 w 92"/>
                <a:gd name="T35" fmla="*/ 4 h 85"/>
                <a:gd name="T36" fmla="*/ 74 w 92"/>
                <a:gd name="T37" fmla="*/ 8 h 85"/>
                <a:gd name="T38" fmla="*/ 67 w 92"/>
                <a:gd name="T39" fmla="*/ 14 h 85"/>
                <a:gd name="T40" fmla="*/ 48 w 92"/>
                <a:gd name="T41" fmla="*/ 36 h 85"/>
                <a:gd name="T42" fmla="*/ 63 w 92"/>
                <a:gd name="T43" fmla="*/ 26 h 85"/>
                <a:gd name="T44" fmla="*/ 60 w 92"/>
                <a:gd name="T45" fmla="*/ 30 h 85"/>
                <a:gd name="T46" fmla="*/ 72 w 92"/>
                <a:gd name="T47" fmla="*/ 28 h 85"/>
                <a:gd name="T48" fmla="*/ 62 w 92"/>
                <a:gd name="T49" fmla="*/ 34 h 85"/>
                <a:gd name="T50" fmla="*/ 62 w 92"/>
                <a:gd name="T51" fmla="*/ 37 h 85"/>
                <a:gd name="T52" fmla="*/ 73 w 92"/>
                <a:gd name="T53" fmla="*/ 40 h 85"/>
                <a:gd name="T54" fmla="*/ 69 w 92"/>
                <a:gd name="T55" fmla="*/ 44 h 85"/>
                <a:gd name="T56" fmla="*/ 85 w 92"/>
                <a:gd name="T57" fmla="*/ 37 h 85"/>
                <a:gd name="T58" fmla="*/ 83 w 92"/>
                <a:gd name="T59" fmla="*/ 42 h 85"/>
                <a:gd name="T60" fmla="*/ 99 w 92"/>
                <a:gd name="T61" fmla="*/ 40 h 85"/>
                <a:gd name="T62" fmla="*/ 87 w 92"/>
                <a:gd name="T63" fmla="*/ 50 h 85"/>
                <a:gd name="T64" fmla="*/ 90 w 92"/>
                <a:gd name="T65" fmla="*/ 55 h 85"/>
                <a:gd name="T66" fmla="*/ 85 w 92"/>
                <a:gd name="T67" fmla="*/ 59 h 85"/>
                <a:gd name="T68" fmla="*/ 103 w 92"/>
                <a:gd name="T69" fmla="*/ 55 h 85"/>
                <a:gd name="T70" fmla="*/ 86 w 92"/>
                <a:gd name="T71" fmla="*/ 66 h 85"/>
                <a:gd name="T72" fmla="*/ 87 w 92"/>
                <a:gd name="T73" fmla="*/ 68 h 85"/>
                <a:gd name="T74" fmla="*/ 86 w 92"/>
                <a:gd name="T75" fmla="*/ 68 h 85"/>
                <a:gd name="T76" fmla="*/ 86 w 92"/>
                <a:gd name="T77" fmla="*/ 74 h 85"/>
                <a:gd name="T78" fmla="*/ 102 w 92"/>
                <a:gd name="T79" fmla="*/ 62 h 85"/>
                <a:gd name="T80" fmla="*/ 94 w 92"/>
                <a:gd name="T81" fmla="*/ 74 h 85"/>
                <a:gd name="T82" fmla="*/ 102 w 92"/>
                <a:gd name="T83" fmla="*/ 70 h 85"/>
                <a:gd name="T84" fmla="*/ 103 w 92"/>
                <a:gd name="T85" fmla="*/ 75 h 85"/>
                <a:gd name="T86" fmla="*/ 90 w 92"/>
                <a:gd name="T87" fmla="*/ 93 h 85"/>
                <a:gd name="T88" fmla="*/ 83 w 92"/>
                <a:gd name="T89" fmla="*/ 90 h 85"/>
                <a:gd name="T90" fmla="*/ 83 w 92"/>
                <a:gd name="T91" fmla="*/ 83 h 85"/>
                <a:gd name="T92" fmla="*/ 75 w 92"/>
                <a:gd name="T93" fmla="*/ 88 h 85"/>
                <a:gd name="T94" fmla="*/ 83 w 92"/>
                <a:gd name="T95" fmla="*/ 74 h 85"/>
                <a:gd name="T96" fmla="*/ 79 w 92"/>
                <a:gd name="T97" fmla="*/ 69 h 85"/>
                <a:gd name="T98" fmla="*/ 72 w 92"/>
                <a:gd name="T99" fmla="*/ 79 h 85"/>
                <a:gd name="T100" fmla="*/ 75 w 92"/>
                <a:gd name="T101" fmla="*/ 74 h 85"/>
                <a:gd name="T102" fmla="*/ 49 w 92"/>
                <a:gd name="T103" fmla="*/ 89 h 85"/>
                <a:gd name="T104" fmla="*/ 49 w 92"/>
                <a:gd name="T105" fmla="*/ 83 h 85"/>
                <a:gd name="T106" fmla="*/ 69 w 92"/>
                <a:gd name="T107" fmla="*/ 73 h 85"/>
                <a:gd name="T108" fmla="*/ 65 w 92"/>
                <a:gd name="T109" fmla="*/ 74 h 85"/>
                <a:gd name="T110" fmla="*/ 68 w 92"/>
                <a:gd name="T111" fmla="*/ 70 h 85"/>
                <a:gd name="T112" fmla="*/ 60 w 92"/>
                <a:gd name="T113" fmla="*/ 73 h 85"/>
                <a:gd name="T114" fmla="*/ 54 w 92"/>
                <a:gd name="T115" fmla="*/ 77 h 85"/>
                <a:gd name="T116" fmla="*/ 47 w 92"/>
                <a:gd name="T117" fmla="*/ 75 h 85"/>
                <a:gd name="T118" fmla="*/ 53 w 92"/>
                <a:gd name="T119" fmla="*/ 73 h 8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2" h="85">
                  <a:moveTo>
                    <a:pt x="47" y="67"/>
                  </a:moveTo>
                  <a:lnTo>
                    <a:pt x="48" y="64"/>
                  </a:lnTo>
                  <a:lnTo>
                    <a:pt x="22" y="68"/>
                  </a:lnTo>
                  <a:lnTo>
                    <a:pt x="0" y="66"/>
                  </a:lnTo>
                  <a:lnTo>
                    <a:pt x="5" y="58"/>
                  </a:lnTo>
                  <a:lnTo>
                    <a:pt x="16" y="51"/>
                  </a:lnTo>
                  <a:lnTo>
                    <a:pt x="5" y="51"/>
                  </a:lnTo>
                  <a:lnTo>
                    <a:pt x="10" y="49"/>
                  </a:lnTo>
                  <a:lnTo>
                    <a:pt x="23" y="42"/>
                  </a:lnTo>
                  <a:lnTo>
                    <a:pt x="24" y="43"/>
                  </a:lnTo>
                  <a:lnTo>
                    <a:pt x="26" y="39"/>
                  </a:lnTo>
                  <a:lnTo>
                    <a:pt x="23" y="36"/>
                  </a:lnTo>
                  <a:lnTo>
                    <a:pt x="29" y="33"/>
                  </a:lnTo>
                  <a:lnTo>
                    <a:pt x="43" y="14"/>
                  </a:lnTo>
                  <a:lnTo>
                    <a:pt x="60" y="1"/>
                  </a:lnTo>
                  <a:lnTo>
                    <a:pt x="67" y="0"/>
                  </a:lnTo>
                  <a:lnTo>
                    <a:pt x="73" y="0"/>
                  </a:lnTo>
                  <a:lnTo>
                    <a:pt x="64" y="4"/>
                  </a:lnTo>
                  <a:lnTo>
                    <a:pt x="66" y="7"/>
                  </a:lnTo>
                  <a:lnTo>
                    <a:pt x="60" y="13"/>
                  </a:lnTo>
                  <a:lnTo>
                    <a:pt x="43" y="33"/>
                  </a:lnTo>
                  <a:lnTo>
                    <a:pt x="56" y="24"/>
                  </a:lnTo>
                  <a:lnTo>
                    <a:pt x="54" y="27"/>
                  </a:lnTo>
                  <a:lnTo>
                    <a:pt x="64" y="26"/>
                  </a:lnTo>
                  <a:lnTo>
                    <a:pt x="55" y="31"/>
                  </a:lnTo>
                  <a:lnTo>
                    <a:pt x="55" y="34"/>
                  </a:lnTo>
                  <a:lnTo>
                    <a:pt x="65" y="37"/>
                  </a:lnTo>
                  <a:lnTo>
                    <a:pt x="62" y="40"/>
                  </a:lnTo>
                  <a:lnTo>
                    <a:pt x="76" y="34"/>
                  </a:lnTo>
                  <a:lnTo>
                    <a:pt x="74" y="38"/>
                  </a:lnTo>
                  <a:lnTo>
                    <a:pt x="88" y="37"/>
                  </a:lnTo>
                  <a:lnTo>
                    <a:pt x="78" y="46"/>
                  </a:lnTo>
                  <a:lnTo>
                    <a:pt x="80" y="50"/>
                  </a:lnTo>
                  <a:lnTo>
                    <a:pt x="76" y="54"/>
                  </a:lnTo>
                  <a:lnTo>
                    <a:pt x="92" y="50"/>
                  </a:lnTo>
                  <a:lnTo>
                    <a:pt x="77" y="60"/>
                  </a:lnTo>
                  <a:lnTo>
                    <a:pt x="78" y="62"/>
                  </a:lnTo>
                  <a:lnTo>
                    <a:pt x="77" y="62"/>
                  </a:lnTo>
                  <a:lnTo>
                    <a:pt x="77" y="68"/>
                  </a:lnTo>
                  <a:lnTo>
                    <a:pt x="91" y="57"/>
                  </a:lnTo>
                  <a:lnTo>
                    <a:pt x="84" y="68"/>
                  </a:lnTo>
                  <a:lnTo>
                    <a:pt x="91" y="64"/>
                  </a:lnTo>
                  <a:lnTo>
                    <a:pt x="92" y="69"/>
                  </a:lnTo>
                  <a:lnTo>
                    <a:pt x="80" y="85"/>
                  </a:lnTo>
                  <a:lnTo>
                    <a:pt x="74" y="82"/>
                  </a:lnTo>
                  <a:lnTo>
                    <a:pt x="74" y="76"/>
                  </a:lnTo>
                  <a:lnTo>
                    <a:pt x="67" y="80"/>
                  </a:lnTo>
                  <a:lnTo>
                    <a:pt x="74" y="68"/>
                  </a:lnTo>
                  <a:lnTo>
                    <a:pt x="71" y="63"/>
                  </a:lnTo>
                  <a:lnTo>
                    <a:pt x="64" y="72"/>
                  </a:lnTo>
                  <a:lnTo>
                    <a:pt x="67" y="68"/>
                  </a:lnTo>
                  <a:lnTo>
                    <a:pt x="44" y="81"/>
                  </a:lnTo>
                  <a:lnTo>
                    <a:pt x="44" y="76"/>
                  </a:lnTo>
                  <a:lnTo>
                    <a:pt x="62" y="67"/>
                  </a:lnTo>
                  <a:lnTo>
                    <a:pt x="58" y="68"/>
                  </a:lnTo>
                  <a:lnTo>
                    <a:pt x="61" y="64"/>
                  </a:lnTo>
                  <a:lnTo>
                    <a:pt x="54" y="67"/>
                  </a:lnTo>
                  <a:lnTo>
                    <a:pt x="48" y="70"/>
                  </a:lnTo>
                  <a:lnTo>
                    <a:pt x="42" y="69"/>
                  </a:lnTo>
                  <a:lnTo>
                    <a:pt x="47" y="6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20" name="Freeform 397"/>
            <p:cNvSpPr>
              <a:spLocks/>
            </p:cNvSpPr>
            <p:nvPr/>
          </p:nvSpPr>
          <p:spPr bwMode="auto">
            <a:xfrm>
              <a:off x="1414" y="1241"/>
              <a:ext cx="180" cy="31"/>
            </a:xfrm>
            <a:custGeom>
              <a:avLst/>
              <a:gdLst>
                <a:gd name="T0" fmla="*/ 72 w 163"/>
                <a:gd name="T1" fmla="*/ 16 h 29"/>
                <a:gd name="T2" fmla="*/ 53 w 163"/>
                <a:gd name="T3" fmla="*/ 10 h 29"/>
                <a:gd name="T4" fmla="*/ 80 w 163"/>
                <a:gd name="T5" fmla="*/ 10 h 29"/>
                <a:gd name="T6" fmla="*/ 32 w 163"/>
                <a:gd name="T7" fmla="*/ 6 h 29"/>
                <a:gd name="T8" fmla="*/ 41 w 163"/>
                <a:gd name="T9" fmla="*/ 0 h 29"/>
                <a:gd name="T10" fmla="*/ 0 w 163"/>
                <a:gd name="T11" fmla="*/ 1 h 29"/>
                <a:gd name="T12" fmla="*/ 38 w 163"/>
                <a:gd name="T13" fmla="*/ 6 h 29"/>
                <a:gd name="T14" fmla="*/ 31 w 163"/>
                <a:gd name="T15" fmla="*/ 18 h 29"/>
                <a:gd name="T16" fmla="*/ 24 w 163"/>
                <a:gd name="T17" fmla="*/ 31 h 29"/>
                <a:gd name="T18" fmla="*/ 63 w 163"/>
                <a:gd name="T19" fmla="*/ 30 h 29"/>
                <a:gd name="T20" fmla="*/ 99 w 163"/>
                <a:gd name="T21" fmla="*/ 30 h 29"/>
                <a:gd name="T22" fmla="*/ 138 w 163"/>
                <a:gd name="T23" fmla="*/ 29 h 29"/>
                <a:gd name="T24" fmla="*/ 176 w 163"/>
                <a:gd name="T25" fmla="*/ 29 h 29"/>
                <a:gd name="T26" fmla="*/ 180 w 163"/>
                <a:gd name="T27" fmla="*/ 20 h 29"/>
                <a:gd name="T28" fmla="*/ 151 w 163"/>
                <a:gd name="T29" fmla="*/ 14 h 29"/>
                <a:gd name="T30" fmla="*/ 112 w 163"/>
                <a:gd name="T31" fmla="*/ 16 h 29"/>
                <a:gd name="T32" fmla="*/ 72 w 163"/>
                <a:gd name="T33" fmla="*/ 16 h 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3" h="29">
                  <a:moveTo>
                    <a:pt x="65" y="15"/>
                  </a:moveTo>
                  <a:lnTo>
                    <a:pt x="48" y="9"/>
                  </a:lnTo>
                  <a:lnTo>
                    <a:pt x="72" y="9"/>
                  </a:lnTo>
                  <a:lnTo>
                    <a:pt x="29" y="6"/>
                  </a:lnTo>
                  <a:lnTo>
                    <a:pt x="37" y="0"/>
                  </a:lnTo>
                  <a:lnTo>
                    <a:pt x="0" y="1"/>
                  </a:lnTo>
                  <a:lnTo>
                    <a:pt x="34" y="6"/>
                  </a:lnTo>
                  <a:lnTo>
                    <a:pt x="28" y="17"/>
                  </a:lnTo>
                  <a:lnTo>
                    <a:pt x="22" y="29"/>
                  </a:lnTo>
                  <a:lnTo>
                    <a:pt x="57" y="28"/>
                  </a:lnTo>
                  <a:lnTo>
                    <a:pt x="90" y="28"/>
                  </a:lnTo>
                  <a:lnTo>
                    <a:pt x="125" y="27"/>
                  </a:lnTo>
                  <a:lnTo>
                    <a:pt x="159" y="27"/>
                  </a:lnTo>
                  <a:lnTo>
                    <a:pt x="163" y="19"/>
                  </a:lnTo>
                  <a:lnTo>
                    <a:pt x="137" y="13"/>
                  </a:lnTo>
                  <a:lnTo>
                    <a:pt x="101" y="15"/>
                  </a:lnTo>
                  <a:lnTo>
                    <a:pt x="65" y="15"/>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21" name="Freeform 398"/>
            <p:cNvSpPr>
              <a:spLocks/>
            </p:cNvSpPr>
            <p:nvPr/>
          </p:nvSpPr>
          <p:spPr bwMode="auto">
            <a:xfrm>
              <a:off x="1476" y="1181"/>
              <a:ext cx="113" cy="40"/>
            </a:xfrm>
            <a:custGeom>
              <a:avLst/>
              <a:gdLst>
                <a:gd name="T0" fmla="*/ 23 w 103"/>
                <a:gd name="T1" fmla="*/ 12 h 36"/>
                <a:gd name="T2" fmla="*/ 14 w 103"/>
                <a:gd name="T3" fmla="*/ 7 h 36"/>
                <a:gd name="T4" fmla="*/ 53 w 103"/>
                <a:gd name="T5" fmla="*/ 0 h 36"/>
                <a:gd name="T6" fmla="*/ 101 w 103"/>
                <a:gd name="T7" fmla="*/ 10 h 36"/>
                <a:gd name="T8" fmla="*/ 89 w 103"/>
                <a:gd name="T9" fmla="*/ 20 h 36"/>
                <a:gd name="T10" fmla="*/ 113 w 103"/>
                <a:gd name="T11" fmla="*/ 24 h 36"/>
                <a:gd name="T12" fmla="*/ 72 w 103"/>
                <a:gd name="T13" fmla="*/ 32 h 36"/>
                <a:gd name="T14" fmla="*/ 54 w 103"/>
                <a:gd name="T15" fmla="*/ 40 h 36"/>
                <a:gd name="T16" fmla="*/ 47 w 103"/>
                <a:gd name="T17" fmla="*/ 34 h 36"/>
                <a:gd name="T18" fmla="*/ 46 w 103"/>
                <a:gd name="T19" fmla="*/ 40 h 36"/>
                <a:gd name="T20" fmla="*/ 7 w 103"/>
                <a:gd name="T21" fmla="*/ 30 h 36"/>
                <a:gd name="T22" fmla="*/ 53 w 103"/>
                <a:gd name="T23" fmla="*/ 24 h 36"/>
                <a:gd name="T24" fmla="*/ 0 w 103"/>
                <a:gd name="T25" fmla="*/ 19 h 36"/>
                <a:gd name="T26" fmla="*/ 23 w 103"/>
                <a:gd name="T27" fmla="*/ 12 h 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3" h="36">
                  <a:moveTo>
                    <a:pt x="21" y="11"/>
                  </a:moveTo>
                  <a:lnTo>
                    <a:pt x="13" y="6"/>
                  </a:lnTo>
                  <a:lnTo>
                    <a:pt x="48" y="0"/>
                  </a:lnTo>
                  <a:lnTo>
                    <a:pt x="92" y="9"/>
                  </a:lnTo>
                  <a:lnTo>
                    <a:pt x="81" y="18"/>
                  </a:lnTo>
                  <a:lnTo>
                    <a:pt x="103" y="22"/>
                  </a:lnTo>
                  <a:lnTo>
                    <a:pt x="66" y="29"/>
                  </a:lnTo>
                  <a:lnTo>
                    <a:pt x="49" y="36"/>
                  </a:lnTo>
                  <a:lnTo>
                    <a:pt x="43" y="31"/>
                  </a:lnTo>
                  <a:lnTo>
                    <a:pt x="42" y="36"/>
                  </a:lnTo>
                  <a:lnTo>
                    <a:pt x="6" y="27"/>
                  </a:lnTo>
                  <a:lnTo>
                    <a:pt x="48" y="22"/>
                  </a:lnTo>
                  <a:lnTo>
                    <a:pt x="0" y="17"/>
                  </a:lnTo>
                  <a:lnTo>
                    <a:pt x="21" y="1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22" name="Freeform 399"/>
            <p:cNvSpPr>
              <a:spLocks/>
            </p:cNvSpPr>
            <p:nvPr/>
          </p:nvSpPr>
          <p:spPr bwMode="auto">
            <a:xfrm>
              <a:off x="1142" y="1241"/>
              <a:ext cx="154" cy="35"/>
            </a:xfrm>
            <a:custGeom>
              <a:avLst/>
              <a:gdLst>
                <a:gd name="T0" fmla="*/ 41 w 139"/>
                <a:gd name="T1" fmla="*/ 35 h 34"/>
                <a:gd name="T2" fmla="*/ 24 w 139"/>
                <a:gd name="T3" fmla="*/ 30 h 34"/>
                <a:gd name="T4" fmla="*/ 75 w 139"/>
                <a:gd name="T5" fmla="*/ 23 h 34"/>
                <a:gd name="T6" fmla="*/ 37 w 139"/>
                <a:gd name="T7" fmla="*/ 22 h 34"/>
                <a:gd name="T8" fmla="*/ 0 w 139"/>
                <a:gd name="T9" fmla="*/ 22 h 34"/>
                <a:gd name="T10" fmla="*/ 35 w 139"/>
                <a:gd name="T11" fmla="*/ 16 h 34"/>
                <a:gd name="T12" fmla="*/ 20 w 139"/>
                <a:gd name="T13" fmla="*/ 15 h 34"/>
                <a:gd name="T14" fmla="*/ 43 w 139"/>
                <a:gd name="T15" fmla="*/ 12 h 34"/>
                <a:gd name="T16" fmla="*/ 33 w 139"/>
                <a:gd name="T17" fmla="*/ 9 h 34"/>
                <a:gd name="T18" fmla="*/ 76 w 139"/>
                <a:gd name="T19" fmla="*/ 11 h 34"/>
                <a:gd name="T20" fmla="*/ 106 w 139"/>
                <a:gd name="T21" fmla="*/ 19 h 34"/>
                <a:gd name="T22" fmla="*/ 107 w 139"/>
                <a:gd name="T23" fmla="*/ 6 h 34"/>
                <a:gd name="T24" fmla="*/ 134 w 139"/>
                <a:gd name="T25" fmla="*/ 0 h 34"/>
                <a:gd name="T26" fmla="*/ 124 w 139"/>
                <a:gd name="T27" fmla="*/ 15 h 34"/>
                <a:gd name="T28" fmla="*/ 154 w 139"/>
                <a:gd name="T29" fmla="*/ 13 h 34"/>
                <a:gd name="T30" fmla="*/ 130 w 139"/>
                <a:gd name="T31" fmla="*/ 25 h 34"/>
                <a:gd name="T32" fmla="*/ 111 w 139"/>
                <a:gd name="T33" fmla="*/ 24 h 34"/>
                <a:gd name="T34" fmla="*/ 76 w 139"/>
                <a:gd name="T35" fmla="*/ 29 h 34"/>
                <a:gd name="T36" fmla="*/ 41 w 139"/>
                <a:gd name="T37" fmla="*/ 35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39" h="34">
                  <a:moveTo>
                    <a:pt x="37" y="34"/>
                  </a:moveTo>
                  <a:lnTo>
                    <a:pt x="22" y="29"/>
                  </a:lnTo>
                  <a:lnTo>
                    <a:pt x="68" y="22"/>
                  </a:lnTo>
                  <a:lnTo>
                    <a:pt x="33" y="21"/>
                  </a:lnTo>
                  <a:lnTo>
                    <a:pt x="0" y="21"/>
                  </a:lnTo>
                  <a:lnTo>
                    <a:pt x="32" y="16"/>
                  </a:lnTo>
                  <a:lnTo>
                    <a:pt x="18" y="15"/>
                  </a:lnTo>
                  <a:lnTo>
                    <a:pt x="39" y="12"/>
                  </a:lnTo>
                  <a:lnTo>
                    <a:pt x="30" y="9"/>
                  </a:lnTo>
                  <a:lnTo>
                    <a:pt x="69" y="11"/>
                  </a:lnTo>
                  <a:lnTo>
                    <a:pt x="96" y="18"/>
                  </a:lnTo>
                  <a:lnTo>
                    <a:pt x="97" y="6"/>
                  </a:lnTo>
                  <a:lnTo>
                    <a:pt x="121" y="0"/>
                  </a:lnTo>
                  <a:lnTo>
                    <a:pt x="112" y="15"/>
                  </a:lnTo>
                  <a:lnTo>
                    <a:pt x="139" y="13"/>
                  </a:lnTo>
                  <a:lnTo>
                    <a:pt x="117" y="24"/>
                  </a:lnTo>
                  <a:lnTo>
                    <a:pt x="100" y="23"/>
                  </a:lnTo>
                  <a:lnTo>
                    <a:pt x="69" y="28"/>
                  </a:lnTo>
                  <a:lnTo>
                    <a:pt x="37" y="3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23" name="Freeform 400"/>
            <p:cNvSpPr>
              <a:spLocks/>
            </p:cNvSpPr>
            <p:nvPr/>
          </p:nvSpPr>
          <p:spPr bwMode="auto">
            <a:xfrm>
              <a:off x="1347" y="1419"/>
              <a:ext cx="95" cy="49"/>
            </a:xfrm>
            <a:custGeom>
              <a:avLst/>
              <a:gdLst>
                <a:gd name="T0" fmla="*/ 68 w 87"/>
                <a:gd name="T1" fmla="*/ 36 h 43"/>
                <a:gd name="T2" fmla="*/ 58 w 87"/>
                <a:gd name="T3" fmla="*/ 34 h 43"/>
                <a:gd name="T4" fmla="*/ 59 w 87"/>
                <a:gd name="T5" fmla="*/ 32 h 43"/>
                <a:gd name="T6" fmla="*/ 51 w 87"/>
                <a:gd name="T7" fmla="*/ 34 h 43"/>
                <a:gd name="T8" fmla="*/ 20 w 87"/>
                <a:gd name="T9" fmla="*/ 49 h 43"/>
                <a:gd name="T10" fmla="*/ 20 w 87"/>
                <a:gd name="T11" fmla="*/ 40 h 43"/>
                <a:gd name="T12" fmla="*/ 0 w 87"/>
                <a:gd name="T13" fmla="*/ 40 h 43"/>
                <a:gd name="T14" fmla="*/ 20 w 87"/>
                <a:gd name="T15" fmla="*/ 30 h 43"/>
                <a:gd name="T16" fmla="*/ 32 w 87"/>
                <a:gd name="T17" fmla="*/ 15 h 43"/>
                <a:gd name="T18" fmla="*/ 45 w 87"/>
                <a:gd name="T19" fmla="*/ 0 h 43"/>
                <a:gd name="T20" fmla="*/ 52 w 87"/>
                <a:gd name="T21" fmla="*/ 5 h 43"/>
                <a:gd name="T22" fmla="*/ 50 w 87"/>
                <a:gd name="T23" fmla="*/ 11 h 43"/>
                <a:gd name="T24" fmla="*/ 58 w 87"/>
                <a:gd name="T25" fmla="*/ 8 h 43"/>
                <a:gd name="T26" fmla="*/ 83 w 87"/>
                <a:gd name="T27" fmla="*/ 25 h 43"/>
                <a:gd name="T28" fmla="*/ 74 w 87"/>
                <a:gd name="T29" fmla="*/ 34 h 43"/>
                <a:gd name="T30" fmla="*/ 94 w 87"/>
                <a:gd name="T31" fmla="*/ 34 h 43"/>
                <a:gd name="T32" fmla="*/ 95 w 87"/>
                <a:gd name="T33" fmla="*/ 39 h 43"/>
                <a:gd name="T34" fmla="*/ 79 w 87"/>
                <a:gd name="T35" fmla="*/ 43 h 43"/>
                <a:gd name="T36" fmla="*/ 68 w 87"/>
                <a:gd name="T37" fmla="*/ 36 h 4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7" h="43">
                  <a:moveTo>
                    <a:pt x="62" y="32"/>
                  </a:moveTo>
                  <a:lnTo>
                    <a:pt x="53" y="30"/>
                  </a:lnTo>
                  <a:lnTo>
                    <a:pt x="54" y="28"/>
                  </a:lnTo>
                  <a:lnTo>
                    <a:pt x="47" y="30"/>
                  </a:lnTo>
                  <a:lnTo>
                    <a:pt x="18" y="43"/>
                  </a:lnTo>
                  <a:lnTo>
                    <a:pt x="18" y="35"/>
                  </a:lnTo>
                  <a:lnTo>
                    <a:pt x="0" y="35"/>
                  </a:lnTo>
                  <a:lnTo>
                    <a:pt x="18" y="26"/>
                  </a:lnTo>
                  <a:lnTo>
                    <a:pt x="29" y="13"/>
                  </a:lnTo>
                  <a:lnTo>
                    <a:pt x="41" y="0"/>
                  </a:lnTo>
                  <a:lnTo>
                    <a:pt x="48" y="4"/>
                  </a:lnTo>
                  <a:lnTo>
                    <a:pt x="46" y="10"/>
                  </a:lnTo>
                  <a:lnTo>
                    <a:pt x="53" y="7"/>
                  </a:lnTo>
                  <a:lnTo>
                    <a:pt x="76" y="22"/>
                  </a:lnTo>
                  <a:lnTo>
                    <a:pt x="68" y="30"/>
                  </a:lnTo>
                  <a:lnTo>
                    <a:pt x="86" y="30"/>
                  </a:lnTo>
                  <a:lnTo>
                    <a:pt x="87" y="34"/>
                  </a:lnTo>
                  <a:lnTo>
                    <a:pt x="72" y="38"/>
                  </a:lnTo>
                  <a:lnTo>
                    <a:pt x="62" y="3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24" name="Freeform 401"/>
            <p:cNvSpPr>
              <a:spLocks/>
            </p:cNvSpPr>
            <p:nvPr/>
          </p:nvSpPr>
          <p:spPr bwMode="auto">
            <a:xfrm>
              <a:off x="1276" y="1288"/>
              <a:ext cx="84" cy="35"/>
            </a:xfrm>
            <a:custGeom>
              <a:avLst/>
              <a:gdLst>
                <a:gd name="T0" fmla="*/ 84 w 76"/>
                <a:gd name="T1" fmla="*/ 0 h 33"/>
                <a:gd name="T2" fmla="*/ 35 w 76"/>
                <a:gd name="T3" fmla="*/ 0 h 33"/>
                <a:gd name="T4" fmla="*/ 41 w 76"/>
                <a:gd name="T5" fmla="*/ 8 h 33"/>
                <a:gd name="T6" fmla="*/ 30 w 76"/>
                <a:gd name="T7" fmla="*/ 15 h 33"/>
                <a:gd name="T8" fmla="*/ 0 w 76"/>
                <a:gd name="T9" fmla="*/ 15 h 33"/>
                <a:gd name="T10" fmla="*/ 17 w 76"/>
                <a:gd name="T11" fmla="*/ 24 h 33"/>
                <a:gd name="T12" fmla="*/ 35 w 76"/>
                <a:gd name="T13" fmla="*/ 35 h 33"/>
                <a:gd name="T14" fmla="*/ 40 w 76"/>
                <a:gd name="T15" fmla="*/ 30 h 33"/>
                <a:gd name="T16" fmla="*/ 62 w 76"/>
                <a:gd name="T17" fmla="*/ 29 h 33"/>
                <a:gd name="T18" fmla="*/ 73 w 76"/>
                <a:gd name="T19" fmla="*/ 15 h 33"/>
                <a:gd name="T20" fmla="*/ 84 w 76"/>
                <a:gd name="T21" fmla="*/ 0 h 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6" h="33">
                  <a:moveTo>
                    <a:pt x="76" y="0"/>
                  </a:moveTo>
                  <a:lnTo>
                    <a:pt x="32" y="0"/>
                  </a:lnTo>
                  <a:lnTo>
                    <a:pt x="37" y="8"/>
                  </a:lnTo>
                  <a:lnTo>
                    <a:pt x="27" y="14"/>
                  </a:lnTo>
                  <a:lnTo>
                    <a:pt x="0" y="14"/>
                  </a:lnTo>
                  <a:lnTo>
                    <a:pt x="15" y="23"/>
                  </a:lnTo>
                  <a:lnTo>
                    <a:pt x="32" y="33"/>
                  </a:lnTo>
                  <a:lnTo>
                    <a:pt x="36" y="28"/>
                  </a:lnTo>
                  <a:lnTo>
                    <a:pt x="56" y="27"/>
                  </a:lnTo>
                  <a:lnTo>
                    <a:pt x="66" y="14"/>
                  </a:lnTo>
                  <a:lnTo>
                    <a:pt x="76"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25" name="Freeform 402"/>
            <p:cNvSpPr>
              <a:spLocks/>
            </p:cNvSpPr>
            <p:nvPr/>
          </p:nvSpPr>
          <p:spPr bwMode="auto">
            <a:xfrm>
              <a:off x="1356" y="1281"/>
              <a:ext cx="89" cy="35"/>
            </a:xfrm>
            <a:custGeom>
              <a:avLst/>
              <a:gdLst>
                <a:gd name="T0" fmla="*/ 55 w 80"/>
                <a:gd name="T1" fmla="*/ 20 h 32"/>
                <a:gd name="T2" fmla="*/ 24 w 80"/>
                <a:gd name="T3" fmla="*/ 22 h 32"/>
                <a:gd name="T4" fmla="*/ 29 w 80"/>
                <a:gd name="T5" fmla="*/ 25 h 32"/>
                <a:gd name="T6" fmla="*/ 16 w 80"/>
                <a:gd name="T7" fmla="*/ 33 h 32"/>
                <a:gd name="T8" fmla="*/ 0 w 80"/>
                <a:gd name="T9" fmla="*/ 35 h 32"/>
                <a:gd name="T10" fmla="*/ 2 w 80"/>
                <a:gd name="T11" fmla="*/ 32 h 32"/>
                <a:gd name="T12" fmla="*/ 18 w 80"/>
                <a:gd name="T13" fmla="*/ 10 h 32"/>
                <a:gd name="T14" fmla="*/ 29 w 80"/>
                <a:gd name="T15" fmla="*/ 9 h 32"/>
                <a:gd name="T16" fmla="*/ 28 w 80"/>
                <a:gd name="T17" fmla="*/ 4 h 32"/>
                <a:gd name="T18" fmla="*/ 38 w 80"/>
                <a:gd name="T19" fmla="*/ 0 h 32"/>
                <a:gd name="T20" fmla="*/ 89 w 80"/>
                <a:gd name="T21" fmla="*/ 4 h 32"/>
                <a:gd name="T22" fmla="*/ 76 w 80"/>
                <a:gd name="T23" fmla="*/ 10 h 32"/>
                <a:gd name="T24" fmla="*/ 55 w 80"/>
                <a:gd name="T25" fmla="*/ 20 h 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0" h="32">
                  <a:moveTo>
                    <a:pt x="49" y="18"/>
                  </a:moveTo>
                  <a:lnTo>
                    <a:pt x="22" y="20"/>
                  </a:lnTo>
                  <a:lnTo>
                    <a:pt x="26" y="23"/>
                  </a:lnTo>
                  <a:lnTo>
                    <a:pt x="14" y="30"/>
                  </a:lnTo>
                  <a:lnTo>
                    <a:pt x="0" y="32"/>
                  </a:lnTo>
                  <a:lnTo>
                    <a:pt x="2" y="29"/>
                  </a:lnTo>
                  <a:lnTo>
                    <a:pt x="16" y="9"/>
                  </a:lnTo>
                  <a:lnTo>
                    <a:pt x="26" y="8"/>
                  </a:lnTo>
                  <a:lnTo>
                    <a:pt x="25" y="4"/>
                  </a:lnTo>
                  <a:lnTo>
                    <a:pt x="34" y="0"/>
                  </a:lnTo>
                  <a:lnTo>
                    <a:pt x="80" y="4"/>
                  </a:lnTo>
                  <a:lnTo>
                    <a:pt x="68" y="9"/>
                  </a:lnTo>
                  <a:lnTo>
                    <a:pt x="49" y="18"/>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26" name="Freeform 403"/>
            <p:cNvSpPr>
              <a:spLocks/>
            </p:cNvSpPr>
            <p:nvPr/>
          </p:nvSpPr>
          <p:spPr bwMode="auto">
            <a:xfrm>
              <a:off x="578" y="1696"/>
              <a:ext cx="49" cy="47"/>
            </a:xfrm>
            <a:custGeom>
              <a:avLst/>
              <a:gdLst>
                <a:gd name="T0" fmla="*/ 34 w 43"/>
                <a:gd name="T1" fmla="*/ 31 h 41"/>
                <a:gd name="T2" fmla="*/ 32 w 43"/>
                <a:gd name="T3" fmla="*/ 34 h 41"/>
                <a:gd name="T4" fmla="*/ 18 w 43"/>
                <a:gd name="T5" fmla="*/ 33 h 41"/>
                <a:gd name="T6" fmla="*/ 22 w 43"/>
                <a:gd name="T7" fmla="*/ 30 h 41"/>
                <a:gd name="T8" fmla="*/ 16 w 43"/>
                <a:gd name="T9" fmla="*/ 29 h 41"/>
                <a:gd name="T10" fmla="*/ 9 w 43"/>
                <a:gd name="T11" fmla="*/ 26 h 41"/>
                <a:gd name="T12" fmla="*/ 21 w 43"/>
                <a:gd name="T13" fmla="*/ 22 h 41"/>
                <a:gd name="T14" fmla="*/ 9 w 43"/>
                <a:gd name="T15" fmla="*/ 17 h 41"/>
                <a:gd name="T16" fmla="*/ 9 w 43"/>
                <a:gd name="T17" fmla="*/ 14 h 41"/>
                <a:gd name="T18" fmla="*/ 2 w 43"/>
                <a:gd name="T19" fmla="*/ 13 h 41"/>
                <a:gd name="T20" fmla="*/ 1 w 43"/>
                <a:gd name="T21" fmla="*/ 9 h 41"/>
                <a:gd name="T22" fmla="*/ 9 w 43"/>
                <a:gd name="T23" fmla="*/ 3 h 41"/>
                <a:gd name="T24" fmla="*/ 6 w 43"/>
                <a:gd name="T25" fmla="*/ 6 h 41"/>
                <a:gd name="T26" fmla="*/ 0 w 43"/>
                <a:gd name="T27" fmla="*/ 0 h 41"/>
                <a:gd name="T28" fmla="*/ 16 w 43"/>
                <a:gd name="T29" fmla="*/ 2 h 41"/>
                <a:gd name="T30" fmla="*/ 34 w 43"/>
                <a:gd name="T31" fmla="*/ 7 h 41"/>
                <a:gd name="T32" fmla="*/ 39 w 43"/>
                <a:gd name="T33" fmla="*/ 16 h 41"/>
                <a:gd name="T34" fmla="*/ 47 w 43"/>
                <a:gd name="T35" fmla="*/ 29 h 41"/>
                <a:gd name="T36" fmla="*/ 48 w 43"/>
                <a:gd name="T37" fmla="*/ 42 h 41"/>
                <a:gd name="T38" fmla="*/ 49 w 43"/>
                <a:gd name="T39" fmla="*/ 47 h 41"/>
                <a:gd name="T40" fmla="*/ 25 w 43"/>
                <a:gd name="T41" fmla="*/ 40 h 41"/>
                <a:gd name="T42" fmla="*/ 34 w 43"/>
                <a:gd name="T43" fmla="*/ 31 h 4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3" h="41">
                  <a:moveTo>
                    <a:pt x="30" y="27"/>
                  </a:moveTo>
                  <a:lnTo>
                    <a:pt x="28" y="30"/>
                  </a:lnTo>
                  <a:lnTo>
                    <a:pt x="16" y="29"/>
                  </a:lnTo>
                  <a:lnTo>
                    <a:pt x="19" y="26"/>
                  </a:lnTo>
                  <a:lnTo>
                    <a:pt x="14" y="25"/>
                  </a:lnTo>
                  <a:lnTo>
                    <a:pt x="8" y="23"/>
                  </a:lnTo>
                  <a:lnTo>
                    <a:pt x="18" y="19"/>
                  </a:lnTo>
                  <a:lnTo>
                    <a:pt x="8" y="15"/>
                  </a:lnTo>
                  <a:lnTo>
                    <a:pt x="8" y="12"/>
                  </a:lnTo>
                  <a:lnTo>
                    <a:pt x="2" y="11"/>
                  </a:lnTo>
                  <a:lnTo>
                    <a:pt x="1" y="8"/>
                  </a:lnTo>
                  <a:lnTo>
                    <a:pt x="8" y="3"/>
                  </a:lnTo>
                  <a:lnTo>
                    <a:pt x="5" y="5"/>
                  </a:lnTo>
                  <a:lnTo>
                    <a:pt x="0" y="0"/>
                  </a:lnTo>
                  <a:lnTo>
                    <a:pt x="14" y="2"/>
                  </a:lnTo>
                  <a:lnTo>
                    <a:pt x="30" y="6"/>
                  </a:lnTo>
                  <a:lnTo>
                    <a:pt x="34" y="14"/>
                  </a:lnTo>
                  <a:lnTo>
                    <a:pt x="41" y="25"/>
                  </a:lnTo>
                  <a:lnTo>
                    <a:pt x="42" y="37"/>
                  </a:lnTo>
                  <a:lnTo>
                    <a:pt x="43" y="41"/>
                  </a:lnTo>
                  <a:lnTo>
                    <a:pt x="22" y="35"/>
                  </a:lnTo>
                  <a:lnTo>
                    <a:pt x="30" y="2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27" name="Freeform 404"/>
            <p:cNvSpPr>
              <a:spLocks/>
            </p:cNvSpPr>
            <p:nvPr/>
          </p:nvSpPr>
          <p:spPr bwMode="auto">
            <a:xfrm>
              <a:off x="1100" y="1230"/>
              <a:ext cx="111" cy="24"/>
            </a:xfrm>
            <a:custGeom>
              <a:avLst/>
              <a:gdLst>
                <a:gd name="T0" fmla="*/ 66 w 101"/>
                <a:gd name="T1" fmla="*/ 14 h 21"/>
                <a:gd name="T2" fmla="*/ 69 w 101"/>
                <a:gd name="T3" fmla="*/ 10 h 21"/>
                <a:gd name="T4" fmla="*/ 54 w 101"/>
                <a:gd name="T5" fmla="*/ 15 h 21"/>
                <a:gd name="T6" fmla="*/ 43 w 101"/>
                <a:gd name="T7" fmla="*/ 19 h 21"/>
                <a:gd name="T8" fmla="*/ 40 w 101"/>
                <a:gd name="T9" fmla="*/ 17 h 21"/>
                <a:gd name="T10" fmla="*/ 32 w 101"/>
                <a:gd name="T11" fmla="*/ 23 h 21"/>
                <a:gd name="T12" fmla="*/ 21 w 101"/>
                <a:gd name="T13" fmla="*/ 24 h 21"/>
                <a:gd name="T14" fmla="*/ 21 w 101"/>
                <a:gd name="T15" fmla="*/ 21 h 21"/>
                <a:gd name="T16" fmla="*/ 12 w 101"/>
                <a:gd name="T17" fmla="*/ 23 h 21"/>
                <a:gd name="T18" fmla="*/ 0 w 101"/>
                <a:gd name="T19" fmla="*/ 22 h 21"/>
                <a:gd name="T20" fmla="*/ 7 w 101"/>
                <a:gd name="T21" fmla="*/ 17 h 21"/>
                <a:gd name="T22" fmla="*/ 47 w 101"/>
                <a:gd name="T23" fmla="*/ 8 h 21"/>
                <a:gd name="T24" fmla="*/ 76 w 101"/>
                <a:gd name="T25" fmla="*/ 1 h 21"/>
                <a:gd name="T26" fmla="*/ 93 w 101"/>
                <a:gd name="T27" fmla="*/ 0 h 21"/>
                <a:gd name="T28" fmla="*/ 111 w 101"/>
                <a:gd name="T29" fmla="*/ 2 h 21"/>
                <a:gd name="T30" fmla="*/ 96 w 101"/>
                <a:gd name="T31" fmla="*/ 7 h 21"/>
                <a:gd name="T32" fmla="*/ 98 w 101"/>
                <a:gd name="T33" fmla="*/ 8 h 21"/>
                <a:gd name="T34" fmla="*/ 93 w 101"/>
                <a:gd name="T35" fmla="*/ 9 h 21"/>
                <a:gd name="T36" fmla="*/ 76 w 101"/>
                <a:gd name="T37" fmla="*/ 14 h 21"/>
                <a:gd name="T38" fmla="*/ 66 w 101"/>
                <a:gd name="T39" fmla="*/ 19 h 21"/>
                <a:gd name="T40" fmla="*/ 66 w 101"/>
                <a:gd name="T41" fmla="*/ 14 h 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1" h="21">
                  <a:moveTo>
                    <a:pt x="60" y="12"/>
                  </a:moveTo>
                  <a:lnTo>
                    <a:pt x="63" y="9"/>
                  </a:lnTo>
                  <a:lnTo>
                    <a:pt x="49" y="13"/>
                  </a:lnTo>
                  <a:lnTo>
                    <a:pt x="39" y="17"/>
                  </a:lnTo>
                  <a:lnTo>
                    <a:pt x="36" y="15"/>
                  </a:lnTo>
                  <a:lnTo>
                    <a:pt x="29" y="20"/>
                  </a:lnTo>
                  <a:lnTo>
                    <a:pt x="19" y="21"/>
                  </a:lnTo>
                  <a:lnTo>
                    <a:pt x="19" y="18"/>
                  </a:lnTo>
                  <a:lnTo>
                    <a:pt x="11" y="20"/>
                  </a:lnTo>
                  <a:lnTo>
                    <a:pt x="0" y="19"/>
                  </a:lnTo>
                  <a:lnTo>
                    <a:pt x="6" y="15"/>
                  </a:lnTo>
                  <a:lnTo>
                    <a:pt x="43" y="7"/>
                  </a:lnTo>
                  <a:lnTo>
                    <a:pt x="69" y="1"/>
                  </a:lnTo>
                  <a:lnTo>
                    <a:pt x="85" y="0"/>
                  </a:lnTo>
                  <a:lnTo>
                    <a:pt x="101" y="2"/>
                  </a:lnTo>
                  <a:lnTo>
                    <a:pt x="87" y="6"/>
                  </a:lnTo>
                  <a:lnTo>
                    <a:pt x="89" y="7"/>
                  </a:lnTo>
                  <a:lnTo>
                    <a:pt x="85" y="8"/>
                  </a:lnTo>
                  <a:lnTo>
                    <a:pt x="69" y="12"/>
                  </a:lnTo>
                  <a:lnTo>
                    <a:pt x="60" y="17"/>
                  </a:lnTo>
                  <a:lnTo>
                    <a:pt x="60" y="1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28" name="Freeform 405"/>
            <p:cNvSpPr>
              <a:spLocks/>
            </p:cNvSpPr>
            <p:nvPr/>
          </p:nvSpPr>
          <p:spPr bwMode="auto">
            <a:xfrm>
              <a:off x="1327" y="1243"/>
              <a:ext cx="67" cy="25"/>
            </a:xfrm>
            <a:custGeom>
              <a:avLst/>
              <a:gdLst>
                <a:gd name="T0" fmla="*/ 32 w 61"/>
                <a:gd name="T1" fmla="*/ 8 h 21"/>
                <a:gd name="T2" fmla="*/ 21 w 61"/>
                <a:gd name="T3" fmla="*/ 5 h 21"/>
                <a:gd name="T4" fmla="*/ 25 w 61"/>
                <a:gd name="T5" fmla="*/ 7 h 21"/>
                <a:gd name="T6" fmla="*/ 18 w 61"/>
                <a:gd name="T7" fmla="*/ 8 h 21"/>
                <a:gd name="T8" fmla="*/ 18 w 61"/>
                <a:gd name="T9" fmla="*/ 11 h 21"/>
                <a:gd name="T10" fmla="*/ 16 w 61"/>
                <a:gd name="T11" fmla="*/ 12 h 21"/>
                <a:gd name="T12" fmla="*/ 0 w 61"/>
                <a:gd name="T13" fmla="*/ 15 h 21"/>
                <a:gd name="T14" fmla="*/ 44 w 61"/>
                <a:gd name="T15" fmla="*/ 15 h 21"/>
                <a:gd name="T16" fmla="*/ 18 w 61"/>
                <a:gd name="T17" fmla="*/ 21 h 21"/>
                <a:gd name="T18" fmla="*/ 16 w 61"/>
                <a:gd name="T19" fmla="*/ 23 h 21"/>
                <a:gd name="T20" fmla="*/ 43 w 61"/>
                <a:gd name="T21" fmla="*/ 25 h 21"/>
                <a:gd name="T22" fmla="*/ 45 w 61"/>
                <a:gd name="T23" fmla="*/ 23 h 21"/>
                <a:gd name="T24" fmla="*/ 49 w 61"/>
                <a:gd name="T25" fmla="*/ 19 h 21"/>
                <a:gd name="T26" fmla="*/ 58 w 61"/>
                <a:gd name="T27" fmla="*/ 19 h 21"/>
                <a:gd name="T28" fmla="*/ 60 w 61"/>
                <a:gd name="T29" fmla="*/ 15 h 21"/>
                <a:gd name="T30" fmla="*/ 56 w 61"/>
                <a:gd name="T31" fmla="*/ 14 h 21"/>
                <a:gd name="T32" fmla="*/ 67 w 61"/>
                <a:gd name="T33" fmla="*/ 5 h 21"/>
                <a:gd name="T34" fmla="*/ 65 w 61"/>
                <a:gd name="T35" fmla="*/ 0 h 21"/>
                <a:gd name="T36" fmla="*/ 54 w 61"/>
                <a:gd name="T37" fmla="*/ 2 h 21"/>
                <a:gd name="T38" fmla="*/ 34 w 61"/>
                <a:gd name="T39" fmla="*/ 2 h 21"/>
                <a:gd name="T40" fmla="*/ 43 w 61"/>
                <a:gd name="T41" fmla="*/ 8 h 21"/>
                <a:gd name="T42" fmla="*/ 36 w 61"/>
                <a:gd name="T43" fmla="*/ 10 h 21"/>
                <a:gd name="T44" fmla="*/ 32 w 61"/>
                <a:gd name="T45" fmla="*/ 8 h 2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1" h="21">
                  <a:moveTo>
                    <a:pt x="29" y="7"/>
                  </a:moveTo>
                  <a:lnTo>
                    <a:pt x="19" y="4"/>
                  </a:lnTo>
                  <a:lnTo>
                    <a:pt x="23" y="6"/>
                  </a:lnTo>
                  <a:lnTo>
                    <a:pt x="16" y="7"/>
                  </a:lnTo>
                  <a:lnTo>
                    <a:pt x="16" y="9"/>
                  </a:lnTo>
                  <a:lnTo>
                    <a:pt x="15" y="10"/>
                  </a:lnTo>
                  <a:lnTo>
                    <a:pt x="0" y="13"/>
                  </a:lnTo>
                  <a:lnTo>
                    <a:pt x="40" y="13"/>
                  </a:lnTo>
                  <a:lnTo>
                    <a:pt x="16" y="18"/>
                  </a:lnTo>
                  <a:lnTo>
                    <a:pt x="15" y="19"/>
                  </a:lnTo>
                  <a:lnTo>
                    <a:pt x="39" y="21"/>
                  </a:lnTo>
                  <a:lnTo>
                    <a:pt x="41" y="19"/>
                  </a:lnTo>
                  <a:lnTo>
                    <a:pt x="45" y="16"/>
                  </a:lnTo>
                  <a:lnTo>
                    <a:pt x="53" y="16"/>
                  </a:lnTo>
                  <a:lnTo>
                    <a:pt x="55" y="13"/>
                  </a:lnTo>
                  <a:lnTo>
                    <a:pt x="51" y="12"/>
                  </a:lnTo>
                  <a:lnTo>
                    <a:pt x="61" y="4"/>
                  </a:lnTo>
                  <a:lnTo>
                    <a:pt x="59" y="0"/>
                  </a:lnTo>
                  <a:lnTo>
                    <a:pt x="49" y="2"/>
                  </a:lnTo>
                  <a:lnTo>
                    <a:pt x="31" y="2"/>
                  </a:lnTo>
                  <a:lnTo>
                    <a:pt x="39" y="7"/>
                  </a:lnTo>
                  <a:lnTo>
                    <a:pt x="33" y="8"/>
                  </a:lnTo>
                  <a:lnTo>
                    <a:pt x="29" y="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29" name="Freeform 406"/>
            <p:cNvSpPr>
              <a:spLocks/>
            </p:cNvSpPr>
            <p:nvPr/>
          </p:nvSpPr>
          <p:spPr bwMode="auto">
            <a:xfrm>
              <a:off x="1351" y="1205"/>
              <a:ext cx="63" cy="23"/>
            </a:xfrm>
            <a:custGeom>
              <a:avLst/>
              <a:gdLst>
                <a:gd name="T0" fmla="*/ 40 w 55"/>
                <a:gd name="T1" fmla="*/ 5 h 19"/>
                <a:gd name="T2" fmla="*/ 41 w 55"/>
                <a:gd name="T3" fmla="*/ 2 h 19"/>
                <a:gd name="T4" fmla="*/ 56 w 55"/>
                <a:gd name="T5" fmla="*/ 5 h 19"/>
                <a:gd name="T6" fmla="*/ 62 w 55"/>
                <a:gd name="T7" fmla="*/ 6 h 19"/>
                <a:gd name="T8" fmla="*/ 60 w 55"/>
                <a:gd name="T9" fmla="*/ 12 h 19"/>
                <a:gd name="T10" fmla="*/ 63 w 55"/>
                <a:gd name="T11" fmla="*/ 19 h 19"/>
                <a:gd name="T12" fmla="*/ 47 w 55"/>
                <a:gd name="T13" fmla="*/ 23 h 19"/>
                <a:gd name="T14" fmla="*/ 30 w 55"/>
                <a:gd name="T15" fmla="*/ 15 h 19"/>
                <a:gd name="T16" fmla="*/ 0 w 55"/>
                <a:gd name="T17" fmla="*/ 13 h 19"/>
                <a:gd name="T18" fmla="*/ 7 w 55"/>
                <a:gd name="T19" fmla="*/ 10 h 19"/>
                <a:gd name="T20" fmla="*/ 22 w 55"/>
                <a:gd name="T21" fmla="*/ 8 h 19"/>
                <a:gd name="T22" fmla="*/ 21 w 55"/>
                <a:gd name="T23" fmla="*/ 5 h 19"/>
                <a:gd name="T24" fmla="*/ 11 w 55"/>
                <a:gd name="T25" fmla="*/ 5 h 19"/>
                <a:gd name="T26" fmla="*/ 7 w 55"/>
                <a:gd name="T27" fmla="*/ 0 h 19"/>
                <a:gd name="T28" fmla="*/ 40 w 55"/>
                <a:gd name="T29" fmla="*/ 0 h 19"/>
                <a:gd name="T30" fmla="*/ 40 w 55"/>
                <a:gd name="T31" fmla="*/ 5 h 1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5" h="19">
                  <a:moveTo>
                    <a:pt x="35" y="4"/>
                  </a:moveTo>
                  <a:lnTo>
                    <a:pt x="36" y="2"/>
                  </a:lnTo>
                  <a:lnTo>
                    <a:pt x="49" y="4"/>
                  </a:lnTo>
                  <a:lnTo>
                    <a:pt x="54" y="5"/>
                  </a:lnTo>
                  <a:lnTo>
                    <a:pt x="52" y="10"/>
                  </a:lnTo>
                  <a:lnTo>
                    <a:pt x="55" y="16"/>
                  </a:lnTo>
                  <a:lnTo>
                    <a:pt x="41" y="19"/>
                  </a:lnTo>
                  <a:lnTo>
                    <a:pt x="26" y="12"/>
                  </a:lnTo>
                  <a:lnTo>
                    <a:pt x="0" y="11"/>
                  </a:lnTo>
                  <a:lnTo>
                    <a:pt x="6" y="8"/>
                  </a:lnTo>
                  <a:lnTo>
                    <a:pt x="19" y="7"/>
                  </a:lnTo>
                  <a:lnTo>
                    <a:pt x="18" y="4"/>
                  </a:lnTo>
                  <a:lnTo>
                    <a:pt x="10" y="4"/>
                  </a:lnTo>
                  <a:lnTo>
                    <a:pt x="6" y="0"/>
                  </a:lnTo>
                  <a:lnTo>
                    <a:pt x="35" y="0"/>
                  </a:lnTo>
                  <a:lnTo>
                    <a:pt x="35" y="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30" name="Freeform 407"/>
            <p:cNvSpPr>
              <a:spLocks/>
            </p:cNvSpPr>
            <p:nvPr/>
          </p:nvSpPr>
          <p:spPr bwMode="auto">
            <a:xfrm>
              <a:off x="1256" y="1350"/>
              <a:ext cx="53" cy="24"/>
            </a:xfrm>
            <a:custGeom>
              <a:avLst/>
              <a:gdLst>
                <a:gd name="T0" fmla="*/ 45 w 49"/>
                <a:gd name="T1" fmla="*/ 13 h 22"/>
                <a:gd name="T2" fmla="*/ 47 w 49"/>
                <a:gd name="T3" fmla="*/ 10 h 22"/>
                <a:gd name="T4" fmla="*/ 32 w 49"/>
                <a:gd name="T5" fmla="*/ 0 h 22"/>
                <a:gd name="T6" fmla="*/ 24 w 49"/>
                <a:gd name="T7" fmla="*/ 7 h 22"/>
                <a:gd name="T8" fmla="*/ 23 w 49"/>
                <a:gd name="T9" fmla="*/ 4 h 22"/>
                <a:gd name="T10" fmla="*/ 19 w 49"/>
                <a:gd name="T11" fmla="*/ 10 h 22"/>
                <a:gd name="T12" fmla="*/ 0 w 49"/>
                <a:gd name="T13" fmla="*/ 15 h 22"/>
                <a:gd name="T14" fmla="*/ 30 w 49"/>
                <a:gd name="T15" fmla="*/ 24 h 22"/>
                <a:gd name="T16" fmla="*/ 53 w 49"/>
                <a:gd name="T17" fmla="*/ 17 h 22"/>
                <a:gd name="T18" fmla="*/ 47 w 49"/>
                <a:gd name="T19" fmla="*/ 17 h 22"/>
                <a:gd name="T20" fmla="*/ 45 w 49"/>
                <a:gd name="T21" fmla="*/ 13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9" h="22">
                  <a:moveTo>
                    <a:pt x="42" y="12"/>
                  </a:moveTo>
                  <a:lnTo>
                    <a:pt x="43" y="9"/>
                  </a:lnTo>
                  <a:lnTo>
                    <a:pt x="30" y="0"/>
                  </a:lnTo>
                  <a:lnTo>
                    <a:pt x="22" y="6"/>
                  </a:lnTo>
                  <a:lnTo>
                    <a:pt x="21" y="4"/>
                  </a:lnTo>
                  <a:lnTo>
                    <a:pt x="18" y="9"/>
                  </a:lnTo>
                  <a:lnTo>
                    <a:pt x="0" y="14"/>
                  </a:lnTo>
                  <a:lnTo>
                    <a:pt x="28" y="22"/>
                  </a:lnTo>
                  <a:lnTo>
                    <a:pt x="49" y="16"/>
                  </a:lnTo>
                  <a:lnTo>
                    <a:pt x="43" y="16"/>
                  </a:lnTo>
                  <a:lnTo>
                    <a:pt x="42" y="1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31" name="Freeform 408"/>
            <p:cNvSpPr>
              <a:spLocks/>
            </p:cNvSpPr>
            <p:nvPr/>
          </p:nvSpPr>
          <p:spPr bwMode="auto">
            <a:xfrm>
              <a:off x="1549" y="1290"/>
              <a:ext cx="53" cy="13"/>
            </a:xfrm>
            <a:custGeom>
              <a:avLst/>
              <a:gdLst>
                <a:gd name="T0" fmla="*/ 36 w 48"/>
                <a:gd name="T1" fmla="*/ 0 h 13"/>
                <a:gd name="T2" fmla="*/ 2 w 48"/>
                <a:gd name="T3" fmla="*/ 0 h 13"/>
                <a:gd name="T4" fmla="*/ 0 w 48"/>
                <a:gd name="T5" fmla="*/ 4 h 13"/>
                <a:gd name="T6" fmla="*/ 6 w 48"/>
                <a:gd name="T7" fmla="*/ 8 h 13"/>
                <a:gd name="T8" fmla="*/ 10 w 48"/>
                <a:gd name="T9" fmla="*/ 13 h 13"/>
                <a:gd name="T10" fmla="*/ 53 w 48"/>
                <a:gd name="T11" fmla="*/ 10 h 13"/>
                <a:gd name="T12" fmla="*/ 36 w 48"/>
                <a:gd name="T13" fmla="*/ 0 h 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13">
                  <a:moveTo>
                    <a:pt x="33" y="0"/>
                  </a:moveTo>
                  <a:lnTo>
                    <a:pt x="2" y="0"/>
                  </a:lnTo>
                  <a:lnTo>
                    <a:pt x="0" y="4"/>
                  </a:lnTo>
                  <a:lnTo>
                    <a:pt x="5" y="8"/>
                  </a:lnTo>
                  <a:lnTo>
                    <a:pt x="9" y="13"/>
                  </a:lnTo>
                  <a:lnTo>
                    <a:pt x="48" y="10"/>
                  </a:lnTo>
                  <a:lnTo>
                    <a:pt x="33"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32" name="Freeform 409"/>
            <p:cNvSpPr>
              <a:spLocks/>
            </p:cNvSpPr>
            <p:nvPr/>
          </p:nvSpPr>
          <p:spPr bwMode="auto">
            <a:xfrm>
              <a:off x="1527" y="1376"/>
              <a:ext cx="33" cy="20"/>
            </a:xfrm>
            <a:custGeom>
              <a:avLst/>
              <a:gdLst>
                <a:gd name="T0" fmla="*/ 30 w 30"/>
                <a:gd name="T1" fmla="*/ 13 h 17"/>
                <a:gd name="T2" fmla="*/ 4 w 30"/>
                <a:gd name="T3" fmla="*/ 20 h 17"/>
                <a:gd name="T4" fmla="*/ 0 w 30"/>
                <a:gd name="T5" fmla="*/ 9 h 17"/>
                <a:gd name="T6" fmla="*/ 21 w 30"/>
                <a:gd name="T7" fmla="*/ 0 h 17"/>
                <a:gd name="T8" fmla="*/ 33 w 30"/>
                <a:gd name="T9" fmla="*/ 4 h 17"/>
                <a:gd name="T10" fmla="*/ 30 w 30"/>
                <a:gd name="T11" fmla="*/ 13 h 1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 h="17">
                  <a:moveTo>
                    <a:pt x="27" y="11"/>
                  </a:moveTo>
                  <a:lnTo>
                    <a:pt x="4" y="17"/>
                  </a:lnTo>
                  <a:lnTo>
                    <a:pt x="0" y="8"/>
                  </a:lnTo>
                  <a:lnTo>
                    <a:pt x="19" y="0"/>
                  </a:lnTo>
                  <a:lnTo>
                    <a:pt x="30" y="3"/>
                  </a:lnTo>
                  <a:lnTo>
                    <a:pt x="27" y="1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33" name="Freeform 410"/>
            <p:cNvSpPr>
              <a:spLocks/>
            </p:cNvSpPr>
            <p:nvPr/>
          </p:nvSpPr>
          <p:spPr bwMode="auto">
            <a:xfrm>
              <a:off x="1427" y="1212"/>
              <a:ext cx="38" cy="16"/>
            </a:xfrm>
            <a:custGeom>
              <a:avLst/>
              <a:gdLst>
                <a:gd name="T0" fmla="*/ 0 w 34"/>
                <a:gd name="T1" fmla="*/ 7 h 13"/>
                <a:gd name="T2" fmla="*/ 4 w 34"/>
                <a:gd name="T3" fmla="*/ 0 h 13"/>
                <a:gd name="T4" fmla="*/ 38 w 34"/>
                <a:gd name="T5" fmla="*/ 6 h 13"/>
                <a:gd name="T6" fmla="*/ 32 w 34"/>
                <a:gd name="T7" fmla="*/ 10 h 13"/>
                <a:gd name="T8" fmla="*/ 4 w 34"/>
                <a:gd name="T9" fmla="*/ 16 h 13"/>
                <a:gd name="T10" fmla="*/ 0 w 34"/>
                <a:gd name="T11" fmla="*/ 10 h 13"/>
                <a:gd name="T12" fmla="*/ 0 w 34"/>
                <a:gd name="T13" fmla="*/ 7 h 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 h="13">
                  <a:moveTo>
                    <a:pt x="0" y="6"/>
                  </a:moveTo>
                  <a:lnTo>
                    <a:pt x="4" y="0"/>
                  </a:lnTo>
                  <a:lnTo>
                    <a:pt x="34" y="5"/>
                  </a:lnTo>
                  <a:lnTo>
                    <a:pt x="29" y="8"/>
                  </a:lnTo>
                  <a:lnTo>
                    <a:pt x="4" y="13"/>
                  </a:lnTo>
                  <a:lnTo>
                    <a:pt x="0" y="8"/>
                  </a:lnTo>
                  <a:lnTo>
                    <a:pt x="0" y="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34" name="Freeform 411"/>
            <p:cNvSpPr>
              <a:spLocks/>
            </p:cNvSpPr>
            <p:nvPr/>
          </p:nvSpPr>
          <p:spPr bwMode="auto">
            <a:xfrm>
              <a:off x="1385" y="1259"/>
              <a:ext cx="37" cy="11"/>
            </a:xfrm>
            <a:custGeom>
              <a:avLst/>
              <a:gdLst>
                <a:gd name="T0" fmla="*/ 11 w 35"/>
                <a:gd name="T1" fmla="*/ 11 h 11"/>
                <a:gd name="T2" fmla="*/ 0 w 35"/>
                <a:gd name="T3" fmla="*/ 8 h 11"/>
                <a:gd name="T4" fmla="*/ 27 w 35"/>
                <a:gd name="T5" fmla="*/ 0 h 11"/>
                <a:gd name="T6" fmla="*/ 37 w 35"/>
                <a:gd name="T7" fmla="*/ 7 h 11"/>
                <a:gd name="T8" fmla="*/ 33 w 35"/>
                <a:gd name="T9" fmla="*/ 11 h 11"/>
                <a:gd name="T10" fmla="*/ 11 w 35"/>
                <a:gd name="T11" fmla="*/ 11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5" h="11">
                  <a:moveTo>
                    <a:pt x="10" y="11"/>
                  </a:moveTo>
                  <a:lnTo>
                    <a:pt x="0" y="8"/>
                  </a:lnTo>
                  <a:lnTo>
                    <a:pt x="26" y="0"/>
                  </a:lnTo>
                  <a:lnTo>
                    <a:pt x="35" y="7"/>
                  </a:lnTo>
                  <a:lnTo>
                    <a:pt x="31" y="11"/>
                  </a:lnTo>
                  <a:lnTo>
                    <a:pt x="10" y="1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35" name="Freeform 412"/>
            <p:cNvSpPr>
              <a:spLocks/>
            </p:cNvSpPr>
            <p:nvPr/>
          </p:nvSpPr>
          <p:spPr bwMode="auto">
            <a:xfrm>
              <a:off x="1236" y="1288"/>
              <a:ext cx="31" cy="13"/>
            </a:xfrm>
            <a:custGeom>
              <a:avLst/>
              <a:gdLst>
                <a:gd name="T0" fmla="*/ 9 w 28"/>
                <a:gd name="T1" fmla="*/ 13 h 12"/>
                <a:gd name="T2" fmla="*/ 0 w 28"/>
                <a:gd name="T3" fmla="*/ 4 h 12"/>
                <a:gd name="T4" fmla="*/ 27 w 28"/>
                <a:gd name="T5" fmla="*/ 0 h 12"/>
                <a:gd name="T6" fmla="*/ 31 w 28"/>
                <a:gd name="T7" fmla="*/ 3 h 12"/>
                <a:gd name="T8" fmla="*/ 9 w 28"/>
                <a:gd name="T9" fmla="*/ 13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12">
                  <a:moveTo>
                    <a:pt x="8" y="12"/>
                  </a:moveTo>
                  <a:lnTo>
                    <a:pt x="0" y="4"/>
                  </a:lnTo>
                  <a:lnTo>
                    <a:pt x="24" y="0"/>
                  </a:lnTo>
                  <a:lnTo>
                    <a:pt x="28" y="3"/>
                  </a:lnTo>
                  <a:lnTo>
                    <a:pt x="8" y="1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36" name="Freeform 413"/>
            <p:cNvSpPr>
              <a:spLocks/>
            </p:cNvSpPr>
            <p:nvPr/>
          </p:nvSpPr>
          <p:spPr bwMode="auto">
            <a:xfrm>
              <a:off x="1711" y="1152"/>
              <a:ext cx="691" cy="371"/>
            </a:xfrm>
            <a:custGeom>
              <a:avLst/>
              <a:gdLst>
                <a:gd name="T0" fmla="*/ 118 w 622"/>
                <a:gd name="T1" fmla="*/ 293 h 334"/>
                <a:gd name="T2" fmla="*/ 140 w 622"/>
                <a:gd name="T3" fmla="*/ 288 h 334"/>
                <a:gd name="T4" fmla="*/ 122 w 622"/>
                <a:gd name="T5" fmla="*/ 307 h 334"/>
                <a:gd name="T6" fmla="*/ 132 w 622"/>
                <a:gd name="T7" fmla="*/ 319 h 334"/>
                <a:gd name="T8" fmla="*/ 140 w 622"/>
                <a:gd name="T9" fmla="*/ 338 h 334"/>
                <a:gd name="T10" fmla="*/ 146 w 622"/>
                <a:gd name="T11" fmla="*/ 345 h 334"/>
                <a:gd name="T12" fmla="*/ 156 w 622"/>
                <a:gd name="T13" fmla="*/ 355 h 334"/>
                <a:gd name="T14" fmla="*/ 180 w 622"/>
                <a:gd name="T15" fmla="*/ 360 h 334"/>
                <a:gd name="T16" fmla="*/ 189 w 622"/>
                <a:gd name="T17" fmla="*/ 371 h 334"/>
                <a:gd name="T18" fmla="*/ 219 w 622"/>
                <a:gd name="T19" fmla="*/ 360 h 334"/>
                <a:gd name="T20" fmla="*/ 224 w 622"/>
                <a:gd name="T21" fmla="*/ 349 h 334"/>
                <a:gd name="T22" fmla="*/ 238 w 622"/>
                <a:gd name="T23" fmla="*/ 333 h 334"/>
                <a:gd name="T24" fmla="*/ 248 w 622"/>
                <a:gd name="T25" fmla="*/ 313 h 334"/>
                <a:gd name="T26" fmla="*/ 260 w 622"/>
                <a:gd name="T27" fmla="*/ 302 h 334"/>
                <a:gd name="T28" fmla="*/ 286 w 622"/>
                <a:gd name="T29" fmla="*/ 273 h 334"/>
                <a:gd name="T30" fmla="*/ 320 w 622"/>
                <a:gd name="T31" fmla="*/ 265 h 334"/>
                <a:gd name="T32" fmla="*/ 381 w 622"/>
                <a:gd name="T33" fmla="*/ 241 h 334"/>
                <a:gd name="T34" fmla="*/ 438 w 622"/>
                <a:gd name="T35" fmla="*/ 227 h 334"/>
                <a:gd name="T36" fmla="*/ 535 w 622"/>
                <a:gd name="T37" fmla="*/ 194 h 334"/>
                <a:gd name="T38" fmla="*/ 471 w 622"/>
                <a:gd name="T39" fmla="*/ 180 h 334"/>
                <a:gd name="T40" fmla="*/ 471 w 622"/>
                <a:gd name="T41" fmla="*/ 162 h 334"/>
                <a:gd name="T42" fmla="*/ 547 w 622"/>
                <a:gd name="T43" fmla="*/ 187 h 334"/>
                <a:gd name="T44" fmla="*/ 540 w 622"/>
                <a:gd name="T45" fmla="*/ 164 h 334"/>
                <a:gd name="T46" fmla="*/ 489 w 622"/>
                <a:gd name="T47" fmla="*/ 151 h 334"/>
                <a:gd name="T48" fmla="*/ 511 w 622"/>
                <a:gd name="T49" fmla="*/ 141 h 334"/>
                <a:gd name="T50" fmla="*/ 554 w 622"/>
                <a:gd name="T51" fmla="*/ 142 h 334"/>
                <a:gd name="T52" fmla="*/ 591 w 622"/>
                <a:gd name="T53" fmla="*/ 126 h 334"/>
                <a:gd name="T54" fmla="*/ 561 w 622"/>
                <a:gd name="T55" fmla="*/ 106 h 334"/>
                <a:gd name="T56" fmla="*/ 565 w 622"/>
                <a:gd name="T57" fmla="*/ 94 h 334"/>
                <a:gd name="T58" fmla="*/ 604 w 622"/>
                <a:gd name="T59" fmla="*/ 76 h 334"/>
                <a:gd name="T60" fmla="*/ 600 w 622"/>
                <a:gd name="T61" fmla="*/ 53 h 334"/>
                <a:gd name="T62" fmla="*/ 644 w 622"/>
                <a:gd name="T63" fmla="*/ 34 h 334"/>
                <a:gd name="T64" fmla="*/ 605 w 622"/>
                <a:gd name="T65" fmla="*/ 24 h 334"/>
                <a:gd name="T66" fmla="*/ 532 w 622"/>
                <a:gd name="T67" fmla="*/ 26 h 334"/>
                <a:gd name="T68" fmla="*/ 559 w 622"/>
                <a:gd name="T69" fmla="*/ 8 h 334"/>
                <a:gd name="T70" fmla="*/ 425 w 622"/>
                <a:gd name="T71" fmla="*/ 4 h 334"/>
                <a:gd name="T72" fmla="*/ 380 w 622"/>
                <a:gd name="T73" fmla="*/ 8 h 334"/>
                <a:gd name="T74" fmla="*/ 349 w 622"/>
                <a:gd name="T75" fmla="*/ 18 h 334"/>
                <a:gd name="T76" fmla="*/ 246 w 622"/>
                <a:gd name="T77" fmla="*/ 22 h 334"/>
                <a:gd name="T78" fmla="*/ 164 w 622"/>
                <a:gd name="T79" fmla="*/ 27 h 334"/>
                <a:gd name="T80" fmla="*/ 106 w 622"/>
                <a:gd name="T81" fmla="*/ 46 h 334"/>
                <a:gd name="T82" fmla="*/ 21 w 622"/>
                <a:gd name="T83" fmla="*/ 76 h 334"/>
                <a:gd name="T84" fmla="*/ 42 w 622"/>
                <a:gd name="T85" fmla="*/ 82 h 334"/>
                <a:gd name="T86" fmla="*/ 47 w 622"/>
                <a:gd name="T87" fmla="*/ 99 h 334"/>
                <a:gd name="T88" fmla="*/ 147 w 622"/>
                <a:gd name="T89" fmla="*/ 121 h 334"/>
                <a:gd name="T90" fmla="*/ 151 w 622"/>
                <a:gd name="T91" fmla="*/ 147 h 334"/>
                <a:gd name="T92" fmla="*/ 151 w 622"/>
                <a:gd name="T93" fmla="*/ 169 h 334"/>
                <a:gd name="T94" fmla="*/ 178 w 622"/>
                <a:gd name="T95" fmla="*/ 172 h 334"/>
                <a:gd name="T96" fmla="*/ 180 w 622"/>
                <a:gd name="T97" fmla="*/ 182 h 334"/>
                <a:gd name="T98" fmla="*/ 176 w 622"/>
                <a:gd name="T99" fmla="*/ 204 h 334"/>
                <a:gd name="T100" fmla="*/ 169 w 622"/>
                <a:gd name="T101" fmla="*/ 215 h 334"/>
                <a:gd name="T102" fmla="*/ 139 w 622"/>
                <a:gd name="T103" fmla="*/ 227 h 334"/>
                <a:gd name="T104" fmla="*/ 152 w 622"/>
                <a:gd name="T105" fmla="*/ 233 h 334"/>
                <a:gd name="T106" fmla="*/ 140 w 622"/>
                <a:gd name="T107" fmla="*/ 234 h 334"/>
                <a:gd name="T108" fmla="*/ 132 w 622"/>
                <a:gd name="T109" fmla="*/ 248 h 334"/>
                <a:gd name="T110" fmla="*/ 138 w 622"/>
                <a:gd name="T111" fmla="*/ 253 h 334"/>
                <a:gd name="T112" fmla="*/ 116 w 622"/>
                <a:gd name="T113" fmla="*/ 268 h 3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622" h="334">
                  <a:moveTo>
                    <a:pt x="131" y="242"/>
                  </a:moveTo>
                  <a:lnTo>
                    <a:pt x="115" y="246"/>
                  </a:lnTo>
                  <a:lnTo>
                    <a:pt x="109" y="251"/>
                  </a:lnTo>
                  <a:lnTo>
                    <a:pt x="108" y="254"/>
                  </a:lnTo>
                  <a:lnTo>
                    <a:pt x="119" y="253"/>
                  </a:lnTo>
                  <a:lnTo>
                    <a:pt x="113" y="256"/>
                  </a:lnTo>
                  <a:lnTo>
                    <a:pt x="106" y="264"/>
                  </a:lnTo>
                  <a:lnTo>
                    <a:pt x="115" y="262"/>
                  </a:lnTo>
                  <a:lnTo>
                    <a:pt x="122" y="258"/>
                  </a:lnTo>
                  <a:lnTo>
                    <a:pt x="125" y="250"/>
                  </a:lnTo>
                  <a:lnTo>
                    <a:pt x="127" y="254"/>
                  </a:lnTo>
                  <a:lnTo>
                    <a:pt x="132" y="256"/>
                  </a:lnTo>
                  <a:lnTo>
                    <a:pt x="134" y="263"/>
                  </a:lnTo>
                  <a:lnTo>
                    <a:pt x="126" y="259"/>
                  </a:lnTo>
                  <a:lnTo>
                    <a:pt x="127" y="263"/>
                  </a:lnTo>
                  <a:lnTo>
                    <a:pt x="113" y="266"/>
                  </a:lnTo>
                  <a:lnTo>
                    <a:pt x="125" y="265"/>
                  </a:lnTo>
                  <a:lnTo>
                    <a:pt x="128" y="265"/>
                  </a:lnTo>
                  <a:lnTo>
                    <a:pt x="109" y="269"/>
                  </a:lnTo>
                  <a:lnTo>
                    <a:pt x="115" y="271"/>
                  </a:lnTo>
                  <a:lnTo>
                    <a:pt x="110" y="276"/>
                  </a:lnTo>
                  <a:lnTo>
                    <a:pt x="116" y="275"/>
                  </a:lnTo>
                  <a:lnTo>
                    <a:pt x="113" y="277"/>
                  </a:lnTo>
                  <a:lnTo>
                    <a:pt x="112" y="278"/>
                  </a:lnTo>
                  <a:lnTo>
                    <a:pt x="119" y="280"/>
                  </a:lnTo>
                  <a:lnTo>
                    <a:pt x="112" y="281"/>
                  </a:lnTo>
                  <a:lnTo>
                    <a:pt x="120" y="283"/>
                  </a:lnTo>
                  <a:lnTo>
                    <a:pt x="119" y="287"/>
                  </a:lnTo>
                  <a:lnTo>
                    <a:pt x="124" y="286"/>
                  </a:lnTo>
                  <a:lnTo>
                    <a:pt x="120" y="289"/>
                  </a:lnTo>
                  <a:lnTo>
                    <a:pt x="118" y="292"/>
                  </a:lnTo>
                  <a:lnTo>
                    <a:pt x="124" y="298"/>
                  </a:lnTo>
                  <a:lnTo>
                    <a:pt x="122" y="300"/>
                  </a:lnTo>
                  <a:lnTo>
                    <a:pt x="128" y="300"/>
                  </a:lnTo>
                  <a:lnTo>
                    <a:pt x="126" y="304"/>
                  </a:lnTo>
                  <a:lnTo>
                    <a:pt x="130" y="302"/>
                  </a:lnTo>
                  <a:lnTo>
                    <a:pt x="128" y="306"/>
                  </a:lnTo>
                  <a:lnTo>
                    <a:pt x="131" y="307"/>
                  </a:lnTo>
                  <a:lnTo>
                    <a:pt x="126" y="308"/>
                  </a:lnTo>
                  <a:lnTo>
                    <a:pt x="132" y="308"/>
                  </a:lnTo>
                  <a:lnTo>
                    <a:pt x="130" y="311"/>
                  </a:lnTo>
                  <a:lnTo>
                    <a:pt x="131" y="311"/>
                  </a:lnTo>
                  <a:lnTo>
                    <a:pt x="130" y="314"/>
                  </a:lnTo>
                  <a:lnTo>
                    <a:pt x="136" y="313"/>
                  </a:lnTo>
                  <a:lnTo>
                    <a:pt x="137" y="317"/>
                  </a:lnTo>
                  <a:lnTo>
                    <a:pt x="134" y="318"/>
                  </a:lnTo>
                  <a:lnTo>
                    <a:pt x="136" y="318"/>
                  </a:lnTo>
                  <a:lnTo>
                    <a:pt x="136" y="319"/>
                  </a:lnTo>
                  <a:lnTo>
                    <a:pt x="140" y="320"/>
                  </a:lnTo>
                  <a:lnTo>
                    <a:pt x="149" y="319"/>
                  </a:lnTo>
                  <a:lnTo>
                    <a:pt x="163" y="314"/>
                  </a:lnTo>
                  <a:lnTo>
                    <a:pt x="163" y="317"/>
                  </a:lnTo>
                  <a:lnTo>
                    <a:pt x="169" y="314"/>
                  </a:lnTo>
                  <a:lnTo>
                    <a:pt x="161" y="320"/>
                  </a:lnTo>
                  <a:lnTo>
                    <a:pt x="167" y="319"/>
                  </a:lnTo>
                  <a:lnTo>
                    <a:pt x="162" y="324"/>
                  </a:lnTo>
                  <a:lnTo>
                    <a:pt x="169" y="323"/>
                  </a:lnTo>
                  <a:lnTo>
                    <a:pt x="168" y="325"/>
                  </a:lnTo>
                  <a:lnTo>
                    <a:pt x="173" y="324"/>
                  </a:lnTo>
                  <a:lnTo>
                    <a:pt x="168" y="330"/>
                  </a:lnTo>
                  <a:lnTo>
                    <a:pt x="175" y="326"/>
                  </a:lnTo>
                  <a:lnTo>
                    <a:pt x="168" y="331"/>
                  </a:lnTo>
                  <a:lnTo>
                    <a:pt x="170" y="334"/>
                  </a:lnTo>
                  <a:lnTo>
                    <a:pt x="181" y="329"/>
                  </a:lnTo>
                  <a:lnTo>
                    <a:pt x="191" y="332"/>
                  </a:lnTo>
                  <a:lnTo>
                    <a:pt x="192" y="330"/>
                  </a:lnTo>
                  <a:lnTo>
                    <a:pt x="190" y="328"/>
                  </a:lnTo>
                  <a:lnTo>
                    <a:pt x="181" y="324"/>
                  </a:lnTo>
                  <a:lnTo>
                    <a:pt x="194" y="325"/>
                  </a:lnTo>
                  <a:lnTo>
                    <a:pt x="197" y="324"/>
                  </a:lnTo>
                  <a:lnTo>
                    <a:pt x="194" y="322"/>
                  </a:lnTo>
                  <a:lnTo>
                    <a:pt x="196" y="320"/>
                  </a:lnTo>
                  <a:lnTo>
                    <a:pt x="194" y="319"/>
                  </a:lnTo>
                  <a:lnTo>
                    <a:pt x="202" y="319"/>
                  </a:lnTo>
                  <a:lnTo>
                    <a:pt x="194" y="317"/>
                  </a:lnTo>
                  <a:lnTo>
                    <a:pt x="202" y="317"/>
                  </a:lnTo>
                  <a:lnTo>
                    <a:pt x="202" y="314"/>
                  </a:lnTo>
                  <a:lnTo>
                    <a:pt x="202" y="313"/>
                  </a:lnTo>
                  <a:lnTo>
                    <a:pt x="205" y="312"/>
                  </a:lnTo>
                  <a:lnTo>
                    <a:pt x="203" y="310"/>
                  </a:lnTo>
                  <a:lnTo>
                    <a:pt x="209" y="308"/>
                  </a:lnTo>
                  <a:lnTo>
                    <a:pt x="208" y="306"/>
                  </a:lnTo>
                  <a:lnTo>
                    <a:pt x="212" y="301"/>
                  </a:lnTo>
                  <a:lnTo>
                    <a:pt x="214" y="300"/>
                  </a:lnTo>
                  <a:lnTo>
                    <a:pt x="210" y="295"/>
                  </a:lnTo>
                  <a:lnTo>
                    <a:pt x="212" y="295"/>
                  </a:lnTo>
                  <a:lnTo>
                    <a:pt x="208" y="290"/>
                  </a:lnTo>
                  <a:lnTo>
                    <a:pt x="217" y="287"/>
                  </a:lnTo>
                  <a:lnTo>
                    <a:pt x="226" y="286"/>
                  </a:lnTo>
                  <a:lnTo>
                    <a:pt x="223" y="284"/>
                  </a:lnTo>
                  <a:lnTo>
                    <a:pt x="223" y="282"/>
                  </a:lnTo>
                  <a:lnTo>
                    <a:pt x="228" y="282"/>
                  </a:lnTo>
                  <a:lnTo>
                    <a:pt x="229" y="278"/>
                  </a:lnTo>
                  <a:lnTo>
                    <a:pt x="233" y="280"/>
                  </a:lnTo>
                  <a:lnTo>
                    <a:pt x="230" y="278"/>
                  </a:lnTo>
                  <a:lnTo>
                    <a:pt x="234" y="277"/>
                  </a:lnTo>
                  <a:lnTo>
                    <a:pt x="239" y="275"/>
                  </a:lnTo>
                  <a:lnTo>
                    <a:pt x="234" y="272"/>
                  </a:lnTo>
                  <a:lnTo>
                    <a:pt x="244" y="272"/>
                  </a:lnTo>
                  <a:lnTo>
                    <a:pt x="241" y="266"/>
                  </a:lnTo>
                  <a:lnTo>
                    <a:pt x="234" y="264"/>
                  </a:lnTo>
                  <a:lnTo>
                    <a:pt x="246" y="262"/>
                  </a:lnTo>
                  <a:lnTo>
                    <a:pt x="246" y="252"/>
                  </a:lnTo>
                  <a:lnTo>
                    <a:pt x="258" y="251"/>
                  </a:lnTo>
                  <a:lnTo>
                    <a:pt x="257" y="246"/>
                  </a:lnTo>
                  <a:lnTo>
                    <a:pt x="265" y="245"/>
                  </a:lnTo>
                  <a:lnTo>
                    <a:pt x="270" y="244"/>
                  </a:lnTo>
                  <a:lnTo>
                    <a:pt x="283" y="241"/>
                  </a:lnTo>
                  <a:lnTo>
                    <a:pt x="281" y="240"/>
                  </a:lnTo>
                  <a:lnTo>
                    <a:pt x="289" y="233"/>
                  </a:lnTo>
                  <a:lnTo>
                    <a:pt x="295" y="234"/>
                  </a:lnTo>
                  <a:lnTo>
                    <a:pt x="288" y="239"/>
                  </a:lnTo>
                  <a:lnTo>
                    <a:pt x="295" y="240"/>
                  </a:lnTo>
                  <a:lnTo>
                    <a:pt x="313" y="235"/>
                  </a:lnTo>
                  <a:lnTo>
                    <a:pt x="314" y="232"/>
                  </a:lnTo>
                  <a:lnTo>
                    <a:pt x="319" y="233"/>
                  </a:lnTo>
                  <a:lnTo>
                    <a:pt x="330" y="229"/>
                  </a:lnTo>
                  <a:lnTo>
                    <a:pt x="332" y="227"/>
                  </a:lnTo>
                  <a:lnTo>
                    <a:pt x="343" y="217"/>
                  </a:lnTo>
                  <a:lnTo>
                    <a:pt x="361" y="209"/>
                  </a:lnTo>
                  <a:lnTo>
                    <a:pt x="361" y="204"/>
                  </a:lnTo>
                  <a:lnTo>
                    <a:pt x="364" y="199"/>
                  </a:lnTo>
                  <a:lnTo>
                    <a:pt x="377" y="206"/>
                  </a:lnTo>
                  <a:lnTo>
                    <a:pt x="384" y="204"/>
                  </a:lnTo>
                  <a:lnTo>
                    <a:pt x="390" y="203"/>
                  </a:lnTo>
                  <a:lnTo>
                    <a:pt x="394" y="204"/>
                  </a:lnTo>
                  <a:lnTo>
                    <a:pt x="419" y="198"/>
                  </a:lnTo>
                  <a:lnTo>
                    <a:pt x="444" y="192"/>
                  </a:lnTo>
                  <a:lnTo>
                    <a:pt x="452" y="188"/>
                  </a:lnTo>
                  <a:lnTo>
                    <a:pt x="462" y="184"/>
                  </a:lnTo>
                  <a:lnTo>
                    <a:pt x="467" y="181"/>
                  </a:lnTo>
                  <a:lnTo>
                    <a:pt x="474" y="178"/>
                  </a:lnTo>
                  <a:lnTo>
                    <a:pt x="482" y="175"/>
                  </a:lnTo>
                  <a:lnTo>
                    <a:pt x="448" y="172"/>
                  </a:lnTo>
                  <a:lnTo>
                    <a:pt x="419" y="176"/>
                  </a:lnTo>
                  <a:lnTo>
                    <a:pt x="418" y="174"/>
                  </a:lnTo>
                  <a:lnTo>
                    <a:pt x="438" y="169"/>
                  </a:lnTo>
                  <a:lnTo>
                    <a:pt x="409" y="169"/>
                  </a:lnTo>
                  <a:lnTo>
                    <a:pt x="424" y="163"/>
                  </a:lnTo>
                  <a:lnTo>
                    <a:pt x="424" y="162"/>
                  </a:lnTo>
                  <a:lnTo>
                    <a:pt x="425" y="161"/>
                  </a:lnTo>
                  <a:lnTo>
                    <a:pt x="451" y="160"/>
                  </a:lnTo>
                  <a:lnTo>
                    <a:pt x="450" y="155"/>
                  </a:lnTo>
                  <a:lnTo>
                    <a:pt x="449" y="155"/>
                  </a:lnTo>
                  <a:lnTo>
                    <a:pt x="426" y="154"/>
                  </a:lnTo>
                  <a:lnTo>
                    <a:pt x="433" y="151"/>
                  </a:lnTo>
                  <a:lnTo>
                    <a:pt x="424" y="146"/>
                  </a:lnTo>
                  <a:lnTo>
                    <a:pt x="446" y="154"/>
                  </a:lnTo>
                  <a:lnTo>
                    <a:pt x="466" y="161"/>
                  </a:lnTo>
                  <a:lnTo>
                    <a:pt x="473" y="170"/>
                  </a:lnTo>
                  <a:lnTo>
                    <a:pt x="482" y="168"/>
                  </a:lnTo>
                  <a:lnTo>
                    <a:pt x="485" y="164"/>
                  </a:lnTo>
                  <a:lnTo>
                    <a:pt x="486" y="169"/>
                  </a:lnTo>
                  <a:lnTo>
                    <a:pt x="492" y="168"/>
                  </a:lnTo>
                  <a:lnTo>
                    <a:pt x="492" y="162"/>
                  </a:lnTo>
                  <a:lnTo>
                    <a:pt x="493" y="155"/>
                  </a:lnTo>
                  <a:lnTo>
                    <a:pt x="486" y="156"/>
                  </a:lnTo>
                  <a:lnTo>
                    <a:pt x="490" y="152"/>
                  </a:lnTo>
                  <a:lnTo>
                    <a:pt x="485" y="152"/>
                  </a:lnTo>
                  <a:lnTo>
                    <a:pt x="482" y="151"/>
                  </a:lnTo>
                  <a:lnTo>
                    <a:pt x="486" y="148"/>
                  </a:lnTo>
                  <a:lnTo>
                    <a:pt x="460" y="142"/>
                  </a:lnTo>
                  <a:lnTo>
                    <a:pt x="456" y="144"/>
                  </a:lnTo>
                  <a:lnTo>
                    <a:pt x="456" y="140"/>
                  </a:lnTo>
                  <a:lnTo>
                    <a:pt x="466" y="138"/>
                  </a:lnTo>
                  <a:lnTo>
                    <a:pt x="450" y="137"/>
                  </a:lnTo>
                  <a:lnTo>
                    <a:pt x="443" y="137"/>
                  </a:lnTo>
                  <a:lnTo>
                    <a:pt x="440" y="136"/>
                  </a:lnTo>
                  <a:lnTo>
                    <a:pt x="463" y="132"/>
                  </a:lnTo>
                  <a:lnTo>
                    <a:pt x="439" y="131"/>
                  </a:lnTo>
                  <a:lnTo>
                    <a:pt x="438" y="133"/>
                  </a:lnTo>
                  <a:lnTo>
                    <a:pt x="438" y="131"/>
                  </a:lnTo>
                  <a:lnTo>
                    <a:pt x="445" y="128"/>
                  </a:lnTo>
                  <a:lnTo>
                    <a:pt x="443" y="126"/>
                  </a:lnTo>
                  <a:lnTo>
                    <a:pt x="460" y="127"/>
                  </a:lnTo>
                  <a:lnTo>
                    <a:pt x="466" y="124"/>
                  </a:lnTo>
                  <a:lnTo>
                    <a:pt x="463" y="121"/>
                  </a:lnTo>
                  <a:lnTo>
                    <a:pt x="472" y="124"/>
                  </a:lnTo>
                  <a:lnTo>
                    <a:pt x="482" y="122"/>
                  </a:lnTo>
                  <a:lnTo>
                    <a:pt x="491" y="125"/>
                  </a:lnTo>
                  <a:lnTo>
                    <a:pt x="478" y="124"/>
                  </a:lnTo>
                  <a:lnTo>
                    <a:pt x="499" y="128"/>
                  </a:lnTo>
                  <a:lnTo>
                    <a:pt x="516" y="124"/>
                  </a:lnTo>
                  <a:lnTo>
                    <a:pt x="517" y="120"/>
                  </a:lnTo>
                  <a:lnTo>
                    <a:pt x="502" y="120"/>
                  </a:lnTo>
                  <a:lnTo>
                    <a:pt x="500" y="121"/>
                  </a:lnTo>
                  <a:lnTo>
                    <a:pt x="497" y="115"/>
                  </a:lnTo>
                  <a:lnTo>
                    <a:pt x="503" y="110"/>
                  </a:lnTo>
                  <a:lnTo>
                    <a:pt x="532" y="113"/>
                  </a:lnTo>
                  <a:lnTo>
                    <a:pt x="529" y="108"/>
                  </a:lnTo>
                  <a:lnTo>
                    <a:pt x="517" y="108"/>
                  </a:lnTo>
                  <a:lnTo>
                    <a:pt x="515" y="103"/>
                  </a:lnTo>
                  <a:lnTo>
                    <a:pt x="504" y="103"/>
                  </a:lnTo>
                  <a:lnTo>
                    <a:pt x="516" y="101"/>
                  </a:lnTo>
                  <a:lnTo>
                    <a:pt x="504" y="97"/>
                  </a:lnTo>
                  <a:lnTo>
                    <a:pt x="505" y="95"/>
                  </a:lnTo>
                  <a:lnTo>
                    <a:pt x="530" y="101"/>
                  </a:lnTo>
                  <a:lnTo>
                    <a:pt x="529" y="91"/>
                  </a:lnTo>
                  <a:lnTo>
                    <a:pt x="510" y="91"/>
                  </a:lnTo>
                  <a:lnTo>
                    <a:pt x="532" y="89"/>
                  </a:lnTo>
                  <a:lnTo>
                    <a:pt x="520" y="88"/>
                  </a:lnTo>
                  <a:lnTo>
                    <a:pt x="512" y="85"/>
                  </a:lnTo>
                  <a:lnTo>
                    <a:pt x="509" y="85"/>
                  </a:lnTo>
                  <a:lnTo>
                    <a:pt x="503" y="80"/>
                  </a:lnTo>
                  <a:lnTo>
                    <a:pt x="520" y="79"/>
                  </a:lnTo>
                  <a:lnTo>
                    <a:pt x="550" y="79"/>
                  </a:lnTo>
                  <a:lnTo>
                    <a:pt x="548" y="72"/>
                  </a:lnTo>
                  <a:lnTo>
                    <a:pt x="532" y="72"/>
                  </a:lnTo>
                  <a:lnTo>
                    <a:pt x="524" y="68"/>
                  </a:lnTo>
                  <a:lnTo>
                    <a:pt x="544" y="68"/>
                  </a:lnTo>
                  <a:lnTo>
                    <a:pt x="523" y="65"/>
                  </a:lnTo>
                  <a:lnTo>
                    <a:pt x="518" y="68"/>
                  </a:lnTo>
                  <a:lnTo>
                    <a:pt x="515" y="66"/>
                  </a:lnTo>
                  <a:lnTo>
                    <a:pt x="523" y="55"/>
                  </a:lnTo>
                  <a:lnTo>
                    <a:pt x="539" y="52"/>
                  </a:lnTo>
                  <a:lnTo>
                    <a:pt x="546" y="47"/>
                  </a:lnTo>
                  <a:lnTo>
                    <a:pt x="540" y="48"/>
                  </a:lnTo>
                  <a:lnTo>
                    <a:pt x="548" y="41"/>
                  </a:lnTo>
                  <a:lnTo>
                    <a:pt x="560" y="40"/>
                  </a:lnTo>
                  <a:lnTo>
                    <a:pt x="562" y="36"/>
                  </a:lnTo>
                  <a:lnTo>
                    <a:pt x="539" y="40"/>
                  </a:lnTo>
                  <a:lnTo>
                    <a:pt x="535" y="37"/>
                  </a:lnTo>
                  <a:lnTo>
                    <a:pt x="557" y="35"/>
                  </a:lnTo>
                  <a:lnTo>
                    <a:pt x="580" y="31"/>
                  </a:lnTo>
                  <a:lnTo>
                    <a:pt x="538" y="31"/>
                  </a:lnTo>
                  <a:lnTo>
                    <a:pt x="596" y="28"/>
                  </a:lnTo>
                  <a:lnTo>
                    <a:pt x="594" y="25"/>
                  </a:lnTo>
                  <a:lnTo>
                    <a:pt x="622" y="20"/>
                  </a:lnTo>
                  <a:lnTo>
                    <a:pt x="586" y="17"/>
                  </a:lnTo>
                  <a:lnTo>
                    <a:pt x="566" y="20"/>
                  </a:lnTo>
                  <a:lnTo>
                    <a:pt x="545" y="22"/>
                  </a:lnTo>
                  <a:lnTo>
                    <a:pt x="544" y="20"/>
                  </a:lnTo>
                  <a:lnTo>
                    <a:pt x="504" y="31"/>
                  </a:lnTo>
                  <a:lnTo>
                    <a:pt x="518" y="24"/>
                  </a:lnTo>
                  <a:lnTo>
                    <a:pt x="528" y="17"/>
                  </a:lnTo>
                  <a:lnTo>
                    <a:pt x="512" y="16"/>
                  </a:lnTo>
                  <a:lnTo>
                    <a:pt x="508" y="18"/>
                  </a:lnTo>
                  <a:lnTo>
                    <a:pt x="479" y="23"/>
                  </a:lnTo>
                  <a:lnTo>
                    <a:pt x="493" y="19"/>
                  </a:lnTo>
                  <a:lnTo>
                    <a:pt x="497" y="16"/>
                  </a:lnTo>
                  <a:lnTo>
                    <a:pt x="428" y="19"/>
                  </a:lnTo>
                  <a:lnTo>
                    <a:pt x="449" y="14"/>
                  </a:lnTo>
                  <a:lnTo>
                    <a:pt x="488" y="14"/>
                  </a:lnTo>
                  <a:lnTo>
                    <a:pt x="535" y="11"/>
                  </a:lnTo>
                  <a:lnTo>
                    <a:pt x="503" y="7"/>
                  </a:lnTo>
                  <a:lnTo>
                    <a:pt x="504" y="5"/>
                  </a:lnTo>
                  <a:lnTo>
                    <a:pt x="410" y="6"/>
                  </a:lnTo>
                  <a:lnTo>
                    <a:pt x="422" y="6"/>
                  </a:lnTo>
                  <a:lnTo>
                    <a:pt x="494" y="4"/>
                  </a:lnTo>
                  <a:lnTo>
                    <a:pt x="466" y="0"/>
                  </a:lnTo>
                  <a:lnTo>
                    <a:pt x="377" y="1"/>
                  </a:lnTo>
                  <a:lnTo>
                    <a:pt x="383" y="4"/>
                  </a:lnTo>
                  <a:lnTo>
                    <a:pt x="376" y="5"/>
                  </a:lnTo>
                  <a:lnTo>
                    <a:pt x="373" y="6"/>
                  </a:lnTo>
                  <a:lnTo>
                    <a:pt x="350" y="5"/>
                  </a:lnTo>
                  <a:lnTo>
                    <a:pt x="319" y="4"/>
                  </a:lnTo>
                  <a:lnTo>
                    <a:pt x="324" y="6"/>
                  </a:lnTo>
                  <a:lnTo>
                    <a:pt x="301" y="5"/>
                  </a:lnTo>
                  <a:lnTo>
                    <a:pt x="342" y="7"/>
                  </a:lnTo>
                  <a:lnTo>
                    <a:pt x="361" y="11"/>
                  </a:lnTo>
                  <a:lnTo>
                    <a:pt x="343" y="8"/>
                  </a:lnTo>
                  <a:lnTo>
                    <a:pt x="343" y="10"/>
                  </a:lnTo>
                  <a:lnTo>
                    <a:pt x="314" y="8"/>
                  </a:lnTo>
                  <a:lnTo>
                    <a:pt x="326" y="13"/>
                  </a:lnTo>
                  <a:lnTo>
                    <a:pt x="317" y="13"/>
                  </a:lnTo>
                  <a:lnTo>
                    <a:pt x="314" y="16"/>
                  </a:lnTo>
                  <a:lnTo>
                    <a:pt x="314" y="18"/>
                  </a:lnTo>
                  <a:lnTo>
                    <a:pt x="262" y="11"/>
                  </a:lnTo>
                  <a:lnTo>
                    <a:pt x="258" y="17"/>
                  </a:lnTo>
                  <a:lnTo>
                    <a:pt x="258" y="19"/>
                  </a:lnTo>
                  <a:lnTo>
                    <a:pt x="235" y="16"/>
                  </a:lnTo>
                  <a:lnTo>
                    <a:pt x="224" y="20"/>
                  </a:lnTo>
                  <a:lnTo>
                    <a:pt x="221" y="20"/>
                  </a:lnTo>
                  <a:lnTo>
                    <a:pt x="224" y="13"/>
                  </a:lnTo>
                  <a:lnTo>
                    <a:pt x="173" y="16"/>
                  </a:lnTo>
                  <a:lnTo>
                    <a:pt x="188" y="22"/>
                  </a:lnTo>
                  <a:lnTo>
                    <a:pt x="175" y="19"/>
                  </a:lnTo>
                  <a:lnTo>
                    <a:pt x="151" y="18"/>
                  </a:lnTo>
                  <a:lnTo>
                    <a:pt x="151" y="20"/>
                  </a:lnTo>
                  <a:lnTo>
                    <a:pt x="148" y="24"/>
                  </a:lnTo>
                  <a:lnTo>
                    <a:pt x="128" y="24"/>
                  </a:lnTo>
                  <a:lnTo>
                    <a:pt x="126" y="28"/>
                  </a:lnTo>
                  <a:lnTo>
                    <a:pt x="124" y="25"/>
                  </a:lnTo>
                  <a:lnTo>
                    <a:pt x="74" y="35"/>
                  </a:lnTo>
                  <a:lnTo>
                    <a:pt x="106" y="36"/>
                  </a:lnTo>
                  <a:lnTo>
                    <a:pt x="97" y="37"/>
                  </a:lnTo>
                  <a:lnTo>
                    <a:pt x="95" y="41"/>
                  </a:lnTo>
                  <a:lnTo>
                    <a:pt x="84" y="47"/>
                  </a:lnTo>
                  <a:lnTo>
                    <a:pt x="46" y="52"/>
                  </a:lnTo>
                  <a:lnTo>
                    <a:pt x="5" y="58"/>
                  </a:lnTo>
                  <a:lnTo>
                    <a:pt x="1" y="60"/>
                  </a:lnTo>
                  <a:lnTo>
                    <a:pt x="1" y="64"/>
                  </a:lnTo>
                  <a:lnTo>
                    <a:pt x="23" y="66"/>
                  </a:lnTo>
                  <a:lnTo>
                    <a:pt x="19" y="68"/>
                  </a:lnTo>
                  <a:lnTo>
                    <a:pt x="18" y="70"/>
                  </a:lnTo>
                  <a:lnTo>
                    <a:pt x="34" y="71"/>
                  </a:lnTo>
                  <a:lnTo>
                    <a:pt x="56" y="68"/>
                  </a:lnTo>
                  <a:lnTo>
                    <a:pt x="53" y="73"/>
                  </a:lnTo>
                  <a:lnTo>
                    <a:pt x="26" y="73"/>
                  </a:lnTo>
                  <a:lnTo>
                    <a:pt x="47" y="76"/>
                  </a:lnTo>
                  <a:lnTo>
                    <a:pt x="38" y="74"/>
                  </a:lnTo>
                  <a:lnTo>
                    <a:pt x="0" y="77"/>
                  </a:lnTo>
                  <a:lnTo>
                    <a:pt x="13" y="78"/>
                  </a:lnTo>
                  <a:lnTo>
                    <a:pt x="24" y="82"/>
                  </a:lnTo>
                  <a:lnTo>
                    <a:pt x="12" y="85"/>
                  </a:lnTo>
                  <a:lnTo>
                    <a:pt x="38" y="91"/>
                  </a:lnTo>
                  <a:lnTo>
                    <a:pt x="35" y="89"/>
                  </a:lnTo>
                  <a:lnTo>
                    <a:pt x="42" y="89"/>
                  </a:lnTo>
                  <a:lnTo>
                    <a:pt x="48" y="89"/>
                  </a:lnTo>
                  <a:lnTo>
                    <a:pt x="66" y="86"/>
                  </a:lnTo>
                  <a:lnTo>
                    <a:pt x="74" y="86"/>
                  </a:lnTo>
                  <a:lnTo>
                    <a:pt x="121" y="95"/>
                  </a:lnTo>
                  <a:lnTo>
                    <a:pt x="118" y="100"/>
                  </a:lnTo>
                  <a:lnTo>
                    <a:pt x="128" y="106"/>
                  </a:lnTo>
                  <a:lnTo>
                    <a:pt x="132" y="109"/>
                  </a:lnTo>
                  <a:lnTo>
                    <a:pt x="128" y="113"/>
                  </a:lnTo>
                  <a:lnTo>
                    <a:pt x="124" y="115"/>
                  </a:lnTo>
                  <a:lnTo>
                    <a:pt x="132" y="115"/>
                  </a:lnTo>
                  <a:lnTo>
                    <a:pt x="132" y="121"/>
                  </a:lnTo>
                  <a:lnTo>
                    <a:pt x="133" y="126"/>
                  </a:lnTo>
                  <a:lnTo>
                    <a:pt x="132" y="130"/>
                  </a:lnTo>
                  <a:lnTo>
                    <a:pt x="136" y="132"/>
                  </a:lnTo>
                  <a:lnTo>
                    <a:pt x="133" y="139"/>
                  </a:lnTo>
                  <a:lnTo>
                    <a:pt x="127" y="142"/>
                  </a:lnTo>
                  <a:lnTo>
                    <a:pt x="124" y="146"/>
                  </a:lnTo>
                  <a:lnTo>
                    <a:pt x="131" y="146"/>
                  </a:lnTo>
                  <a:lnTo>
                    <a:pt x="116" y="151"/>
                  </a:lnTo>
                  <a:lnTo>
                    <a:pt x="122" y="156"/>
                  </a:lnTo>
                  <a:lnTo>
                    <a:pt x="136" y="152"/>
                  </a:lnTo>
                  <a:lnTo>
                    <a:pt x="143" y="142"/>
                  </a:lnTo>
                  <a:lnTo>
                    <a:pt x="144" y="150"/>
                  </a:lnTo>
                  <a:lnTo>
                    <a:pt x="151" y="148"/>
                  </a:lnTo>
                  <a:lnTo>
                    <a:pt x="149" y="150"/>
                  </a:lnTo>
                  <a:lnTo>
                    <a:pt x="160" y="152"/>
                  </a:lnTo>
                  <a:lnTo>
                    <a:pt x="149" y="155"/>
                  </a:lnTo>
                  <a:lnTo>
                    <a:pt x="160" y="155"/>
                  </a:lnTo>
                  <a:lnTo>
                    <a:pt x="151" y="158"/>
                  </a:lnTo>
                  <a:lnTo>
                    <a:pt x="157" y="157"/>
                  </a:lnTo>
                  <a:lnTo>
                    <a:pt x="154" y="158"/>
                  </a:lnTo>
                  <a:lnTo>
                    <a:pt x="162" y="162"/>
                  </a:lnTo>
                  <a:lnTo>
                    <a:pt x="155" y="161"/>
                  </a:lnTo>
                  <a:lnTo>
                    <a:pt x="163" y="164"/>
                  </a:lnTo>
                  <a:lnTo>
                    <a:pt x="162" y="164"/>
                  </a:lnTo>
                  <a:lnTo>
                    <a:pt x="162" y="168"/>
                  </a:lnTo>
                  <a:lnTo>
                    <a:pt x="163" y="170"/>
                  </a:lnTo>
                  <a:lnTo>
                    <a:pt x="127" y="164"/>
                  </a:lnTo>
                  <a:lnTo>
                    <a:pt x="125" y="169"/>
                  </a:lnTo>
                  <a:lnTo>
                    <a:pt x="163" y="178"/>
                  </a:lnTo>
                  <a:lnTo>
                    <a:pt x="157" y="181"/>
                  </a:lnTo>
                  <a:lnTo>
                    <a:pt x="158" y="184"/>
                  </a:lnTo>
                  <a:lnTo>
                    <a:pt x="154" y="186"/>
                  </a:lnTo>
                  <a:lnTo>
                    <a:pt x="156" y="188"/>
                  </a:lnTo>
                  <a:lnTo>
                    <a:pt x="160" y="190"/>
                  </a:lnTo>
                  <a:lnTo>
                    <a:pt x="160" y="192"/>
                  </a:lnTo>
                  <a:lnTo>
                    <a:pt x="154" y="190"/>
                  </a:lnTo>
                  <a:lnTo>
                    <a:pt x="148" y="193"/>
                  </a:lnTo>
                  <a:lnTo>
                    <a:pt x="152" y="194"/>
                  </a:lnTo>
                  <a:lnTo>
                    <a:pt x="122" y="202"/>
                  </a:lnTo>
                  <a:lnTo>
                    <a:pt x="125" y="204"/>
                  </a:lnTo>
                  <a:lnTo>
                    <a:pt x="143" y="202"/>
                  </a:lnTo>
                  <a:lnTo>
                    <a:pt x="149" y="199"/>
                  </a:lnTo>
                  <a:lnTo>
                    <a:pt x="144" y="204"/>
                  </a:lnTo>
                  <a:lnTo>
                    <a:pt x="149" y="208"/>
                  </a:lnTo>
                  <a:lnTo>
                    <a:pt x="125" y="204"/>
                  </a:lnTo>
                  <a:lnTo>
                    <a:pt x="120" y="204"/>
                  </a:lnTo>
                  <a:lnTo>
                    <a:pt x="130" y="208"/>
                  </a:lnTo>
                  <a:lnTo>
                    <a:pt x="118" y="206"/>
                  </a:lnTo>
                  <a:lnTo>
                    <a:pt x="109" y="212"/>
                  </a:lnTo>
                  <a:lnTo>
                    <a:pt x="132" y="209"/>
                  </a:lnTo>
                  <a:lnTo>
                    <a:pt x="130" y="209"/>
                  </a:lnTo>
                  <a:lnTo>
                    <a:pt x="137" y="210"/>
                  </a:lnTo>
                  <a:lnTo>
                    <a:pt x="143" y="209"/>
                  </a:lnTo>
                  <a:lnTo>
                    <a:pt x="148" y="209"/>
                  </a:lnTo>
                  <a:lnTo>
                    <a:pt x="142" y="211"/>
                  </a:lnTo>
                  <a:lnTo>
                    <a:pt x="150" y="211"/>
                  </a:lnTo>
                  <a:lnTo>
                    <a:pt x="145" y="212"/>
                  </a:lnTo>
                  <a:lnTo>
                    <a:pt x="148" y="215"/>
                  </a:lnTo>
                  <a:lnTo>
                    <a:pt x="126" y="211"/>
                  </a:lnTo>
                  <a:lnTo>
                    <a:pt x="106" y="217"/>
                  </a:lnTo>
                  <a:lnTo>
                    <a:pt x="133" y="217"/>
                  </a:lnTo>
                  <a:lnTo>
                    <a:pt x="140" y="220"/>
                  </a:lnTo>
                  <a:lnTo>
                    <a:pt x="133" y="218"/>
                  </a:lnTo>
                  <a:lnTo>
                    <a:pt x="104" y="220"/>
                  </a:lnTo>
                  <a:lnTo>
                    <a:pt x="108" y="222"/>
                  </a:lnTo>
                  <a:lnTo>
                    <a:pt x="119" y="223"/>
                  </a:lnTo>
                  <a:lnTo>
                    <a:pt x="113" y="226"/>
                  </a:lnTo>
                  <a:lnTo>
                    <a:pt x="112" y="227"/>
                  </a:lnTo>
                  <a:lnTo>
                    <a:pt x="108" y="227"/>
                  </a:lnTo>
                  <a:lnTo>
                    <a:pt x="115" y="229"/>
                  </a:lnTo>
                  <a:lnTo>
                    <a:pt x="104" y="230"/>
                  </a:lnTo>
                  <a:lnTo>
                    <a:pt x="102" y="234"/>
                  </a:lnTo>
                  <a:lnTo>
                    <a:pt x="124" y="228"/>
                  </a:lnTo>
                  <a:lnTo>
                    <a:pt x="145" y="222"/>
                  </a:lnTo>
                  <a:lnTo>
                    <a:pt x="139" y="224"/>
                  </a:lnTo>
                  <a:lnTo>
                    <a:pt x="102" y="238"/>
                  </a:lnTo>
                  <a:lnTo>
                    <a:pt x="107" y="238"/>
                  </a:lnTo>
                  <a:lnTo>
                    <a:pt x="102" y="239"/>
                  </a:lnTo>
                  <a:lnTo>
                    <a:pt x="121" y="236"/>
                  </a:lnTo>
                  <a:lnTo>
                    <a:pt x="104" y="241"/>
                  </a:lnTo>
                  <a:lnTo>
                    <a:pt x="106" y="244"/>
                  </a:lnTo>
                  <a:lnTo>
                    <a:pt x="108" y="245"/>
                  </a:lnTo>
                  <a:lnTo>
                    <a:pt x="116" y="245"/>
                  </a:lnTo>
                  <a:lnTo>
                    <a:pt x="131" y="24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37" name="Freeform 414"/>
            <p:cNvSpPr>
              <a:spLocks/>
            </p:cNvSpPr>
            <p:nvPr/>
          </p:nvSpPr>
          <p:spPr bwMode="auto">
            <a:xfrm>
              <a:off x="1838" y="1343"/>
              <a:ext cx="35" cy="18"/>
            </a:xfrm>
            <a:custGeom>
              <a:avLst/>
              <a:gdLst>
                <a:gd name="T0" fmla="*/ 35 w 31"/>
                <a:gd name="T1" fmla="*/ 12 h 15"/>
                <a:gd name="T2" fmla="*/ 8 w 31"/>
                <a:gd name="T3" fmla="*/ 0 h 15"/>
                <a:gd name="T4" fmla="*/ 0 w 31"/>
                <a:gd name="T5" fmla="*/ 5 h 15"/>
                <a:gd name="T6" fmla="*/ 1 w 31"/>
                <a:gd name="T7" fmla="*/ 5 h 15"/>
                <a:gd name="T8" fmla="*/ 0 w 31"/>
                <a:gd name="T9" fmla="*/ 10 h 15"/>
                <a:gd name="T10" fmla="*/ 2 w 31"/>
                <a:gd name="T11" fmla="*/ 12 h 15"/>
                <a:gd name="T12" fmla="*/ 9 w 31"/>
                <a:gd name="T13" fmla="*/ 16 h 15"/>
                <a:gd name="T14" fmla="*/ 6 w 31"/>
                <a:gd name="T15" fmla="*/ 18 h 15"/>
                <a:gd name="T16" fmla="*/ 35 w 31"/>
                <a:gd name="T17" fmla="*/ 12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 h="15">
                  <a:moveTo>
                    <a:pt x="31" y="10"/>
                  </a:moveTo>
                  <a:lnTo>
                    <a:pt x="7" y="0"/>
                  </a:lnTo>
                  <a:lnTo>
                    <a:pt x="0" y="4"/>
                  </a:lnTo>
                  <a:lnTo>
                    <a:pt x="1" y="4"/>
                  </a:lnTo>
                  <a:lnTo>
                    <a:pt x="0" y="8"/>
                  </a:lnTo>
                  <a:lnTo>
                    <a:pt x="2" y="10"/>
                  </a:lnTo>
                  <a:lnTo>
                    <a:pt x="8" y="13"/>
                  </a:lnTo>
                  <a:lnTo>
                    <a:pt x="5" y="15"/>
                  </a:lnTo>
                  <a:lnTo>
                    <a:pt x="31" y="1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38" name="Freeform 415"/>
            <p:cNvSpPr>
              <a:spLocks/>
            </p:cNvSpPr>
            <p:nvPr/>
          </p:nvSpPr>
          <p:spPr bwMode="auto">
            <a:xfrm>
              <a:off x="2207" y="1408"/>
              <a:ext cx="142" cy="53"/>
            </a:xfrm>
            <a:custGeom>
              <a:avLst/>
              <a:gdLst>
                <a:gd name="T0" fmla="*/ 109 w 129"/>
                <a:gd name="T1" fmla="*/ 0 h 48"/>
                <a:gd name="T2" fmla="*/ 106 w 129"/>
                <a:gd name="T3" fmla="*/ 4 h 48"/>
                <a:gd name="T4" fmla="*/ 95 w 129"/>
                <a:gd name="T5" fmla="*/ 9 h 48"/>
                <a:gd name="T6" fmla="*/ 85 w 129"/>
                <a:gd name="T7" fmla="*/ 6 h 48"/>
                <a:gd name="T8" fmla="*/ 84 w 129"/>
                <a:gd name="T9" fmla="*/ 13 h 48"/>
                <a:gd name="T10" fmla="*/ 83 w 129"/>
                <a:gd name="T11" fmla="*/ 11 h 48"/>
                <a:gd name="T12" fmla="*/ 70 w 129"/>
                <a:gd name="T13" fmla="*/ 7 h 48"/>
                <a:gd name="T14" fmla="*/ 66 w 129"/>
                <a:gd name="T15" fmla="*/ 11 h 48"/>
                <a:gd name="T16" fmla="*/ 58 w 129"/>
                <a:gd name="T17" fmla="*/ 7 h 48"/>
                <a:gd name="T18" fmla="*/ 51 w 129"/>
                <a:gd name="T19" fmla="*/ 17 h 48"/>
                <a:gd name="T20" fmla="*/ 43 w 129"/>
                <a:gd name="T21" fmla="*/ 20 h 48"/>
                <a:gd name="T22" fmla="*/ 37 w 129"/>
                <a:gd name="T23" fmla="*/ 15 h 48"/>
                <a:gd name="T24" fmla="*/ 42 w 129"/>
                <a:gd name="T25" fmla="*/ 11 h 48"/>
                <a:gd name="T26" fmla="*/ 23 w 129"/>
                <a:gd name="T27" fmla="*/ 0 h 48"/>
                <a:gd name="T28" fmla="*/ 25 w 129"/>
                <a:gd name="T29" fmla="*/ 4 h 48"/>
                <a:gd name="T30" fmla="*/ 29 w 129"/>
                <a:gd name="T31" fmla="*/ 11 h 48"/>
                <a:gd name="T32" fmla="*/ 18 w 129"/>
                <a:gd name="T33" fmla="*/ 6 h 48"/>
                <a:gd name="T34" fmla="*/ 13 w 129"/>
                <a:gd name="T35" fmla="*/ 9 h 48"/>
                <a:gd name="T36" fmla="*/ 13 w 129"/>
                <a:gd name="T37" fmla="*/ 11 h 48"/>
                <a:gd name="T38" fmla="*/ 17 w 129"/>
                <a:gd name="T39" fmla="*/ 12 h 48"/>
                <a:gd name="T40" fmla="*/ 15 w 129"/>
                <a:gd name="T41" fmla="*/ 12 h 48"/>
                <a:gd name="T42" fmla="*/ 4 w 129"/>
                <a:gd name="T43" fmla="*/ 12 h 48"/>
                <a:gd name="T44" fmla="*/ 9 w 129"/>
                <a:gd name="T45" fmla="*/ 15 h 48"/>
                <a:gd name="T46" fmla="*/ 0 w 129"/>
                <a:gd name="T47" fmla="*/ 17 h 48"/>
                <a:gd name="T48" fmla="*/ 31 w 129"/>
                <a:gd name="T49" fmla="*/ 18 h 48"/>
                <a:gd name="T50" fmla="*/ 25 w 129"/>
                <a:gd name="T51" fmla="*/ 22 h 48"/>
                <a:gd name="T52" fmla="*/ 30 w 129"/>
                <a:gd name="T53" fmla="*/ 24 h 48"/>
                <a:gd name="T54" fmla="*/ 3 w 129"/>
                <a:gd name="T55" fmla="*/ 27 h 48"/>
                <a:gd name="T56" fmla="*/ 24 w 129"/>
                <a:gd name="T57" fmla="*/ 32 h 48"/>
                <a:gd name="T58" fmla="*/ 31 w 129"/>
                <a:gd name="T59" fmla="*/ 33 h 48"/>
                <a:gd name="T60" fmla="*/ 26 w 129"/>
                <a:gd name="T61" fmla="*/ 36 h 48"/>
                <a:gd name="T62" fmla="*/ 31 w 129"/>
                <a:gd name="T63" fmla="*/ 36 h 48"/>
                <a:gd name="T64" fmla="*/ 29 w 129"/>
                <a:gd name="T65" fmla="*/ 39 h 48"/>
                <a:gd name="T66" fmla="*/ 17 w 129"/>
                <a:gd name="T67" fmla="*/ 44 h 48"/>
                <a:gd name="T68" fmla="*/ 26 w 129"/>
                <a:gd name="T69" fmla="*/ 46 h 48"/>
                <a:gd name="T70" fmla="*/ 45 w 129"/>
                <a:gd name="T71" fmla="*/ 49 h 48"/>
                <a:gd name="T72" fmla="*/ 76 w 129"/>
                <a:gd name="T73" fmla="*/ 53 h 48"/>
                <a:gd name="T74" fmla="*/ 97 w 129"/>
                <a:gd name="T75" fmla="*/ 45 h 48"/>
                <a:gd name="T76" fmla="*/ 118 w 129"/>
                <a:gd name="T77" fmla="*/ 39 h 48"/>
                <a:gd name="T78" fmla="*/ 131 w 129"/>
                <a:gd name="T79" fmla="*/ 31 h 48"/>
                <a:gd name="T80" fmla="*/ 138 w 129"/>
                <a:gd name="T81" fmla="*/ 27 h 48"/>
                <a:gd name="T82" fmla="*/ 142 w 129"/>
                <a:gd name="T83" fmla="*/ 25 h 48"/>
                <a:gd name="T84" fmla="*/ 135 w 129"/>
                <a:gd name="T85" fmla="*/ 23 h 48"/>
                <a:gd name="T86" fmla="*/ 142 w 129"/>
                <a:gd name="T87" fmla="*/ 20 h 48"/>
                <a:gd name="T88" fmla="*/ 142 w 129"/>
                <a:gd name="T89" fmla="*/ 18 h 48"/>
                <a:gd name="T90" fmla="*/ 130 w 129"/>
                <a:gd name="T91" fmla="*/ 18 h 48"/>
                <a:gd name="T92" fmla="*/ 132 w 129"/>
                <a:gd name="T93" fmla="*/ 15 h 48"/>
                <a:gd name="T94" fmla="*/ 125 w 129"/>
                <a:gd name="T95" fmla="*/ 13 h 48"/>
                <a:gd name="T96" fmla="*/ 125 w 129"/>
                <a:gd name="T97" fmla="*/ 9 h 48"/>
                <a:gd name="T98" fmla="*/ 131 w 129"/>
                <a:gd name="T99" fmla="*/ 2 h 48"/>
                <a:gd name="T100" fmla="*/ 121 w 129"/>
                <a:gd name="T101" fmla="*/ 4 h 48"/>
                <a:gd name="T102" fmla="*/ 109 w 129"/>
                <a:gd name="T103" fmla="*/ 0 h 4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29" h="48">
                  <a:moveTo>
                    <a:pt x="99" y="0"/>
                  </a:moveTo>
                  <a:lnTo>
                    <a:pt x="96" y="4"/>
                  </a:lnTo>
                  <a:lnTo>
                    <a:pt x="86" y="8"/>
                  </a:lnTo>
                  <a:lnTo>
                    <a:pt x="77" y="5"/>
                  </a:lnTo>
                  <a:lnTo>
                    <a:pt x="76" y="12"/>
                  </a:lnTo>
                  <a:lnTo>
                    <a:pt x="75" y="10"/>
                  </a:lnTo>
                  <a:lnTo>
                    <a:pt x="64" y="6"/>
                  </a:lnTo>
                  <a:lnTo>
                    <a:pt x="60" y="10"/>
                  </a:lnTo>
                  <a:lnTo>
                    <a:pt x="53" y="6"/>
                  </a:lnTo>
                  <a:lnTo>
                    <a:pt x="46" y="15"/>
                  </a:lnTo>
                  <a:lnTo>
                    <a:pt x="39" y="18"/>
                  </a:lnTo>
                  <a:lnTo>
                    <a:pt x="34" y="14"/>
                  </a:lnTo>
                  <a:lnTo>
                    <a:pt x="38" y="10"/>
                  </a:lnTo>
                  <a:lnTo>
                    <a:pt x="21" y="0"/>
                  </a:lnTo>
                  <a:lnTo>
                    <a:pt x="23" y="4"/>
                  </a:lnTo>
                  <a:lnTo>
                    <a:pt x="26" y="10"/>
                  </a:lnTo>
                  <a:lnTo>
                    <a:pt x="16" y="5"/>
                  </a:lnTo>
                  <a:lnTo>
                    <a:pt x="12" y="8"/>
                  </a:lnTo>
                  <a:lnTo>
                    <a:pt x="12" y="10"/>
                  </a:lnTo>
                  <a:lnTo>
                    <a:pt x="15" y="11"/>
                  </a:lnTo>
                  <a:lnTo>
                    <a:pt x="14" y="11"/>
                  </a:lnTo>
                  <a:lnTo>
                    <a:pt x="4" y="11"/>
                  </a:lnTo>
                  <a:lnTo>
                    <a:pt x="8" y="14"/>
                  </a:lnTo>
                  <a:lnTo>
                    <a:pt x="0" y="15"/>
                  </a:lnTo>
                  <a:lnTo>
                    <a:pt x="28" y="16"/>
                  </a:lnTo>
                  <a:lnTo>
                    <a:pt x="23" y="20"/>
                  </a:lnTo>
                  <a:lnTo>
                    <a:pt x="27" y="22"/>
                  </a:lnTo>
                  <a:lnTo>
                    <a:pt x="3" y="24"/>
                  </a:lnTo>
                  <a:lnTo>
                    <a:pt x="22" y="29"/>
                  </a:lnTo>
                  <a:lnTo>
                    <a:pt x="28" y="30"/>
                  </a:lnTo>
                  <a:lnTo>
                    <a:pt x="24" y="33"/>
                  </a:lnTo>
                  <a:lnTo>
                    <a:pt x="28" y="33"/>
                  </a:lnTo>
                  <a:lnTo>
                    <a:pt x="26" y="35"/>
                  </a:lnTo>
                  <a:lnTo>
                    <a:pt x="15" y="40"/>
                  </a:lnTo>
                  <a:lnTo>
                    <a:pt x="24" y="42"/>
                  </a:lnTo>
                  <a:lnTo>
                    <a:pt x="41" y="44"/>
                  </a:lnTo>
                  <a:lnTo>
                    <a:pt x="69" y="48"/>
                  </a:lnTo>
                  <a:lnTo>
                    <a:pt x="88" y="41"/>
                  </a:lnTo>
                  <a:lnTo>
                    <a:pt x="107" y="35"/>
                  </a:lnTo>
                  <a:lnTo>
                    <a:pt x="119" y="28"/>
                  </a:lnTo>
                  <a:lnTo>
                    <a:pt x="125" y="24"/>
                  </a:lnTo>
                  <a:lnTo>
                    <a:pt x="129" y="23"/>
                  </a:lnTo>
                  <a:lnTo>
                    <a:pt x="123" y="21"/>
                  </a:lnTo>
                  <a:lnTo>
                    <a:pt x="129" y="18"/>
                  </a:lnTo>
                  <a:lnTo>
                    <a:pt x="129" y="16"/>
                  </a:lnTo>
                  <a:lnTo>
                    <a:pt x="118" y="16"/>
                  </a:lnTo>
                  <a:lnTo>
                    <a:pt x="120" y="14"/>
                  </a:lnTo>
                  <a:lnTo>
                    <a:pt x="114" y="12"/>
                  </a:lnTo>
                  <a:lnTo>
                    <a:pt x="114" y="8"/>
                  </a:lnTo>
                  <a:lnTo>
                    <a:pt x="119" y="2"/>
                  </a:lnTo>
                  <a:lnTo>
                    <a:pt x="110" y="4"/>
                  </a:lnTo>
                  <a:lnTo>
                    <a:pt x="99"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39" name="Freeform 416"/>
            <p:cNvSpPr>
              <a:spLocks/>
            </p:cNvSpPr>
            <p:nvPr/>
          </p:nvSpPr>
          <p:spPr bwMode="auto">
            <a:xfrm>
              <a:off x="2376" y="1610"/>
              <a:ext cx="62" cy="71"/>
            </a:xfrm>
            <a:custGeom>
              <a:avLst/>
              <a:gdLst>
                <a:gd name="T0" fmla="*/ 62 w 55"/>
                <a:gd name="T1" fmla="*/ 53 h 63"/>
                <a:gd name="T2" fmla="*/ 62 w 55"/>
                <a:gd name="T3" fmla="*/ 37 h 63"/>
                <a:gd name="T4" fmla="*/ 62 w 55"/>
                <a:gd name="T5" fmla="*/ 23 h 63"/>
                <a:gd name="T6" fmla="*/ 54 w 55"/>
                <a:gd name="T7" fmla="*/ 19 h 63"/>
                <a:gd name="T8" fmla="*/ 50 w 55"/>
                <a:gd name="T9" fmla="*/ 20 h 63"/>
                <a:gd name="T10" fmla="*/ 37 w 55"/>
                <a:gd name="T11" fmla="*/ 17 h 63"/>
                <a:gd name="T12" fmla="*/ 48 w 55"/>
                <a:gd name="T13" fmla="*/ 3 h 63"/>
                <a:gd name="T14" fmla="*/ 51 w 55"/>
                <a:gd name="T15" fmla="*/ 0 h 63"/>
                <a:gd name="T16" fmla="*/ 44 w 55"/>
                <a:gd name="T17" fmla="*/ 2 h 63"/>
                <a:gd name="T18" fmla="*/ 39 w 55"/>
                <a:gd name="T19" fmla="*/ 2 h 63"/>
                <a:gd name="T20" fmla="*/ 27 w 55"/>
                <a:gd name="T21" fmla="*/ 9 h 63"/>
                <a:gd name="T22" fmla="*/ 33 w 55"/>
                <a:gd name="T23" fmla="*/ 12 h 63"/>
                <a:gd name="T24" fmla="*/ 27 w 55"/>
                <a:gd name="T25" fmla="*/ 19 h 63"/>
                <a:gd name="T26" fmla="*/ 8 w 55"/>
                <a:gd name="T27" fmla="*/ 20 h 63"/>
                <a:gd name="T28" fmla="*/ 9 w 55"/>
                <a:gd name="T29" fmla="*/ 27 h 63"/>
                <a:gd name="T30" fmla="*/ 2 w 55"/>
                <a:gd name="T31" fmla="*/ 34 h 63"/>
                <a:gd name="T32" fmla="*/ 20 w 55"/>
                <a:gd name="T33" fmla="*/ 39 h 63"/>
                <a:gd name="T34" fmla="*/ 8 w 55"/>
                <a:gd name="T35" fmla="*/ 51 h 63"/>
                <a:gd name="T36" fmla="*/ 20 w 55"/>
                <a:gd name="T37" fmla="*/ 48 h 63"/>
                <a:gd name="T38" fmla="*/ 7 w 55"/>
                <a:gd name="T39" fmla="*/ 55 h 63"/>
                <a:gd name="T40" fmla="*/ 0 w 55"/>
                <a:gd name="T41" fmla="*/ 60 h 63"/>
                <a:gd name="T42" fmla="*/ 3 w 55"/>
                <a:gd name="T43" fmla="*/ 61 h 63"/>
                <a:gd name="T44" fmla="*/ 0 w 55"/>
                <a:gd name="T45" fmla="*/ 64 h 63"/>
                <a:gd name="T46" fmla="*/ 7 w 55"/>
                <a:gd name="T47" fmla="*/ 68 h 63"/>
                <a:gd name="T48" fmla="*/ 3 w 55"/>
                <a:gd name="T49" fmla="*/ 69 h 63"/>
                <a:gd name="T50" fmla="*/ 9 w 55"/>
                <a:gd name="T51" fmla="*/ 69 h 63"/>
                <a:gd name="T52" fmla="*/ 9 w 55"/>
                <a:gd name="T53" fmla="*/ 71 h 63"/>
                <a:gd name="T54" fmla="*/ 26 w 55"/>
                <a:gd name="T55" fmla="*/ 70 h 63"/>
                <a:gd name="T56" fmla="*/ 41 w 55"/>
                <a:gd name="T57" fmla="*/ 62 h 63"/>
                <a:gd name="T58" fmla="*/ 56 w 55"/>
                <a:gd name="T59" fmla="*/ 61 h 63"/>
                <a:gd name="T60" fmla="*/ 62 w 55"/>
                <a:gd name="T61" fmla="*/ 53 h 6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5" h="63">
                  <a:moveTo>
                    <a:pt x="55" y="47"/>
                  </a:moveTo>
                  <a:lnTo>
                    <a:pt x="55" y="33"/>
                  </a:lnTo>
                  <a:lnTo>
                    <a:pt x="55" y="20"/>
                  </a:lnTo>
                  <a:lnTo>
                    <a:pt x="48" y="17"/>
                  </a:lnTo>
                  <a:lnTo>
                    <a:pt x="44" y="18"/>
                  </a:lnTo>
                  <a:lnTo>
                    <a:pt x="33" y="15"/>
                  </a:lnTo>
                  <a:lnTo>
                    <a:pt x="43" y="3"/>
                  </a:lnTo>
                  <a:lnTo>
                    <a:pt x="45" y="0"/>
                  </a:lnTo>
                  <a:lnTo>
                    <a:pt x="39" y="2"/>
                  </a:lnTo>
                  <a:lnTo>
                    <a:pt x="35" y="2"/>
                  </a:lnTo>
                  <a:lnTo>
                    <a:pt x="24" y="8"/>
                  </a:lnTo>
                  <a:lnTo>
                    <a:pt x="29" y="11"/>
                  </a:lnTo>
                  <a:lnTo>
                    <a:pt x="24" y="17"/>
                  </a:lnTo>
                  <a:lnTo>
                    <a:pt x="7" y="18"/>
                  </a:lnTo>
                  <a:lnTo>
                    <a:pt x="8" y="24"/>
                  </a:lnTo>
                  <a:lnTo>
                    <a:pt x="2" y="30"/>
                  </a:lnTo>
                  <a:lnTo>
                    <a:pt x="18" y="35"/>
                  </a:lnTo>
                  <a:lnTo>
                    <a:pt x="7" y="45"/>
                  </a:lnTo>
                  <a:lnTo>
                    <a:pt x="18" y="43"/>
                  </a:lnTo>
                  <a:lnTo>
                    <a:pt x="6" y="49"/>
                  </a:lnTo>
                  <a:lnTo>
                    <a:pt x="0" y="53"/>
                  </a:lnTo>
                  <a:lnTo>
                    <a:pt x="3" y="54"/>
                  </a:lnTo>
                  <a:lnTo>
                    <a:pt x="0" y="57"/>
                  </a:lnTo>
                  <a:lnTo>
                    <a:pt x="6" y="60"/>
                  </a:lnTo>
                  <a:lnTo>
                    <a:pt x="3" y="61"/>
                  </a:lnTo>
                  <a:lnTo>
                    <a:pt x="8" y="61"/>
                  </a:lnTo>
                  <a:lnTo>
                    <a:pt x="8" y="63"/>
                  </a:lnTo>
                  <a:lnTo>
                    <a:pt x="23" y="62"/>
                  </a:lnTo>
                  <a:lnTo>
                    <a:pt x="36" y="55"/>
                  </a:lnTo>
                  <a:lnTo>
                    <a:pt x="50" y="54"/>
                  </a:lnTo>
                  <a:lnTo>
                    <a:pt x="55" y="4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40" name="Freeform 417"/>
            <p:cNvSpPr>
              <a:spLocks/>
            </p:cNvSpPr>
            <p:nvPr/>
          </p:nvSpPr>
          <p:spPr bwMode="auto">
            <a:xfrm>
              <a:off x="2445" y="1550"/>
              <a:ext cx="113" cy="160"/>
            </a:xfrm>
            <a:custGeom>
              <a:avLst/>
              <a:gdLst>
                <a:gd name="T0" fmla="*/ 9 w 102"/>
                <a:gd name="T1" fmla="*/ 48 h 144"/>
                <a:gd name="T2" fmla="*/ 18 w 102"/>
                <a:gd name="T3" fmla="*/ 49 h 144"/>
                <a:gd name="T4" fmla="*/ 13 w 102"/>
                <a:gd name="T5" fmla="*/ 63 h 144"/>
                <a:gd name="T6" fmla="*/ 22 w 102"/>
                <a:gd name="T7" fmla="*/ 70 h 144"/>
                <a:gd name="T8" fmla="*/ 34 w 102"/>
                <a:gd name="T9" fmla="*/ 73 h 144"/>
                <a:gd name="T10" fmla="*/ 42 w 102"/>
                <a:gd name="T11" fmla="*/ 97 h 144"/>
                <a:gd name="T12" fmla="*/ 18 w 102"/>
                <a:gd name="T13" fmla="*/ 107 h 144"/>
                <a:gd name="T14" fmla="*/ 25 w 102"/>
                <a:gd name="T15" fmla="*/ 113 h 144"/>
                <a:gd name="T16" fmla="*/ 9 w 102"/>
                <a:gd name="T17" fmla="*/ 128 h 144"/>
                <a:gd name="T18" fmla="*/ 32 w 102"/>
                <a:gd name="T19" fmla="*/ 134 h 144"/>
                <a:gd name="T20" fmla="*/ 42 w 102"/>
                <a:gd name="T21" fmla="*/ 136 h 144"/>
                <a:gd name="T22" fmla="*/ 14 w 102"/>
                <a:gd name="T23" fmla="*/ 149 h 144"/>
                <a:gd name="T24" fmla="*/ 6 w 102"/>
                <a:gd name="T25" fmla="*/ 160 h 144"/>
                <a:gd name="T26" fmla="*/ 28 w 102"/>
                <a:gd name="T27" fmla="*/ 157 h 144"/>
                <a:gd name="T28" fmla="*/ 47 w 102"/>
                <a:gd name="T29" fmla="*/ 149 h 144"/>
                <a:gd name="T30" fmla="*/ 91 w 102"/>
                <a:gd name="T31" fmla="*/ 148 h 144"/>
                <a:gd name="T32" fmla="*/ 94 w 102"/>
                <a:gd name="T33" fmla="*/ 133 h 144"/>
                <a:gd name="T34" fmla="*/ 113 w 102"/>
                <a:gd name="T35" fmla="*/ 114 h 144"/>
                <a:gd name="T36" fmla="*/ 91 w 102"/>
                <a:gd name="T37" fmla="*/ 108 h 144"/>
                <a:gd name="T38" fmla="*/ 80 w 102"/>
                <a:gd name="T39" fmla="*/ 91 h 144"/>
                <a:gd name="T40" fmla="*/ 84 w 102"/>
                <a:gd name="T41" fmla="*/ 84 h 144"/>
                <a:gd name="T42" fmla="*/ 55 w 102"/>
                <a:gd name="T43" fmla="*/ 50 h 144"/>
                <a:gd name="T44" fmla="*/ 48 w 102"/>
                <a:gd name="T45" fmla="*/ 43 h 144"/>
                <a:gd name="T46" fmla="*/ 45 w 102"/>
                <a:gd name="T47" fmla="*/ 40 h 144"/>
                <a:gd name="T48" fmla="*/ 32 w 102"/>
                <a:gd name="T49" fmla="*/ 18 h 144"/>
                <a:gd name="T50" fmla="*/ 31 w 102"/>
                <a:gd name="T51" fmla="*/ 14 h 144"/>
                <a:gd name="T52" fmla="*/ 19 w 102"/>
                <a:gd name="T53" fmla="*/ 0 h 144"/>
                <a:gd name="T54" fmla="*/ 12 w 102"/>
                <a:gd name="T55" fmla="*/ 11 h 144"/>
                <a:gd name="T56" fmla="*/ 6 w 102"/>
                <a:gd name="T57" fmla="*/ 20 h 144"/>
                <a:gd name="T58" fmla="*/ 6 w 102"/>
                <a:gd name="T59" fmla="*/ 24 h 144"/>
                <a:gd name="T60" fmla="*/ 2 w 102"/>
                <a:gd name="T61" fmla="*/ 36 h 144"/>
                <a:gd name="T62" fmla="*/ 11 w 102"/>
                <a:gd name="T63" fmla="*/ 34 h 144"/>
                <a:gd name="T64" fmla="*/ 1 w 102"/>
                <a:gd name="T65" fmla="*/ 61 h 1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02" h="144">
                  <a:moveTo>
                    <a:pt x="1" y="55"/>
                  </a:moveTo>
                  <a:lnTo>
                    <a:pt x="8" y="43"/>
                  </a:lnTo>
                  <a:lnTo>
                    <a:pt x="13" y="43"/>
                  </a:lnTo>
                  <a:lnTo>
                    <a:pt x="16" y="44"/>
                  </a:lnTo>
                  <a:lnTo>
                    <a:pt x="14" y="49"/>
                  </a:lnTo>
                  <a:lnTo>
                    <a:pt x="12" y="57"/>
                  </a:lnTo>
                  <a:lnTo>
                    <a:pt x="13" y="66"/>
                  </a:lnTo>
                  <a:lnTo>
                    <a:pt x="20" y="63"/>
                  </a:lnTo>
                  <a:lnTo>
                    <a:pt x="35" y="60"/>
                  </a:lnTo>
                  <a:lnTo>
                    <a:pt x="31" y="66"/>
                  </a:lnTo>
                  <a:lnTo>
                    <a:pt x="37" y="73"/>
                  </a:lnTo>
                  <a:lnTo>
                    <a:pt x="38" y="87"/>
                  </a:lnTo>
                  <a:lnTo>
                    <a:pt x="34" y="88"/>
                  </a:lnTo>
                  <a:lnTo>
                    <a:pt x="16" y="96"/>
                  </a:lnTo>
                  <a:lnTo>
                    <a:pt x="19" y="96"/>
                  </a:lnTo>
                  <a:lnTo>
                    <a:pt x="23" y="102"/>
                  </a:lnTo>
                  <a:lnTo>
                    <a:pt x="11" y="111"/>
                  </a:lnTo>
                  <a:lnTo>
                    <a:pt x="8" y="115"/>
                  </a:lnTo>
                  <a:lnTo>
                    <a:pt x="23" y="117"/>
                  </a:lnTo>
                  <a:lnTo>
                    <a:pt x="29" y="121"/>
                  </a:lnTo>
                  <a:lnTo>
                    <a:pt x="44" y="116"/>
                  </a:lnTo>
                  <a:lnTo>
                    <a:pt x="38" y="122"/>
                  </a:lnTo>
                  <a:lnTo>
                    <a:pt x="26" y="124"/>
                  </a:lnTo>
                  <a:lnTo>
                    <a:pt x="13" y="134"/>
                  </a:lnTo>
                  <a:lnTo>
                    <a:pt x="0" y="142"/>
                  </a:lnTo>
                  <a:lnTo>
                    <a:pt x="5" y="144"/>
                  </a:lnTo>
                  <a:lnTo>
                    <a:pt x="8" y="144"/>
                  </a:lnTo>
                  <a:lnTo>
                    <a:pt x="25" y="141"/>
                  </a:lnTo>
                  <a:lnTo>
                    <a:pt x="30" y="136"/>
                  </a:lnTo>
                  <a:lnTo>
                    <a:pt x="42" y="134"/>
                  </a:lnTo>
                  <a:lnTo>
                    <a:pt x="58" y="133"/>
                  </a:lnTo>
                  <a:lnTo>
                    <a:pt x="82" y="133"/>
                  </a:lnTo>
                  <a:lnTo>
                    <a:pt x="97" y="123"/>
                  </a:lnTo>
                  <a:lnTo>
                    <a:pt x="85" y="120"/>
                  </a:lnTo>
                  <a:lnTo>
                    <a:pt x="90" y="116"/>
                  </a:lnTo>
                  <a:lnTo>
                    <a:pt x="102" y="103"/>
                  </a:lnTo>
                  <a:lnTo>
                    <a:pt x="97" y="97"/>
                  </a:lnTo>
                  <a:lnTo>
                    <a:pt x="82" y="97"/>
                  </a:lnTo>
                  <a:lnTo>
                    <a:pt x="83" y="92"/>
                  </a:lnTo>
                  <a:lnTo>
                    <a:pt x="72" y="82"/>
                  </a:lnTo>
                  <a:lnTo>
                    <a:pt x="77" y="84"/>
                  </a:lnTo>
                  <a:lnTo>
                    <a:pt x="76" y="76"/>
                  </a:lnTo>
                  <a:lnTo>
                    <a:pt x="65" y="67"/>
                  </a:lnTo>
                  <a:lnTo>
                    <a:pt x="50" y="45"/>
                  </a:lnTo>
                  <a:lnTo>
                    <a:pt x="32" y="43"/>
                  </a:lnTo>
                  <a:lnTo>
                    <a:pt x="43" y="39"/>
                  </a:lnTo>
                  <a:lnTo>
                    <a:pt x="36" y="37"/>
                  </a:lnTo>
                  <a:lnTo>
                    <a:pt x="41" y="36"/>
                  </a:lnTo>
                  <a:lnTo>
                    <a:pt x="55" y="16"/>
                  </a:lnTo>
                  <a:lnTo>
                    <a:pt x="29" y="16"/>
                  </a:lnTo>
                  <a:lnTo>
                    <a:pt x="23" y="15"/>
                  </a:lnTo>
                  <a:lnTo>
                    <a:pt x="28" y="13"/>
                  </a:lnTo>
                  <a:lnTo>
                    <a:pt x="38" y="1"/>
                  </a:lnTo>
                  <a:lnTo>
                    <a:pt x="17" y="0"/>
                  </a:lnTo>
                  <a:lnTo>
                    <a:pt x="12" y="4"/>
                  </a:lnTo>
                  <a:lnTo>
                    <a:pt x="11" y="10"/>
                  </a:lnTo>
                  <a:lnTo>
                    <a:pt x="6" y="12"/>
                  </a:lnTo>
                  <a:lnTo>
                    <a:pt x="5" y="18"/>
                  </a:lnTo>
                  <a:lnTo>
                    <a:pt x="5" y="20"/>
                  </a:lnTo>
                  <a:lnTo>
                    <a:pt x="5" y="22"/>
                  </a:lnTo>
                  <a:lnTo>
                    <a:pt x="0" y="30"/>
                  </a:lnTo>
                  <a:lnTo>
                    <a:pt x="2" y="32"/>
                  </a:lnTo>
                  <a:lnTo>
                    <a:pt x="0" y="33"/>
                  </a:lnTo>
                  <a:lnTo>
                    <a:pt x="10" y="31"/>
                  </a:lnTo>
                  <a:lnTo>
                    <a:pt x="8" y="32"/>
                  </a:lnTo>
                  <a:lnTo>
                    <a:pt x="1" y="55"/>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41" name="Freeform 418"/>
            <p:cNvSpPr>
              <a:spLocks/>
            </p:cNvSpPr>
            <p:nvPr/>
          </p:nvSpPr>
          <p:spPr bwMode="auto">
            <a:xfrm>
              <a:off x="2413" y="1612"/>
              <a:ext cx="36" cy="22"/>
            </a:xfrm>
            <a:custGeom>
              <a:avLst/>
              <a:gdLst>
                <a:gd name="T0" fmla="*/ 36 w 32"/>
                <a:gd name="T1" fmla="*/ 15 h 19"/>
                <a:gd name="T2" fmla="*/ 33 w 32"/>
                <a:gd name="T3" fmla="*/ 12 h 19"/>
                <a:gd name="T4" fmla="*/ 24 w 32"/>
                <a:gd name="T5" fmla="*/ 0 h 19"/>
                <a:gd name="T6" fmla="*/ 11 w 32"/>
                <a:gd name="T7" fmla="*/ 2 h 19"/>
                <a:gd name="T8" fmla="*/ 0 w 32"/>
                <a:gd name="T9" fmla="*/ 16 h 19"/>
                <a:gd name="T10" fmla="*/ 12 w 32"/>
                <a:gd name="T11" fmla="*/ 20 h 19"/>
                <a:gd name="T12" fmla="*/ 17 w 32"/>
                <a:gd name="T13" fmla="*/ 19 h 19"/>
                <a:gd name="T14" fmla="*/ 25 w 32"/>
                <a:gd name="T15" fmla="*/ 22 h 19"/>
                <a:gd name="T16" fmla="*/ 36 w 32"/>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 h="19">
                  <a:moveTo>
                    <a:pt x="32" y="13"/>
                  </a:moveTo>
                  <a:lnTo>
                    <a:pt x="29" y="10"/>
                  </a:lnTo>
                  <a:lnTo>
                    <a:pt x="21" y="0"/>
                  </a:lnTo>
                  <a:lnTo>
                    <a:pt x="10" y="2"/>
                  </a:lnTo>
                  <a:lnTo>
                    <a:pt x="0" y="14"/>
                  </a:lnTo>
                  <a:lnTo>
                    <a:pt x="11" y="17"/>
                  </a:lnTo>
                  <a:lnTo>
                    <a:pt x="15" y="16"/>
                  </a:lnTo>
                  <a:lnTo>
                    <a:pt x="22" y="19"/>
                  </a:lnTo>
                  <a:lnTo>
                    <a:pt x="32" y="1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42" name="Freeform 419"/>
            <p:cNvSpPr>
              <a:spLocks/>
            </p:cNvSpPr>
            <p:nvPr/>
          </p:nvSpPr>
          <p:spPr bwMode="auto">
            <a:xfrm>
              <a:off x="2436" y="1568"/>
              <a:ext cx="13" cy="8"/>
            </a:xfrm>
            <a:custGeom>
              <a:avLst/>
              <a:gdLst>
                <a:gd name="T0" fmla="*/ 7 w 13"/>
                <a:gd name="T1" fmla="*/ 2 h 9"/>
                <a:gd name="T2" fmla="*/ 3 w 13"/>
                <a:gd name="T3" fmla="*/ 0 h 9"/>
                <a:gd name="T4" fmla="*/ 0 w 13"/>
                <a:gd name="T5" fmla="*/ 4 h 9"/>
                <a:gd name="T6" fmla="*/ 10 w 13"/>
                <a:gd name="T7" fmla="*/ 8 h 9"/>
                <a:gd name="T8" fmla="*/ 13 w 13"/>
                <a:gd name="T9" fmla="*/ 5 h 9"/>
                <a:gd name="T10" fmla="*/ 7 w 13"/>
                <a:gd name="T11" fmla="*/ 2 h 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9">
                  <a:moveTo>
                    <a:pt x="7" y="2"/>
                  </a:moveTo>
                  <a:lnTo>
                    <a:pt x="3" y="0"/>
                  </a:lnTo>
                  <a:lnTo>
                    <a:pt x="0" y="4"/>
                  </a:lnTo>
                  <a:lnTo>
                    <a:pt x="10" y="9"/>
                  </a:lnTo>
                  <a:lnTo>
                    <a:pt x="13" y="6"/>
                  </a:lnTo>
                  <a:lnTo>
                    <a:pt x="7" y="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43" name="Freeform 420"/>
            <p:cNvSpPr>
              <a:spLocks/>
            </p:cNvSpPr>
            <p:nvPr/>
          </p:nvSpPr>
          <p:spPr bwMode="auto">
            <a:xfrm>
              <a:off x="2431" y="1554"/>
              <a:ext cx="11" cy="9"/>
            </a:xfrm>
            <a:custGeom>
              <a:avLst/>
              <a:gdLst>
                <a:gd name="T0" fmla="*/ 11 w 11"/>
                <a:gd name="T1" fmla="*/ 3 h 9"/>
                <a:gd name="T2" fmla="*/ 11 w 11"/>
                <a:gd name="T3" fmla="*/ 0 h 9"/>
                <a:gd name="T4" fmla="*/ 2 w 11"/>
                <a:gd name="T5" fmla="*/ 4 h 9"/>
                <a:gd name="T6" fmla="*/ 0 w 11"/>
                <a:gd name="T7" fmla="*/ 9 h 9"/>
                <a:gd name="T8" fmla="*/ 11 w 11"/>
                <a:gd name="T9" fmla="*/ 3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9">
                  <a:moveTo>
                    <a:pt x="11" y="3"/>
                  </a:moveTo>
                  <a:lnTo>
                    <a:pt x="11" y="0"/>
                  </a:lnTo>
                  <a:lnTo>
                    <a:pt x="2" y="4"/>
                  </a:lnTo>
                  <a:lnTo>
                    <a:pt x="0" y="9"/>
                  </a:lnTo>
                  <a:lnTo>
                    <a:pt x="11" y="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44" name="Freeform 421"/>
            <p:cNvSpPr>
              <a:spLocks/>
            </p:cNvSpPr>
            <p:nvPr/>
          </p:nvSpPr>
          <p:spPr bwMode="auto">
            <a:xfrm>
              <a:off x="2511" y="1514"/>
              <a:ext cx="5" cy="9"/>
            </a:xfrm>
            <a:custGeom>
              <a:avLst/>
              <a:gdLst>
                <a:gd name="T0" fmla="*/ 1 w 5"/>
                <a:gd name="T1" fmla="*/ 0 h 8"/>
                <a:gd name="T2" fmla="*/ 1 w 5"/>
                <a:gd name="T3" fmla="*/ 3 h 8"/>
                <a:gd name="T4" fmla="*/ 0 w 5"/>
                <a:gd name="T5" fmla="*/ 6 h 8"/>
                <a:gd name="T6" fmla="*/ 1 w 5"/>
                <a:gd name="T7" fmla="*/ 9 h 8"/>
                <a:gd name="T8" fmla="*/ 5 w 5"/>
                <a:gd name="T9" fmla="*/ 0 h 8"/>
                <a:gd name="T10" fmla="*/ 1 w 5"/>
                <a:gd name="T11" fmla="*/ 0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 h="8">
                  <a:moveTo>
                    <a:pt x="1" y="0"/>
                  </a:moveTo>
                  <a:lnTo>
                    <a:pt x="1" y="3"/>
                  </a:lnTo>
                  <a:lnTo>
                    <a:pt x="0" y="5"/>
                  </a:lnTo>
                  <a:lnTo>
                    <a:pt x="1" y="8"/>
                  </a:lnTo>
                  <a:lnTo>
                    <a:pt x="5" y="0"/>
                  </a:lnTo>
                  <a:lnTo>
                    <a:pt x="1"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45" name="Freeform 422"/>
            <p:cNvSpPr>
              <a:spLocks/>
            </p:cNvSpPr>
            <p:nvPr/>
          </p:nvSpPr>
          <p:spPr bwMode="auto">
            <a:xfrm>
              <a:off x="2442" y="1588"/>
              <a:ext cx="7" cy="4"/>
            </a:xfrm>
            <a:custGeom>
              <a:avLst/>
              <a:gdLst>
                <a:gd name="T0" fmla="*/ 0 w 7"/>
                <a:gd name="T1" fmla="*/ 4 h 4"/>
                <a:gd name="T2" fmla="*/ 7 w 7"/>
                <a:gd name="T3" fmla="*/ 2 h 4"/>
                <a:gd name="T4" fmla="*/ 0 w 7"/>
                <a:gd name="T5" fmla="*/ 0 h 4"/>
                <a:gd name="T6" fmla="*/ 0 w 7"/>
                <a:gd name="T7" fmla="*/ 4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4">
                  <a:moveTo>
                    <a:pt x="0" y="4"/>
                  </a:moveTo>
                  <a:lnTo>
                    <a:pt x="7" y="2"/>
                  </a:lnTo>
                  <a:lnTo>
                    <a:pt x="0" y="0"/>
                  </a:lnTo>
                  <a:lnTo>
                    <a:pt x="0" y="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46" name="Freeform 423"/>
            <p:cNvSpPr>
              <a:spLocks/>
            </p:cNvSpPr>
            <p:nvPr/>
          </p:nvSpPr>
          <p:spPr bwMode="auto">
            <a:xfrm>
              <a:off x="2465" y="1648"/>
              <a:ext cx="4" cy="2"/>
            </a:xfrm>
            <a:custGeom>
              <a:avLst/>
              <a:gdLst>
                <a:gd name="T0" fmla="*/ 4 w 5"/>
                <a:gd name="T1" fmla="*/ 2 h 4"/>
                <a:gd name="T2" fmla="*/ 1 w 5"/>
                <a:gd name="T3" fmla="*/ 0 h 4"/>
                <a:gd name="T4" fmla="*/ 0 w 5"/>
                <a:gd name="T5" fmla="*/ 2 h 4"/>
                <a:gd name="T6" fmla="*/ 4 w 5"/>
                <a:gd name="T7" fmla="*/ 2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4">
                  <a:moveTo>
                    <a:pt x="5" y="3"/>
                  </a:moveTo>
                  <a:lnTo>
                    <a:pt x="1" y="0"/>
                  </a:lnTo>
                  <a:lnTo>
                    <a:pt x="0" y="4"/>
                  </a:lnTo>
                  <a:lnTo>
                    <a:pt x="5" y="3"/>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47" name="Freeform 424"/>
            <p:cNvSpPr>
              <a:spLocks/>
            </p:cNvSpPr>
            <p:nvPr/>
          </p:nvSpPr>
          <p:spPr bwMode="auto">
            <a:xfrm>
              <a:off x="2556" y="1856"/>
              <a:ext cx="4" cy="3"/>
            </a:xfrm>
            <a:custGeom>
              <a:avLst/>
              <a:gdLst>
                <a:gd name="T0" fmla="*/ 4 w 4"/>
                <a:gd name="T1" fmla="*/ 0 h 2"/>
                <a:gd name="T2" fmla="*/ 0 w 4"/>
                <a:gd name="T3" fmla="*/ 0 h 2"/>
                <a:gd name="T4" fmla="*/ 0 w 4"/>
                <a:gd name="T5" fmla="*/ 2 h 2"/>
                <a:gd name="T6" fmla="*/ 3 w 4"/>
                <a:gd name="T7" fmla="*/ 3 h 2"/>
                <a:gd name="T8" fmla="*/ 4 w 4"/>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2">
                  <a:moveTo>
                    <a:pt x="4" y="0"/>
                  </a:moveTo>
                  <a:lnTo>
                    <a:pt x="0" y="0"/>
                  </a:lnTo>
                  <a:lnTo>
                    <a:pt x="0" y="1"/>
                  </a:lnTo>
                  <a:lnTo>
                    <a:pt x="3" y="2"/>
                  </a:lnTo>
                  <a:lnTo>
                    <a:pt x="4"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48" name="Freeform 425"/>
            <p:cNvSpPr>
              <a:spLocks/>
            </p:cNvSpPr>
            <p:nvPr/>
          </p:nvSpPr>
          <p:spPr bwMode="auto">
            <a:xfrm>
              <a:off x="1442" y="2059"/>
              <a:ext cx="5" cy="2"/>
            </a:xfrm>
            <a:custGeom>
              <a:avLst/>
              <a:gdLst>
                <a:gd name="T0" fmla="*/ 5 w 2"/>
                <a:gd name="T1" fmla="*/ 0 h 2"/>
                <a:gd name="T2" fmla="*/ 3 w 2"/>
                <a:gd name="T3" fmla="*/ 1 h 2"/>
                <a:gd name="T4" fmla="*/ 3 w 2"/>
                <a:gd name="T5" fmla="*/ 2 h 2"/>
                <a:gd name="T6" fmla="*/ 0 w 2"/>
                <a:gd name="T7" fmla="*/ 2 h 2"/>
                <a:gd name="T8" fmla="*/ 3 w 2"/>
                <a:gd name="T9" fmla="*/ 2 h 2"/>
                <a:gd name="T10" fmla="*/ 5 w 2"/>
                <a:gd name="T11" fmla="*/ 1 h 2"/>
                <a:gd name="T12" fmla="*/ 5 w 2"/>
                <a:gd name="T13" fmla="*/ 0 h 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 h="2">
                  <a:moveTo>
                    <a:pt x="2" y="0"/>
                  </a:moveTo>
                  <a:lnTo>
                    <a:pt x="1" y="1"/>
                  </a:lnTo>
                  <a:lnTo>
                    <a:pt x="1" y="2"/>
                  </a:lnTo>
                  <a:lnTo>
                    <a:pt x="0" y="2"/>
                  </a:lnTo>
                  <a:lnTo>
                    <a:pt x="1" y="2"/>
                  </a:lnTo>
                  <a:lnTo>
                    <a:pt x="2" y="1"/>
                  </a:lnTo>
                  <a:lnTo>
                    <a:pt x="2"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49" name="Freeform 426"/>
            <p:cNvSpPr>
              <a:spLocks/>
            </p:cNvSpPr>
            <p:nvPr/>
          </p:nvSpPr>
          <p:spPr bwMode="auto">
            <a:xfrm>
              <a:off x="2376" y="1867"/>
              <a:ext cx="53" cy="100"/>
            </a:xfrm>
            <a:custGeom>
              <a:avLst/>
              <a:gdLst>
                <a:gd name="T0" fmla="*/ 23 w 48"/>
                <a:gd name="T1" fmla="*/ 0 h 89"/>
                <a:gd name="T2" fmla="*/ 14 w 48"/>
                <a:gd name="T3" fmla="*/ 0 h 89"/>
                <a:gd name="T4" fmla="*/ 14 w 48"/>
                <a:gd name="T5" fmla="*/ 25 h 89"/>
                <a:gd name="T6" fmla="*/ 9 w 48"/>
                <a:gd name="T7" fmla="*/ 38 h 89"/>
                <a:gd name="T8" fmla="*/ 2 w 48"/>
                <a:gd name="T9" fmla="*/ 53 h 89"/>
                <a:gd name="T10" fmla="*/ 0 w 48"/>
                <a:gd name="T11" fmla="*/ 66 h 89"/>
                <a:gd name="T12" fmla="*/ 8 w 48"/>
                <a:gd name="T13" fmla="*/ 71 h 89"/>
                <a:gd name="T14" fmla="*/ 10 w 48"/>
                <a:gd name="T15" fmla="*/ 72 h 89"/>
                <a:gd name="T16" fmla="*/ 9 w 48"/>
                <a:gd name="T17" fmla="*/ 100 h 89"/>
                <a:gd name="T18" fmla="*/ 33 w 48"/>
                <a:gd name="T19" fmla="*/ 98 h 89"/>
                <a:gd name="T20" fmla="*/ 32 w 48"/>
                <a:gd name="T21" fmla="*/ 92 h 89"/>
                <a:gd name="T22" fmla="*/ 39 w 48"/>
                <a:gd name="T23" fmla="*/ 80 h 89"/>
                <a:gd name="T24" fmla="*/ 36 w 48"/>
                <a:gd name="T25" fmla="*/ 74 h 89"/>
                <a:gd name="T26" fmla="*/ 39 w 48"/>
                <a:gd name="T27" fmla="*/ 64 h 89"/>
                <a:gd name="T28" fmla="*/ 32 w 48"/>
                <a:gd name="T29" fmla="*/ 47 h 89"/>
                <a:gd name="T30" fmla="*/ 39 w 48"/>
                <a:gd name="T31" fmla="*/ 46 h 89"/>
                <a:gd name="T32" fmla="*/ 43 w 48"/>
                <a:gd name="T33" fmla="*/ 22 h 89"/>
                <a:gd name="T34" fmla="*/ 53 w 48"/>
                <a:gd name="T35" fmla="*/ 12 h 89"/>
                <a:gd name="T36" fmla="*/ 50 w 48"/>
                <a:gd name="T37" fmla="*/ 3 h 89"/>
                <a:gd name="T38" fmla="*/ 29 w 48"/>
                <a:gd name="T39" fmla="*/ 2 h 89"/>
                <a:gd name="T40" fmla="*/ 23 w 48"/>
                <a:gd name="T41" fmla="*/ 0 h 8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8" h="89">
                  <a:moveTo>
                    <a:pt x="21" y="0"/>
                  </a:moveTo>
                  <a:lnTo>
                    <a:pt x="13" y="0"/>
                  </a:lnTo>
                  <a:lnTo>
                    <a:pt x="13" y="22"/>
                  </a:lnTo>
                  <a:lnTo>
                    <a:pt x="8" y="34"/>
                  </a:lnTo>
                  <a:lnTo>
                    <a:pt x="2" y="47"/>
                  </a:lnTo>
                  <a:lnTo>
                    <a:pt x="0" y="59"/>
                  </a:lnTo>
                  <a:lnTo>
                    <a:pt x="7" y="63"/>
                  </a:lnTo>
                  <a:lnTo>
                    <a:pt x="9" y="64"/>
                  </a:lnTo>
                  <a:lnTo>
                    <a:pt x="8" y="89"/>
                  </a:lnTo>
                  <a:lnTo>
                    <a:pt x="30" y="87"/>
                  </a:lnTo>
                  <a:lnTo>
                    <a:pt x="29" y="82"/>
                  </a:lnTo>
                  <a:lnTo>
                    <a:pt x="35" y="71"/>
                  </a:lnTo>
                  <a:lnTo>
                    <a:pt x="33" y="66"/>
                  </a:lnTo>
                  <a:lnTo>
                    <a:pt x="35" y="57"/>
                  </a:lnTo>
                  <a:lnTo>
                    <a:pt x="29" y="42"/>
                  </a:lnTo>
                  <a:lnTo>
                    <a:pt x="35" y="41"/>
                  </a:lnTo>
                  <a:lnTo>
                    <a:pt x="39" y="20"/>
                  </a:lnTo>
                  <a:lnTo>
                    <a:pt x="48" y="11"/>
                  </a:lnTo>
                  <a:lnTo>
                    <a:pt x="45" y="3"/>
                  </a:lnTo>
                  <a:lnTo>
                    <a:pt x="26" y="2"/>
                  </a:lnTo>
                  <a:lnTo>
                    <a:pt x="21" y="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50" name="Freeform 427"/>
            <p:cNvSpPr>
              <a:spLocks/>
            </p:cNvSpPr>
            <p:nvPr/>
          </p:nvSpPr>
          <p:spPr bwMode="auto">
            <a:xfrm>
              <a:off x="2387" y="1834"/>
              <a:ext cx="195" cy="149"/>
            </a:xfrm>
            <a:custGeom>
              <a:avLst/>
              <a:gdLst>
                <a:gd name="T0" fmla="*/ 40 w 177"/>
                <a:gd name="T1" fmla="*/ 37 h 136"/>
                <a:gd name="T2" fmla="*/ 19 w 177"/>
                <a:gd name="T3" fmla="*/ 36 h 136"/>
                <a:gd name="T4" fmla="*/ 13 w 177"/>
                <a:gd name="T5" fmla="*/ 34 h 136"/>
                <a:gd name="T6" fmla="*/ 4 w 177"/>
                <a:gd name="T7" fmla="*/ 34 h 136"/>
                <a:gd name="T8" fmla="*/ 3 w 177"/>
                <a:gd name="T9" fmla="*/ 30 h 136"/>
                <a:gd name="T10" fmla="*/ 2 w 177"/>
                <a:gd name="T11" fmla="*/ 25 h 136"/>
                <a:gd name="T12" fmla="*/ 2 w 177"/>
                <a:gd name="T13" fmla="*/ 23 h 136"/>
                <a:gd name="T14" fmla="*/ 0 w 177"/>
                <a:gd name="T15" fmla="*/ 19 h 136"/>
                <a:gd name="T16" fmla="*/ 0 w 177"/>
                <a:gd name="T17" fmla="*/ 11 h 136"/>
                <a:gd name="T18" fmla="*/ 24 w 177"/>
                <a:gd name="T19" fmla="*/ 0 h 136"/>
                <a:gd name="T20" fmla="*/ 44 w 177"/>
                <a:gd name="T21" fmla="*/ 3 h 136"/>
                <a:gd name="T22" fmla="*/ 62 w 177"/>
                <a:gd name="T23" fmla="*/ 4 h 136"/>
                <a:gd name="T24" fmla="*/ 79 w 177"/>
                <a:gd name="T25" fmla="*/ 5 h 136"/>
                <a:gd name="T26" fmla="*/ 97 w 177"/>
                <a:gd name="T27" fmla="*/ 5 h 136"/>
                <a:gd name="T28" fmla="*/ 116 w 177"/>
                <a:gd name="T29" fmla="*/ 7 h 136"/>
                <a:gd name="T30" fmla="*/ 123 w 177"/>
                <a:gd name="T31" fmla="*/ 13 h 136"/>
                <a:gd name="T32" fmla="*/ 167 w 177"/>
                <a:gd name="T33" fmla="*/ 23 h 136"/>
                <a:gd name="T34" fmla="*/ 167 w 177"/>
                <a:gd name="T35" fmla="*/ 24 h 136"/>
                <a:gd name="T36" fmla="*/ 171 w 177"/>
                <a:gd name="T37" fmla="*/ 25 h 136"/>
                <a:gd name="T38" fmla="*/ 195 w 177"/>
                <a:gd name="T39" fmla="*/ 25 h 136"/>
                <a:gd name="T40" fmla="*/ 191 w 177"/>
                <a:gd name="T41" fmla="*/ 39 h 136"/>
                <a:gd name="T42" fmla="*/ 174 w 177"/>
                <a:gd name="T43" fmla="*/ 49 h 136"/>
                <a:gd name="T44" fmla="*/ 156 w 177"/>
                <a:gd name="T45" fmla="*/ 58 h 136"/>
                <a:gd name="T46" fmla="*/ 148 w 177"/>
                <a:gd name="T47" fmla="*/ 71 h 136"/>
                <a:gd name="T48" fmla="*/ 138 w 177"/>
                <a:gd name="T49" fmla="*/ 85 h 136"/>
                <a:gd name="T50" fmla="*/ 144 w 177"/>
                <a:gd name="T51" fmla="*/ 100 h 136"/>
                <a:gd name="T52" fmla="*/ 131 w 177"/>
                <a:gd name="T53" fmla="*/ 116 h 136"/>
                <a:gd name="T54" fmla="*/ 128 w 177"/>
                <a:gd name="T55" fmla="*/ 122 h 136"/>
                <a:gd name="T56" fmla="*/ 115 w 177"/>
                <a:gd name="T57" fmla="*/ 128 h 136"/>
                <a:gd name="T58" fmla="*/ 106 w 177"/>
                <a:gd name="T59" fmla="*/ 136 h 136"/>
                <a:gd name="T60" fmla="*/ 88 w 177"/>
                <a:gd name="T61" fmla="*/ 138 h 136"/>
                <a:gd name="T62" fmla="*/ 68 w 177"/>
                <a:gd name="T63" fmla="*/ 141 h 136"/>
                <a:gd name="T64" fmla="*/ 56 w 177"/>
                <a:gd name="T65" fmla="*/ 149 h 136"/>
                <a:gd name="T66" fmla="*/ 55 w 177"/>
                <a:gd name="T67" fmla="*/ 149 h 136"/>
                <a:gd name="T68" fmla="*/ 44 w 177"/>
                <a:gd name="T69" fmla="*/ 148 h 136"/>
                <a:gd name="T70" fmla="*/ 40 w 177"/>
                <a:gd name="T71" fmla="*/ 135 h 136"/>
                <a:gd name="T72" fmla="*/ 29 w 177"/>
                <a:gd name="T73" fmla="*/ 128 h 136"/>
                <a:gd name="T74" fmla="*/ 23 w 177"/>
                <a:gd name="T75" fmla="*/ 129 h 136"/>
                <a:gd name="T76" fmla="*/ 22 w 177"/>
                <a:gd name="T77" fmla="*/ 124 h 136"/>
                <a:gd name="T78" fmla="*/ 29 w 177"/>
                <a:gd name="T79" fmla="*/ 112 h 136"/>
                <a:gd name="T80" fmla="*/ 26 w 177"/>
                <a:gd name="T81" fmla="*/ 106 h 136"/>
                <a:gd name="T82" fmla="*/ 29 w 177"/>
                <a:gd name="T83" fmla="*/ 96 h 136"/>
                <a:gd name="T84" fmla="*/ 22 w 177"/>
                <a:gd name="T85" fmla="*/ 80 h 136"/>
                <a:gd name="T86" fmla="*/ 29 w 177"/>
                <a:gd name="T87" fmla="*/ 79 h 136"/>
                <a:gd name="T88" fmla="*/ 33 w 177"/>
                <a:gd name="T89" fmla="*/ 56 h 136"/>
                <a:gd name="T90" fmla="*/ 43 w 177"/>
                <a:gd name="T91" fmla="*/ 46 h 136"/>
                <a:gd name="T92" fmla="*/ 40 w 177"/>
                <a:gd name="T93" fmla="*/ 37 h 1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77" h="136">
                  <a:moveTo>
                    <a:pt x="36" y="34"/>
                  </a:moveTo>
                  <a:lnTo>
                    <a:pt x="17" y="33"/>
                  </a:lnTo>
                  <a:lnTo>
                    <a:pt x="12" y="31"/>
                  </a:lnTo>
                  <a:lnTo>
                    <a:pt x="4" y="31"/>
                  </a:lnTo>
                  <a:lnTo>
                    <a:pt x="3" y="27"/>
                  </a:lnTo>
                  <a:lnTo>
                    <a:pt x="2" y="23"/>
                  </a:lnTo>
                  <a:lnTo>
                    <a:pt x="2" y="21"/>
                  </a:lnTo>
                  <a:lnTo>
                    <a:pt x="0" y="17"/>
                  </a:lnTo>
                  <a:lnTo>
                    <a:pt x="0" y="10"/>
                  </a:lnTo>
                  <a:lnTo>
                    <a:pt x="22" y="0"/>
                  </a:lnTo>
                  <a:lnTo>
                    <a:pt x="40" y="3"/>
                  </a:lnTo>
                  <a:lnTo>
                    <a:pt x="56" y="4"/>
                  </a:lnTo>
                  <a:lnTo>
                    <a:pt x="72" y="5"/>
                  </a:lnTo>
                  <a:lnTo>
                    <a:pt x="88" y="5"/>
                  </a:lnTo>
                  <a:lnTo>
                    <a:pt x="105" y="6"/>
                  </a:lnTo>
                  <a:lnTo>
                    <a:pt x="112" y="12"/>
                  </a:lnTo>
                  <a:lnTo>
                    <a:pt x="152" y="21"/>
                  </a:lnTo>
                  <a:lnTo>
                    <a:pt x="152" y="22"/>
                  </a:lnTo>
                  <a:lnTo>
                    <a:pt x="155" y="23"/>
                  </a:lnTo>
                  <a:lnTo>
                    <a:pt x="177" y="23"/>
                  </a:lnTo>
                  <a:lnTo>
                    <a:pt x="173" y="36"/>
                  </a:lnTo>
                  <a:lnTo>
                    <a:pt x="158" y="45"/>
                  </a:lnTo>
                  <a:lnTo>
                    <a:pt x="142" y="53"/>
                  </a:lnTo>
                  <a:lnTo>
                    <a:pt x="134" y="65"/>
                  </a:lnTo>
                  <a:lnTo>
                    <a:pt x="125" y="78"/>
                  </a:lnTo>
                  <a:lnTo>
                    <a:pt x="131" y="91"/>
                  </a:lnTo>
                  <a:lnTo>
                    <a:pt x="119" y="106"/>
                  </a:lnTo>
                  <a:lnTo>
                    <a:pt x="116" y="111"/>
                  </a:lnTo>
                  <a:lnTo>
                    <a:pt x="104" y="117"/>
                  </a:lnTo>
                  <a:lnTo>
                    <a:pt x="96" y="124"/>
                  </a:lnTo>
                  <a:lnTo>
                    <a:pt x="80" y="126"/>
                  </a:lnTo>
                  <a:lnTo>
                    <a:pt x="62" y="129"/>
                  </a:lnTo>
                  <a:lnTo>
                    <a:pt x="51" y="136"/>
                  </a:lnTo>
                  <a:lnTo>
                    <a:pt x="50" y="136"/>
                  </a:lnTo>
                  <a:lnTo>
                    <a:pt x="40" y="135"/>
                  </a:lnTo>
                  <a:lnTo>
                    <a:pt x="36" y="123"/>
                  </a:lnTo>
                  <a:lnTo>
                    <a:pt x="26" y="117"/>
                  </a:lnTo>
                  <a:lnTo>
                    <a:pt x="21" y="118"/>
                  </a:lnTo>
                  <a:lnTo>
                    <a:pt x="20" y="113"/>
                  </a:lnTo>
                  <a:lnTo>
                    <a:pt x="26" y="102"/>
                  </a:lnTo>
                  <a:lnTo>
                    <a:pt x="24" y="97"/>
                  </a:lnTo>
                  <a:lnTo>
                    <a:pt x="26" y="88"/>
                  </a:lnTo>
                  <a:lnTo>
                    <a:pt x="20" y="73"/>
                  </a:lnTo>
                  <a:lnTo>
                    <a:pt x="26" y="72"/>
                  </a:lnTo>
                  <a:lnTo>
                    <a:pt x="30" y="51"/>
                  </a:lnTo>
                  <a:lnTo>
                    <a:pt x="39" y="42"/>
                  </a:lnTo>
                  <a:lnTo>
                    <a:pt x="36" y="3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51" name="Freeform 428"/>
            <p:cNvSpPr>
              <a:spLocks/>
            </p:cNvSpPr>
            <p:nvPr/>
          </p:nvSpPr>
          <p:spPr bwMode="auto">
            <a:xfrm>
              <a:off x="2571" y="1910"/>
              <a:ext cx="18" cy="11"/>
            </a:xfrm>
            <a:custGeom>
              <a:avLst/>
              <a:gdLst>
                <a:gd name="T0" fmla="*/ 18 w 16"/>
                <a:gd name="T1" fmla="*/ 3 h 8"/>
                <a:gd name="T2" fmla="*/ 8 w 16"/>
                <a:gd name="T3" fmla="*/ 11 h 8"/>
                <a:gd name="T4" fmla="*/ 0 w 16"/>
                <a:gd name="T5" fmla="*/ 3 h 8"/>
                <a:gd name="T6" fmla="*/ 11 w 16"/>
                <a:gd name="T7" fmla="*/ 0 h 8"/>
                <a:gd name="T8" fmla="*/ 18 w 16"/>
                <a:gd name="T9" fmla="*/ 3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8">
                  <a:moveTo>
                    <a:pt x="16" y="2"/>
                  </a:moveTo>
                  <a:lnTo>
                    <a:pt x="7" y="8"/>
                  </a:lnTo>
                  <a:lnTo>
                    <a:pt x="0" y="2"/>
                  </a:lnTo>
                  <a:lnTo>
                    <a:pt x="10" y="0"/>
                  </a:lnTo>
                  <a:lnTo>
                    <a:pt x="16" y="2"/>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52" name="Freeform 429"/>
            <p:cNvSpPr>
              <a:spLocks/>
            </p:cNvSpPr>
            <p:nvPr/>
          </p:nvSpPr>
          <p:spPr bwMode="auto">
            <a:xfrm>
              <a:off x="514" y="1723"/>
              <a:ext cx="960" cy="480"/>
            </a:xfrm>
            <a:custGeom>
              <a:avLst/>
              <a:gdLst>
                <a:gd name="T0" fmla="*/ 950 w 864"/>
                <a:gd name="T1" fmla="*/ 40 h 431"/>
                <a:gd name="T2" fmla="*/ 899 w 864"/>
                <a:gd name="T3" fmla="*/ 77 h 431"/>
                <a:gd name="T4" fmla="*/ 796 w 864"/>
                <a:gd name="T5" fmla="*/ 112 h 431"/>
                <a:gd name="T6" fmla="*/ 720 w 864"/>
                <a:gd name="T7" fmla="*/ 139 h 431"/>
                <a:gd name="T8" fmla="*/ 710 w 864"/>
                <a:gd name="T9" fmla="*/ 114 h 431"/>
                <a:gd name="T10" fmla="*/ 700 w 864"/>
                <a:gd name="T11" fmla="*/ 63 h 431"/>
                <a:gd name="T12" fmla="*/ 646 w 864"/>
                <a:gd name="T13" fmla="*/ 21 h 431"/>
                <a:gd name="T14" fmla="*/ 558 w 864"/>
                <a:gd name="T15" fmla="*/ 10 h 431"/>
                <a:gd name="T16" fmla="*/ 472 w 864"/>
                <a:gd name="T17" fmla="*/ 7 h 431"/>
                <a:gd name="T18" fmla="*/ 340 w 864"/>
                <a:gd name="T19" fmla="*/ 7 h 431"/>
                <a:gd name="T20" fmla="*/ 207 w 864"/>
                <a:gd name="T21" fmla="*/ 7 h 431"/>
                <a:gd name="T22" fmla="*/ 113 w 864"/>
                <a:gd name="T23" fmla="*/ 39 h 431"/>
                <a:gd name="T24" fmla="*/ 103 w 864"/>
                <a:gd name="T25" fmla="*/ 39 h 431"/>
                <a:gd name="T26" fmla="*/ 84 w 864"/>
                <a:gd name="T27" fmla="*/ 46 h 431"/>
                <a:gd name="T28" fmla="*/ 73 w 864"/>
                <a:gd name="T29" fmla="*/ 60 h 431"/>
                <a:gd name="T30" fmla="*/ 30 w 864"/>
                <a:gd name="T31" fmla="*/ 124 h 431"/>
                <a:gd name="T32" fmla="*/ 0 w 864"/>
                <a:gd name="T33" fmla="*/ 196 h 431"/>
                <a:gd name="T34" fmla="*/ 11 w 864"/>
                <a:gd name="T35" fmla="*/ 223 h 431"/>
                <a:gd name="T36" fmla="*/ 11 w 864"/>
                <a:gd name="T37" fmla="*/ 244 h 431"/>
                <a:gd name="T38" fmla="*/ 19 w 864"/>
                <a:gd name="T39" fmla="*/ 294 h 431"/>
                <a:gd name="T40" fmla="*/ 96 w 864"/>
                <a:gd name="T41" fmla="*/ 330 h 431"/>
                <a:gd name="T42" fmla="*/ 171 w 864"/>
                <a:gd name="T43" fmla="*/ 356 h 431"/>
                <a:gd name="T44" fmla="*/ 247 w 864"/>
                <a:gd name="T45" fmla="*/ 388 h 431"/>
                <a:gd name="T46" fmla="*/ 311 w 864"/>
                <a:gd name="T47" fmla="*/ 409 h 431"/>
                <a:gd name="T48" fmla="*/ 356 w 864"/>
                <a:gd name="T49" fmla="*/ 441 h 431"/>
                <a:gd name="T50" fmla="*/ 364 w 864"/>
                <a:gd name="T51" fmla="*/ 423 h 431"/>
                <a:gd name="T52" fmla="*/ 383 w 864"/>
                <a:gd name="T53" fmla="*/ 414 h 431"/>
                <a:gd name="T54" fmla="*/ 416 w 864"/>
                <a:gd name="T55" fmla="*/ 393 h 431"/>
                <a:gd name="T56" fmla="*/ 458 w 864"/>
                <a:gd name="T57" fmla="*/ 390 h 431"/>
                <a:gd name="T58" fmla="*/ 490 w 864"/>
                <a:gd name="T59" fmla="*/ 391 h 431"/>
                <a:gd name="T60" fmla="*/ 504 w 864"/>
                <a:gd name="T61" fmla="*/ 384 h 431"/>
                <a:gd name="T62" fmla="*/ 529 w 864"/>
                <a:gd name="T63" fmla="*/ 376 h 431"/>
                <a:gd name="T64" fmla="*/ 544 w 864"/>
                <a:gd name="T65" fmla="*/ 376 h 431"/>
                <a:gd name="T66" fmla="*/ 572 w 864"/>
                <a:gd name="T67" fmla="*/ 383 h 431"/>
                <a:gd name="T68" fmla="*/ 613 w 864"/>
                <a:gd name="T69" fmla="*/ 408 h 431"/>
                <a:gd name="T70" fmla="*/ 611 w 864"/>
                <a:gd name="T71" fmla="*/ 437 h 431"/>
                <a:gd name="T72" fmla="*/ 619 w 864"/>
                <a:gd name="T73" fmla="*/ 454 h 431"/>
                <a:gd name="T74" fmla="*/ 651 w 864"/>
                <a:gd name="T75" fmla="*/ 444 h 431"/>
                <a:gd name="T76" fmla="*/ 646 w 864"/>
                <a:gd name="T77" fmla="*/ 394 h 431"/>
                <a:gd name="T78" fmla="*/ 657 w 864"/>
                <a:gd name="T79" fmla="*/ 346 h 431"/>
                <a:gd name="T80" fmla="*/ 693 w 864"/>
                <a:gd name="T81" fmla="*/ 317 h 431"/>
                <a:gd name="T82" fmla="*/ 738 w 864"/>
                <a:gd name="T83" fmla="*/ 281 h 431"/>
                <a:gd name="T84" fmla="*/ 763 w 864"/>
                <a:gd name="T85" fmla="*/ 264 h 431"/>
                <a:gd name="T86" fmla="*/ 757 w 864"/>
                <a:gd name="T87" fmla="*/ 262 h 431"/>
                <a:gd name="T88" fmla="*/ 762 w 864"/>
                <a:gd name="T89" fmla="*/ 244 h 431"/>
                <a:gd name="T90" fmla="*/ 763 w 864"/>
                <a:gd name="T91" fmla="*/ 237 h 431"/>
                <a:gd name="T92" fmla="*/ 760 w 864"/>
                <a:gd name="T93" fmla="*/ 207 h 431"/>
                <a:gd name="T94" fmla="*/ 771 w 864"/>
                <a:gd name="T95" fmla="*/ 199 h 431"/>
                <a:gd name="T96" fmla="*/ 777 w 864"/>
                <a:gd name="T97" fmla="*/ 219 h 431"/>
                <a:gd name="T98" fmla="*/ 789 w 864"/>
                <a:gd name="T99" fmla="*/ 215 h 431"/>
                <a:gd name="T100" fmla="*/ 793 w 864"/>
                <a:gd name="T101" fmla="*/ 204 h 431"/>
                <a:gd name="T102" fmla="*/ 823 w 864"/>
                <a:gd name="T103" fmla="*/ 167 h 431"/>
                <a:gd name="T104" fmla="*/ 871 w 864"/>
                <a:gd name="T105" fmla="*/ 150 h 431"/>
                <a:gd name="T106" fmla="*/ 892 w 864"/>
                <a:gd name="T107" fmla="*/ 148 h 431"/>
                <a:gd name="T108" fmla="*/ 910 w 864"/>
                <a:gd name="T109" fmla="*/ 107 h 431"/>
                <a:gd name="T110" fmla="*/ 939 w 864"/>
                <a:gd name="T111" fmla="*/ 97 h 43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864" h="431">
                  <a:moveTo>
                    <a:pt x="863" y="79"/>
                  </a:moveTo>
                  <a:lnTo>
                    <a:pt x="862" y="73"/>
                  </a:lnTo>
                  <a:lnTo>
                    <a:pt x="858" y="61"/>
                  </a:lnTo>
                  <a:lnTo>
                    <a:pt x="864" y="39"/>
                  </a:lnTo>
                  <a:lnTo>
                    <a:pt x="855" y="36"/>
                  </a:lnTo>
                  <a:lnTo>
                    <a:pt x="849" y="36"/>
                  </a:lnTo>
                  <a:lnTo>
                    <a:pt x="848" y="33"/>
                  </a:lnTo>
                  <a:lnTo>
                    <a:pt x="834" y="45"/>
                  </a:lnTo>
                  <a:lnTo>
                    <a:pt x="822" y="59"/>
                  </a:lnTo>
                  <a:lnTo>
                    <a:pt x="809" y="69"/>
                  </a:lnTo>
                  <a:lnTo>
                    <a:pt x="800" y="75"/>
                  </a:lnTo>
                  <a:lnTo>
                    <a:pt x="772" y="78"/>
                  </a:lnTo>
                  <a:lnTo>
                    <a:pt x="744" y="79"/>
                  </a:lnTo>
                  <a:lnTo>
                    <a:pt x="730" y="90"/>
                  </a:lnTo>
                  <a:lnTo>
                    <a:pt x="716" y="101"/>
                  </a:lnTo>
                  <a:lnTo>
                    <a:pt x="698" y="102"/>
                  </a:lnTo>
                  <a:lnTo>
                    <a:pt x="681" y="103"/>
                  </a:lnTo>
                  <a:lnTo>
                    <a:pt x="680" y="115"/>
                  </a:lnTo>
                  <a:lnTo>
                    <a:pt x="664" y="120"/>
                  </a:lnTo>
                  <a:lnTo>
                    <a:pt x="648" y="125"/>
                  </a:lnTo>
                  <a:lnTo>
                    <a:pt x="634" y="129"/>
                  </a:lnTo>
                  <a:lnTo>
                    <a:pt x="618" y="135"/>
                  </a:lnTo>
                  <a:lnTo>
                    <a:pt x="614" y="128"/>
                  </a:lnTo>
                  <a:lnTo>
                    <a:pt x="632" y="111"/>
                  </a:lnTo>
                  <a:lnTo>
                    <a:pt x="639" y="102"/>
                  </a:lnTo>
                  <a:lnTo>
                    <a:pt x="641" y="85"/>
                  </a:lnTo>
                  <a:lnTo>
                    <a:pt x="645" y="69"/>
                  </a:lnTo>
                  <a:lnTo>
                    <a:pt x="634" y="61"/>
                  </a:lnTo>
                  <a:lnTo>
                    <a:pt x="635" y="56"/>
                  </a:lnTo>
                  <a:lnTo>
                    <a:pt x="630" y="57"/>
                  </a:lnTo>
                  <a:lnTo>
                    <a:pt x="629" y="50"/>
                  </a:lnTo>
                  <a:lnTo>
                    <a:pt x="617" y="42"/>
                  </a:lnTo>
                  <a:lnTo>
                    <a:pt x="605" y="35"/>
                  </a:lnTo>
                  <a:lnTo>
                    <a:pt x="593" y="27"/>
                  </a:lnTo>
                  <a:lnTo>
                    <a:pt x="581" y="19"/>
                  </a:lnTo>
                  <a:lnTo>
                    <a:pt x="562" y="24"/>
                  </a:lnTo>
                  <a:lnTo>
                    <a:pt x="550" y="19"/>
                  </a:lnTo>
                  <a:lnTo>
                    <a:pt x="538" y="21"/>
                  </a:lnTo>
                  <a:lnTo>
                    <a:pt x="518" y="13"/>
                  </a:lnTo>
                  <a:lnTo>
                    <a:pt x="502" y="9"/>
                  </a:lnTo>
                  <a:lnTo>
                    <a:pt x="503" y="0"/>
                  </a:lnTo>
                  <a:lnTo>
                    <a:pt x="497" y="6"/>
                  </a:lnTo>
                  <a:lnTo>
                    <a:pt x="473" y="6"/>
                  </a:lnTo>
                  <a:lnTo>
                    <a:pt x="449" y="6"/>
                  </a:lnTo>
                  <a:lnTo>
                    <a:pt x="425" y="6"/>
                  </a:lnTo>
                  <a:lnTo>
                    <a:pt x="401" y="6"/>
                  </a:lnTo>
                  <a:lnTo>
                    <a:pt x="377" y="6"/>
                  </a:lnTo>
                  <a:lnTo>
                    <a:pt x="354" y="6"/>
                  </a:lnTo>
                  <a:lnTo>
                    <a:pt x="330" y="6"/>
                  </a:lnTo>
                  <a:lnTo>
                    <a:pt x="306" y="6"/>
                  </a:lnTo>
                  <a:lnTo>
                    <a:pt x="282" y="6"/>
                  </a:lnTo>
                  <a:lnTo>
                    <a:pt x="258" y="6"/>
                  </a:lnTo>
                  <a:lnTo>
                    <a:pt x="234" y="6"/>
                  </a:lnTo>
                  <a:lnTo>
                    <a:pt x="210" y="6"/>
                  </a:lnTo>
                  <a:lnTo>
                    <a:pt x="186" y="6"/>
                  </a:lnTo>
                  <a:lnTo>
                    <a:pt x="162" y="6"/>
                  </a:lnTo>
                  <a:lnTo>
                    <a:pt x="138" y="6"/>
                  </a:lnTo>
                  <a:lnTo>
                    <a:pt x="114" y="6"/>
                  </a:lnTo>
                  <a:lnTo>
                    <a:pt x="110" y="20"/>
                  </a:lnTo>
                  <a:lnTo>
                    <a:pt x="102" y="35"/>
                  </a:lnTo>
                  <a:lnTo>
                    <a:pt x="92" y="39"/>
                  </a:lnTo>
                  <a:lnTo>
                    <a:pt x="94" y="36"/>
                  </a:lnTo>
                  <a:lnTo>
                    <a:pt x="95" y="38"/>
                  </a:lnTo>
                  <a:lnTo>
                    <a:pt x="106" y="25"/>
                  </a:lnTo>
                  <a:lnTo>
                    <a:pt x="93" y="35"/>
                  </a:lnTo>
                  <a:lnTo>
                    <a:pt x="92" y="35"/>
                  </a:lnTo>
                  <a:lnTo>
                    <a:pt x="100" y="27"/>
                  </a:lnTo>
                  <a:lnTo>
                    <a:pt x="105" y="21"/>
                  </a:lnTo>
                  <a:lnTo>
                    <a:pt x="83" y="17"/>
                  </a:lnTo>
                  <a:lnTo>
                    <a:pt x="76" y="41"/>
                  </a:lnTo>
                  <a:lnTo>
                    <a:pt x="74" y="43"/>
                  </a:lnTo>
                  <a:lnTo>
                    <a:pt x="72" y="47"/>
                  </a:lnTo>
                  <a:lnTo>
                    <a:pt x="71" y="49"/>
                  </a:lnTo>
                  <a:lnTo>
                    <a:pt x="70" y="47"/>
                  </a:lnTo>
                  <a:lnTo>
                    <a:pt x="66" y="54"/>
                  </a:lnTo>
                  <a:lnTo>
                    <a:pt x="76" y="56"/>
                  </a:lnTo>
                  <a:lnTo>
                    <a:pt x="69" y="56"/>
                  </a:lnTo>
                  <a:lnTo>
                    <a:pt x="62" y="65"/>
                  </a:lnTo>
                  <a:lnTo>
                    <a:pt x="44" y="87"/>
                  </a:lnTo>
                  <a:lnTo>
                    <a:pt x="27" y="111"/>
                  </a:lnTo>
                  <a:lnTo>
                    <a:pt x="22" y="126"/>
                  </a:lnTo>
                  <a:lnTo>
                    <a:pt x="17" y="140"/>
                  </a:lnTo>
                  <a:lnTo>
                    <a:pt x="2" y="157"/>
                  </a:lnTo>
                  <a:lnTo>
                    <a:pt x="3" y="163"/>
                  </a:lnTo>
                  <a:lnTo>
                    <a:pt x="0" y="176"/>
                  </a:lnTo>
                  <a:lnTo>
                    <a:pt x="3" y="188"/>
                  </a:lnTo>
                  <a:lnTo>
                    <a:pt x="5" y="199"/>
                  </a:lnTo>
                  <a:lnTo>
                    <a:pt x="4" y="197"/>
                  </a:lnTo>
                  <a:lnTo>
                    <a:pt x="3" y="200"/>
                  </a:lnTo>
                  <a:lnTo>
                    <a:pt x="10" y="200"/>
                  </a:lnTo>
                  <a:lnTo>
                    <a:pt x="14" y="200"/>
                  </a:lnTo>
                  <a:lnTo>
                    <a:pt x="11" y="210"/>
                  </a:lnTo>
                  <a:lnTo>
                    <a:pt x="8" y="207"/>
                  </a:lnTo>
                  <a:lnTo>
                    <a:pt x="5" y="210"/>
                  </a:lnTo>
                  <a:lnTo>
                    <a:pt x="10" y="219"/>
                  </a:lnTo>
                  <a:lnTo>
                    <a:pt x="5" y="227"/>
                  </a:lnTo>
                  <a:lnTo>
                    <a:pt x="9" y="236"/>
                  </a:lnTo>
                  <a:lnTo>
                    <a:pt x="12" y="247"/>
                  </a:lnTo>
                  <a:lnTo>
                    <a:pt x="9" y="263"/>
                  </a:lnTo>
                  <a:lnTo>
                    <a:pt x="17" y="264"/>
                  </a:lnTo>
                  <a:lnTo>
                    <a:pt x="33" y="272"/>
                  </a:lnTo>
                  <a:lnTo>
                    <a:pt x="48" y="284"/>
                  </a:lnTo>
                  <a:lnTo>
                    <a:pt x="48" y="299"/>
                  </a:lnTo>
                  <a:lnTo>
                    <a:pt x="66" y="297"/>
                  </a:lnTo>
                  <a:lnTo>
                    <a:pt x="86" y="296"/>
                  </a:lnTo>
                  <a:lnTo>
                    <a:pt x="96" y="302"/>
                  </a:lnTo>
                  <a:lnTo>
                    <a:pt x="108" y="308"/>
                  </a:lnTo>
                  <a:lnTo>
                    <a:pt x="120" y="314"/>
                  </a:lnTo>
                  <a:lnTo>
                    <a:pt x="132" y="320"/>
                  </a:lnTo>
                  <a:lnTo>
                    <a:pt x="154" y="320"/>
                  </a:lnTo>
                  <a:lnTo>
                    <a:pt x="176" y="320"/>
                  </a:lnTo>
                  <a:lnTo>
                    <a:pt x="179" y="312"/>
                  </a:lnTo>
                  <a:lnTo>
                    <a:pt x="204" y="312"/>
                  </a:lnTo>
                  <a:lnTo>
                    <a:pt x="218" y="330"/>
                  </a:lnTo>
                  <a:lnTo>
                    <a:pt x="222" y="348"/>
                  </a:lnTo>
                  <a:lnTo>
                    <a:pt x="231" y="355"/>
                  </a:lnTo>
                  <a:lnTo>
                    <a:pt x="240" y="362"/>
                  </a:lnTo>
                  <a:lnTo>
                    <a:pt x="251" y="349"/>
                  </a:lnTo>
                  <a:lnTo>
                    <a:pt x="273" y="351"/>
                  </a:lnTo>
                  <a:lnTo>
                    <a:pt x="280" y="367"/>
                  </a:lnTo>
                  <a:lnTo>
                    <a:pt x="286" y="384"/>
                  </a:lnTo>
                  <a:lnTo>
                    <a:pt x="292" y="405"/>
                  </a:lnTo>
                  <a:lnTo>
                    <a:pt x="302" y="414"/>
                  </a:lnTo>
                  <a:lnTo>
                    <a:pt x="321" y="416"/>
                  </a:lnTo>
                  <a:lnTo>
                    <a:pt x="320" y="396"/>
                  </a:lnTo>
                  <a:lnTo>
                    <a:pt x="318" y="393"/>
                  </a:lnTo>
                  <a:lnTo>
                    <a:pt x="317" y="390"/>
                  </a:lnTo>
                  <a:lnTo>
                    <a:pt x="322" y="392"/>
                  </a:lnTo>
                  <a:lnTo>
                    <a:pt x="324" y="383"/>
                  </a:lnTo>
                  <a:lnTo>
                    <a:pt x="328" y="380"/>
                  </a:lnTo>
                  <a:lnTo>
                    <a:pt x="336" y="374"/>
                  </a:lnTo>
                  <a:lnTo>
                    <a:pt x="341" y="371"/>
                  </a:lnTo>
                  <a:lnTo>
                    <a:pt x="341" y="368"/>
                  </a:lnTo>
                  <a:lnTo>
                    <a:pt x="348" y="368"/>
                  </a:lnTo>
                  <a:lnTo>
                    <a:pt x="345" y="372"/>
                  </a:lnTo>
                  <a:lnTo>
                    <a:pt x="353" y="367"/>
                  </a:lnTo>
                  <a:lnTo>
                    <a:pt x="350" y="367"/>
                  </a:lnTo>
                  <a:lnTo>
                    <a:pt x="368" y="355"/>
                  </a:lnTo>
                  <a:lnTo>
                    <a:pt x="370" y="350"/>
                  </a:lnTo>
                  <a:lnTo>
                    <a:pt x="374" y="353"/>
                  </a:lnTo>
                  <a:lnTo>
                    <a:pt x="372" y="354"/>
                  </a:lnTo>
                  <a:lnTo>
                    <a:pt x="384" y="347"/>
                  </a:lnTo>
                  <a:lnTo>
                    <a:pt x="387" y="347"/>
                  </a:lnTo>
                  <a:lnTo>
                    <a:pt x="399" y="349"/>
                  </a:lnTo>
                  <a:lnTo>
                    <a:pt x="412" y="350"/>
                  </a:lnTo>
                  <a:lnTo>
                    <a:pt x="419" y="349"/>
                  </a:lnTo>
                  <a:lnTo>
                    <a:pt x="424" y="355"/>
                  </a:lnTo>
                  <a:lnTo>
                    <a:pt x="434" y="357"/>
                  </a:lnTo>
                  <a:lnTo>
                    <a:pt x="442" y="359"/>
                  </a:lnTo>
                  <a:lnTo>
                    <a:pt x="441" y="351"/>
                  </a:lnTo>
                  <a:lnTo>
                    <a:pt x="453" y="360"/>
                  </a:lnTo>
                  <a:lnTo>
                    <a:pt x="450" y="363"/>
                  </a:lnTo>
                  <a:lnTo>
                    <a:pt x="455" y="357"/>
                  </a:lnTo>
                  <a:lnTo>
                    <a:pt x="449" y="349"/>
                  </a:lnTo>
                  <a:lnTo>
                    <a:pt x="454" y="345"/>
                  </a:lnTo>
                  <a:lnTo>
                    <a:pt x="452" y="344"/>
                  </a:lnTo>
                  <a:lnTo>
                    <a:pt x="450" y="343"/>
                  </a:lnTo>
                  <a:lnTo>
                    <a:pt x="440" y="341"/>
                  </a:lnTo>
                  <a:lnTo>
                    <a:pt x="450" y="341"/>
                  </a:lnTo>
                  <a:lnTo>
                    <a:pt x="476" y="338"/>
                  </a:lnTo>
                  <a:lnTo>
                    <a:pt x="479" y="331"/>
                  </a:lnTo>
                  <a:lnTo>
                    <a:pt x="478" y="339"/>
                  </a:lnTo>
                  <a:lnTo>
                    <a:pt x="485" y="338"/>
                  </a:lnTo>
                  <a:lnTo>
                    <a:pt x="494" y="336"/>
                  </a:lnTo>
                  <a:lnTo>
                    <a:pt x="490" y="338"/>
                  </a:lnTo>
                  <a:lnTo>
                    <a:pt x="504" y="337"/>
                  </a:lnTo>
                  <a:lnTo>
                    <a:pt x="501" y="337"/>
                  </a:lnTo>
                  <a:lnTo>
                    <a:pt x="509" y="339"/>
                  </a:lnTo>
                  <a:lnTo>
                    <a:pt x="513" y="339"/>
                  </a:lnTo>
                  <a:lnTo>
                    <a:pt x="515" y="344"/>
                  </a:lnTo>
                  <a:lnTo>
                    <a:pt x="512" y="342"/>
                  </a:lnTo>
                  <a:lnTo>
                    <a:pt x="515" y="350"/>
                  </a:lnTo>
                  <a:lnTo>
                    <a:pt x="537" y="343"/>
                  </a:lnTo>
                  <a:lnTo>
                    <a:pt x="545" y="354"/>
                  </a:lnTo>
                  <a:lnTo>
                    <a:pt x="552" y="366"/>
                  </a:lnTo>
                  <a:lnTo>
                    <a:pt x="549" y="386"/>
                  </a:lnTo>
                  <a:lnTo>
                    <a:pt x="548" y="383"/>
                  </a:lnTo>
                  <a:lnTo>
                    <a:pt x="549" y="386"/>
                  </a:lnTo>
                  <a:lnTo>
                    <a:pt x="552" y="381"/>
                  </a:lnTo>
                  <a:lnTo>
                    <a:pt x="550" y="392"/>
                  </a:lnTo>
                  <a:lnTo>
                    <a:pt x="554" y="399"/>
                  </a:lnTo>
                  <a:lnTo>
                    <a:pt x="556" y="401"/>
                  </a:lnTo>
                  <a:lnTo>
                    <a:pt x="556" y="407"/>
                  </a:lnTo>
                  <a:lnTo>
                    <a:pt x="560" y="403"/>
                  </a:lnTo>
                  <a:lnTo>
                    <a:pt x="557" y="408"/>
                  </a:lnTo>
                  <a:lnTo>
                    <a:pt x="560" y="417"/>
                  </a:lnTo>
                  <a:lnTo>
                    <a:pt x="567" y="431"/>
                  </a:lnTo>
                  <a:lnTo>
                    <a:pt x="576" y="428"/>
                  </a:lnTo>
                  <a:lnTo>
                    <a:pt x="581" y="414"/>
                  </a:lnTo>
                  <a:lnTo>
                    <a:pt x="586" y="399"/>
                  </a:lnTo>
                  <a:lnTo>
                    <a:pt x="584" y="384"/>
                  </a:lnTo>
                  <a:lnTo>
                    <a:pt x="581" y="368"/>
                  </a:lnTo>
                  <a:lnTo>
                    <a:pt x="584" y="383"/>
                  </a:lnTo>
                  <a:lnTo>
                    <a:pt x="582" y="368"/>
                  </a:lnTo>
                  <a:lnTo>
                    <a:pt x="581" y="354"/>
                  </a:lnTo>
                  <a:lnTo>
                    <a:pt x="580" y="339"/>
                  </a:lnTo>
                  <a:lnTo>
                    <a:pt x="579" y="325"/>
                  </a:lnTo>
                  <a:lnTo>
                    <a:pt x="584" y="321"/>
                  </a:lnTo>
                  <a:lnTo>
                    <a:pt x="585" y="319"/>
                  </a:lnTo>
                  <a:lnTo>
                    <a:pt x="591" y="311"/>
                  </a:lnTo>
                  <a:lnTo>
                    <a:pt x="596" y="302"/>
                  </a:lnTo>
                  <a:lnTo>
                    <a:pt x="597" y="301"/>
                  </a:lnTo>
                  <a:lnTo>
                    <a:pt x="602" y="300"/>
                  </a:lnTo>
                  <a:lnTo>
                    <a:pt x="622" y="285"/>
                  </a:lnTo>
                  <a:lnTo>
                    <a:pt x="624" y="285"/>
                  </a:lnTo>
                  <a:lnTo>
                    <a:pt x="640" y="275"/>
                  </a:lnTo>
                  <a:lnTo>
                    <a:pt x="646" y="272"/>
                  </a:lnTo>
                  <a:lnTo>
                    <a:pt x="657" y="261"/>
                  </a:lnTo>
                  <a:lnTo>
                    <a:pt x="675" y="255"/>
                  </a:lnTo>
                  <a:lnTo>
                    <a:pt x="664" y="252"/>
                  </a:lnTo>
                  <a:lnTo>
                    <a:pt x="671" y="253"/>
                  </a:lnTo>
                  <a:lnTo>
                    <a:pt x="674" y="249"/>
                  </a:lnTo>
                  <a:lnTo>
                    <a:pt x="666" y="245"/>
                  </a:lnTo>
                  <a:lnTo>
                    <a:pt x="682" y="246"/>
                  </a:lnTo>
                  <a:lnTo>
                    <a:pt x="687" y="237"/>
                  </a:lnTo>
                  <a:lnTo>
                    <a:pt x="683" y="240"/>
                  </a:lnTo>
                  <a:lnTo>
                    <a:pt x="678" y="236"/>
                  </a:lnTo>
                  <a:lnTo>
                    <a:pt x="674" y="234"/>
                  </a:lnTo>
                  <a:lnTo>
                    <a:pt x="675" y="234"/>
                  </a:lnTo>
                  <a:lnTo>
                    <a:pt x="681" y="235"/>
                  </a:lnTo>
                  <a:lnTo>
                    <a:pt x="686" y="234"/>
                  </a:lnTo>
                  <a:lnTo>
                    <a:pt x="688" y="235"/>
                  </a:lnTo>
                  <a:lnTo>
                    <a:pt x="689" y="224"/>
                  </a:lnTo>
                  <a:lnTo>
                    <a:pt x="690" y="240"/>
                  </a:lnTo>
                  <a:lnTo>
                    <a:pt x="686" y="219"/>
                  </a:lnTo>
                  <a:lnTo>
                    <a:pt x="680" y="218"/>
                  </a:lnTo>
                  <a:lnTo>
                    <a:pt x="675" y="212"/>
                  </a:lnTo>
                  <a:lnTo>
                    <a:pt x="686" y="217"/>
                  </a:lnTo>
                  <a:lnTo>
                    <a:pt x="681" y="209"/>
                  </a:lnTo>
                  <a:lnTo>
                    <a:pt x="687" y="213"/>
                  </a:lnTo>
                  <a:lnTo>
                    <a:pt x="680" y="199"/>
                  </a:lnTo>
                  <a:lnTo>
                    <a:pt x="689" y="205"/>
                  </a:lnTo>
                  <a:lnTo>
                    <a:pt x="682" y="193"/>
                  </a:lnTo>
                  <a:lnTo>
                    <a:pt x="677" y="193"/>
                  </a:lnTo>
                  <a:lnTo>
                    <a:pt x="684" y="186"/>
                  </a:lnTo>
                  <a:lnTo>
                    <a:pt x="682" y="193"/>
                  </a:lnTo>
                  <a:lnTo>
                    <a:pt x="690" y="198"/>
                  </a:lnTo>
                  <a:lnTo>
                    <a:pt x="688" y="188"/>
                  </a:lnTo>
                  <a:lnTo>
                    <a:pt x="692" y="194"/>
                  </a:lnTo>
                  <a:lnTo>
                    <a:pt x="694" y="179"/>
                  </a:lnTo>
                  <a:lnTo>
                    <a:pt x="704" y="175"/>
                  </a:lnTo>
                  <a:lnTo>
                    <a:pt x="698" y="185"/>
                  </a:lnTo>
                  <a:lnTo>
                    <a:pt x="695" y="189"/>
                  </a:lnTo>
                  <a:lnTo>
                    <a:pt x="694" y="194"/>
                  </a:lnTo>
                  <a:lnTo>
                    <a:pt x="699" y="197"/>
                  </a:lnTo>
                  <a:lnTo>
                    <a:pt x="696" y="201"/>
                  </a:lnTo>
                  <a:lnTo>
                    <a:pt x="698" y="205"/>
                  </a:lnTo>
                  <a:lnTo>
                    <a:pt x="694" y="207"/>
                  </a:lnTo>
                  <a:lnTo>
                    <a:pt x="690" y="213"/>
                  </a:lnTo>
                  <a:lnTo>
                    <a:pt x="710" y="193"/>
                  </a:lnTo>
                  <a:lnTo>
                    <a:pt x="708" y="175"/>
                  </a:lnTo>
                  <a:lnTo>
                    <a:pt x="717" y="167"/>
                  </a:lnTo>
                  <a:lnTo>
                    <a:pt x="710" y="171"/>
                  </a:lnTo>
                  <a:lnTo>
                    <a:pt x="716" y="179"/>
                  </a:lnTo>
                  <a:lnTo>
                    <a:pt x="714" y="183"/>
                  </a:lnTo>
                  <a:lnTo>
                    <a:pt x="732" y="167"/>
                  </a:lnTo>
                  <a:lnTo>
                    <a:pt x="732" y="169"/>
                  </a:lnTo>
                  <a:lnTo>
                    <a:pt x="735" y="157"/>
                  </a:lnTo>
                  <a:lnTo>
                    <a:pt x="742" y="144"/>
                  </a:lnTo>
                  <a:lnTo>
                    <a:pt x="741" y="150"/>
                  </a:lnTo>
                  <a:lnTo>
                    <a:pt x="746" y="147"/>
                  </a:lnTo>
                  <a:lnTo>
                    <a:pt x="762" y="144"/>
                  </a:lnTo>
                  <a:lnTo>
                    <a:pt x="778" y="140"/>
                  </a:lnTo>
                  <a:lnTo>
                    <a:pt x="782" y="135"/>
                  </a:lnTo>
                  <a:lnTo>
                    <a:pt x="784" y="135"/>
                  </a:lnTo>
                  <a:lnTo>
                    <a:pt x="790" y="139"/>
                  </a:lnTo>
                  <a:lnTo>
                    <a:pt x="794" y="140"/>
                  </a:lnTo>
                  <a:lnTo>
                    <a:pt x="803" y="135"/>
                  </a:lnTo>
                  <a:lnTo>
                    <a:pt x="802" y="128"/>
                  </a:lnTo>
                  <a:lnTo>
                    <a:pt x="803" y="133"/>
                  </a:lnTo>
                  <a:lnTo>
                    <a:pt x="795" y="129"/>
                  </a:lnTo>
                  <a:lnTo>
                    <a:pt x="796" y="120"/>
                  </a:lnTo>
                  <a:lnTo>
                    <a:pt x="797" y="116"/>
                  </a:lnTo>
                  <a:lnTo>
                    <a:pt x="814" y="98"/>
                  </a:lnTo>
                  <a:lnTo>
                    <a:pt x="819" y="96"/>
                  </a:lnTo>
                  <a:lnTo>
                    <a:pt x="821" y="97"/>
                  </a:lnTo>
                  <a:lnTo>
                    <a:pt x="834" y="85"/>
                  </a:lnTo>
                  <a:lnTo>
                    <a:pt x="834" y="86"/>
                  </a:lnTo>
                  <a:lnTo>
                    <a:pt x="838" y="86"/>
                  </a:lnTo>
                  <a:lnTo>
                    <a:pt x="845" y="87"/>
                  </a:lnTo>
                  <a:lnTo>
                    <a:pt x="863" y="79"/>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53" name="Freeform 430"/>
            <p:cNvSpPr>
              <a:spLocks/>
            </p:cNvSpPr>
            <p:nvPr/>
          </p:nvSpPr>
          <p:spPr bwMode="auto">
            <a:xfrm>
              <a:off x="127" y="1328"/>
              <a:ext cx="611" cy="293"/>
            </a:xfrm>
            <a:custGeom>
              <a:avLst/>
              <a:gdLst>
                <a:gd name="T0" fmla="*/ 491 w 550"/>
                <a:gd name="T1" fmla="*/ 254 h 264"/>
                <a:gd name="T2" fmla="*/ 473 w 550"/>
                <a:gd name="T3" fmla="*/ 206 h 264"/>
                <a:gd name="T4" fmla="*/ 447 w 550"/>
                <a:gd name="T5" fmla="*/ 194 h 264"/>
                <a:gd name="T6" fmla="*/ 471 w 550"/>
                <a:gd name="T7" fmla="*/ 150 h 264"/>
                <a:gd name="T8" fmla="*/ 563 w 550"/>
                <a:gd name="T9" fmla="*/ 67 h 264"/>
                <a:gd name="T10" fmla="*/ 555 w 550"/>
                <a:gd name="T11" fmla="*/ 18 h 264"/>
                <a:gd name="T12" fmla="*/ 477 w 550"/>
                <a:gd name="T13" fmla="*/ 7 h 264"/>
                <a:gd name="T14" fmla="*/ 459 w 550"/>
                <a:gd name="T15" fmla="*/ 1 h 264"/>
                <a:gd name="T16" fmla="*/ 395 w 550"/>
                <a:gd name="T17" fmla="*/ 11 h 264"/>
                <a:gd name="T18" fmla="*/ 360 w 550"/>
                <a:gd name="T19" fmla="*/ 18 h 264"/>
                <a:gd name="T20" fmla="*/ 256 w 550"/>
                <a:gd name="T21" fmla="*/ 50 h 264"/>
                <a:gd name="T22" fmla="*/ 278 w 550"/>
                <a:gd name="T23" fmla="*/ 80 h 264"/>
                <a:gd name="T24" fmla="*/ 269 w 550"/>
                <a:gd name="T25" fmla="*/ 84 h 264"/>
                <a:gd name="T26" fmla="*/ 247 w 550"/>
                <a:gd name="T27" fmla="*/ 80 h 264"/>
                <a:gd name="T28" fmla="*/ 172 w 550"/>
                <a:gd name="T29" fmla="*/ 104 h 264"/>
                <a:gd name="T30" fmla="*/ 244 w 550"/>
                <a:gd name="T31" fmla="*/ 108 h 264"/>
                <a:gd name="T32" fmla="*/ 200 w 550"/>
                <a:gd name="T33" fmla="*/ 134 h 264"/>
                <a:gd name="T34" fmla="*/ 143 w 550"/>
                <a:gd name="T35" fmla="*/ 150 h 264"/>
                <a:gd name="T36" fmla="*/ 107 w 550"/>
                <a:gd name="T37" fmla="*/ 164 h 264"/>
                <a:gd name="T38" fmla="*/ 120 w 550"/>
                <a:gd name="T39" fmla="*/ 168 h 264"/>
                <a:gd name="T40" fmla="*/ 117 w 550"/>
                <a:gd name="T41" fmla="*/ 181 h 264"/>
                <a:gd name="T42" fmla="*/ 90 w 550"/>
                <a:gd name="T43" fmla="*/ 188 h 264"/>
                <a:gd name="T44" fmla="*/ 122 w 550"/>
                <a:gd name="T45" fmla="*/ 196 h 264"/>
                <a:gd name="T46" fmla="*/ 98 w 550"/>
                <a:gd name="T47" fmla="*/ 221 h 264"/>
                <a:gd name="T48" fmla="*/ 152 w 550"/>
                <a:gd name="T49" fmla="*/ 214 h 264"/>
                <a:gd name="T50" fmla="*/ 177 w 550"/>
                <a:gd name="T51" fmla="*/ 214 h 264"/>
                <a:gd name="T52" fmla="*/ 138 w 550"/>
                <a:gd name="T53" fmla="*/ 241 h 264"/>
                <a:gd name="T54" fmla="*/ 63 w 550"/>
                <a:gd name="T55" fmla="*/ 273 h 264"/>
                <a:gd name="T56" fmla="*/ 42 w 550"/>
                <a:gd name="T57" fmla="*/ 273 h 264"/>
                <a:gd name="T58" fmla="*/ 16 w 550"/>
                <a:gd name="T59" fmla="*/ 286 h 264"/>
                <a:gd name="T60" fmla="*/ 38 w 550"/>
                <a:gd name="T61" fmla="*/ 280 h 264"/>
                <a:gd name="T62" fmla="*/ 90 w 550"/>
                <a:gd name="T63" fmla="*/ 271 h 264"/>
                <a:gd name="T64" fmla="*/ 187 w 550"/>
                <a:gd name="T65" fmla="*/ 233 h 264"/>
                <a:gd name="T66" fmla="*/ 253 w 550"/>
                <a:gd name="T67" fmla="*/ 199 h 264"/>
                <a:gd name="T68" fmla="*/ 330 w 550"/>
                <a:gd name="T69" fmla="*/ 170 h 264"/>
                <a:gd name="T70" fmla="*/ 287 w 550"/>
                <a:gd name="T71" fmla="*/ 184 h 264"/>
                <a:gd name="T72" fmla="*/ 264 w 550"/>
                <a:gd name="T73" fmla="*/ 211 h 264"/>
                <a:gd name="T74" fmla="*/ 290 w 550"/>
                <a:gd name="T75" fmla="*/ 203 h 264"/>
                <a:gd name="T76" fmla="*/ 311 w 550"/>
                <a:gd name="T77" fmla="*/ 198 h 264"/>
                <a:gd name="T78" fmla="*/ 327 w 550"/>
                <a:gd name="T79" fmla="*/ 183 h 264"/>
                <a:gd name="T80" fmla="*/ 347 w 550"/>
                <a:gd name="T81" fmla="*/ 179 h 264"/>
                <a:gd name="T82" fmla="*/ 360 w 550"/>
                <a:gd name="T83" fmla="*/ 181 h 264"/>
                <a:gd name="T84" fmla="*/ 359 w 550"/>
                <a:gd name="T85" fmla="*/ 188 h 264"/>
                <a:gd name="T86" fmla="*/ 378 w 550"/>
                <a:gd name="T87" fmla="*/ 193 h 264"/>
                <a:gd name="T88" fmla="*/ 437 w 550"/>
                <a:gd name="T89" fmla="*/ 198 h 264"/>
                <a:gd name="T90" fmla="*/ 432 w 550"/>
                <a:gd name="T91" fmla="*/ 204 h 264"/>
                <a:gd name="T92" fmla="*/ 457 w 550"/>
                <a:gd name="T93" fmla="*/ 216 h 264"/>
                <a:gd name="T94" fmla="*/ 467 w 550"/>
                <a:gd name="T95" fmla="*/ 223 h 264"/>
                <a:gd name="T96" fmla="*/ 482 w 550"/>
                <a:gd name="T97" fmla="*/ 221 h 264"/>
                <a:gd name="T98" fmla="*/ 484 w 550"/>
                <a:gd name="T99" fmla="*/ 234 h 264"/>
                <a:gd name="T100" fmla="*/ 483 w 550"/>
                <a:gd name="T101" fmla="*/ 239 h 264"/>
                <a:gd name="T102" fmla="*/ 483 w 550"/>
                <a:gd name="T103" fmla="*/ 257 h 264"/>
                <a:gd name="T104" fmla="*/ 475 w 550"/>
                <a:gd name="T105" fmla="*/ 276 h 264"/>
                <a:gd name="T106" fmla="*/ 490 w 550"/>
                <a:gd name="T107" fmla="*/ 283 h 26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50" h="264">
                  <a:moveTo>
                    <a:pt x="447" y="256"/>
                  </a:moveTo>
                  <a:lnTo>
                    <a:pt x="455" y="245"/>
                  </a:lnTo>
                  <a:lnTo>
                    <a:pt x="449" y="238"/>
                  </a:lnTo>
                  <a:lnTo>
                    <a:pt x="442" y="229"/>
                  </a:lnTo>
                  <a:lnTo>
                    <a:pt x="446" y="214"/>
                  </a:lnTo>
                  <a:lnTo>
                    <a:pt x="449" y="198"/>
                  </a:lnTo>
                  <a:lnTo>
                    <a:pt x="444" y="180"/>
                  </a:lnTo>
                  <a:lnTo>
                    <a:pt x="426" y="186"/>
                  </a:lnTo>
                  <a:lnTo>
                    <a:pt x="417" y="191"/>
                  </a:lnTo>
                  <a:lnTo>
                    <a:pt x="405" y="196"/>
                  </a:lnTo>
                  <a:lnTo>
                    <a:pt x="405" y="179"/>
                  </a:lnTo>
                  <a:lnTo>
                    <a:pt x="402" y="175"/>
                  </a:lnTo>
                  <a:lnTo>
                    <a:pt x="408" y="172"/>
                  </a:lnTo>
                  <a:lnTo>
                    <a:pt x="383" y="172"/>
                  </a:lnTo>
                  <a:lnTo>
                    <a:pt x="404" y="154"/>
                  </a:lnTo>
                  <a:lnTo>
                    <a:pt x="424" y="135"/>
                  </a:lnTo>
                  <a:lnTo>
                    <a:pt x="444" y="115"/>
                  </a:lnTo>
                  <a:lnTo>
                    <a:pt x="464" y="96"/>
                  </a:lnTo>
                  <a:lnTo>
                    <a:pt x="485" y="78"/>
                  </a:lnTo>
                  <a:lnTo>
                    <a:pt x="507" y="60"/>
                  </a:lnTo>
                  <a:lnTo>
                    <a:pt x="528" y="42"/>
                  </a:lnTo>
                  <a:lnTo>
                    <a:pt x="550" y="24"/>
                  </a:lnTo>
                  <a:lnTo>
                    <a:pt x="524" y="18"/>
                  </a:lnTo>
                  <a:lnTo>
                    <a:pt x="500" y="16"/>
                  </a:lnTo>
                  <a:lnTo>
                    <a:pt x="474" y="13"/>
                  </a:lnTo>
                  <a:lnTo>
                    <a:pt x="443" y="11"/>
                  </a:lnTo>
                  <a:lnTo>
                    <a:pt x="441" y="9"/>
                  </a:lnTo>
                  <a:lnTo>
                    <a:pt x="429" y="6"/>
                  </a:lnTo>
                  <a:lnTo>
                    <a:pt x="422" y="6"/>
                  </a:lnTo>
                  <a:lnTo>
                    <a:pt x="418" y="4"/>
                  </a:lnTo>
                  <a:lnTo>
                    <a:pt x="406" y="6"/>
                  </a:lnTo>
                  <a:lnTo>
                    <a:pt x="413" y="1"/>
                  </a:lnTo>
                  <a:lnTo>
                    <a:pt x="406" y="0"/>
                  </a:lnTo>
                  <a:lnTo>
                    <a:pt x="372" y="7"/>
                  </a:lnTo>
                  <a:lnTo>
                    <a:pt x="366" y="7"/>
                  </a:lnTo>
                  <a:lnTo>
                    <a:pt x="356" y="10"/>
                  </a:lnTo>
                  <a:lnTo>
                    <a:pt x="354" y="12"/>
                  </a:lnTo>
                  <a:lnTo>
                    <a:pt x="347" y="16"/>
                  </a:lnTo>
                  <a:lnTo>
                    <a:pt x="352" y="11"/>
                  </a:lnTo>
                  <a:lnTo>
                    <a:pt x="324" y="16"/>
                  </a:lnTo>
                  <a:lnTo>
                    <a:pt x="296" y="25"/>
                  </a:lnTo>
                  <a:lnTo>
                    <a:pt x="268" y="36"/>
                  </a:lnTo>
                  <a:lnTo>
                    <a:pt x="244" y="36"/>
                  </a:lnTo>
                  <a:lnTo>
                    <a:pt x="230" y="45"/>
                  </a:lnTo>
                  <a:lnTo>
                    <a:pt x="240" y="60"/>
                  </a:lnTo>
                  <a:lnTo>
                    <a:pt x="236" y="64"/>
                  </a:lnTo>
                  <a:lnTo>
                    <a:pt x="255" y="66"/>
                  </a:lnTo>
                  <a:lnTo>
                    <a:pt x="250" y="72"/>
                  </a:lnTo>
                  <a:lnTo>
                    <a:pt x="264" y="73"/>
                  </a:lnTo>
                  <a:lnTo>
                    <a:pt x="245" y="72"/>
                  </a:lnTo>
                  <a:lnTo>
                    <a:pt x="244" y="67"/>
                  </a:lnTo>
                  <a:lnTo>
                    <a:pt x="242" y="76"/>
                  </a:lnTo>
                  <a:lnTo>
                    <a:pt x="246" y="79"/>
                  </a:lnTo>
                  <a:lnTo>
                    <a:pt x="238" y="79"/>
                  </a:lnTo>
                  <a:lnTo>
                    <a:pt x="210" y="78"/>
                  </a:lnTo>
                  <a:lnTo>
                    <a:pt x="222" y="72"/>
                  </a:lnTo>
                  <a:lnTo>
                    <a:pt x="191" y="77"/>
                  </a:lnTo>
                  <a:lnTo>
                    <a:pt x="152" y="88"/>
                  </a:lnTo>
                  <a:lnTo>
                    <a:pt x="165" y="93"/>
                  </a:lnTo>
                  <a:lnTo>
                    <a:pt x="155" y="94"/>
                  </a:lnTo>
                  <a:lnTo>
                    <a:pt x="153" y="103"/>
                  </a:lnTo>
                  <a:lnTo>
                    <a:pt x="186" y="103"/>
                  </a:lnTo>
                  <a:lnTo>
                    <a:pt x="191" y="106"/>
                  </a:lnTo>
                  <a:lnTo>
                    <a:pt x="220" y="97"/>
                  </a:lnTo>
                  <a:lnTo>
                    <a:pt x="214" y="105"/>
                  </a:lnTo>
                  <a:lnTo>
                    <a:pt x="208" y="106"/>
                  </a:lnTo>
                  <a:lnTo>
                    <a:pt x="202" y="115"/>
                  </a:lnTo>
                  <a:lnTo>
                    <a:pt x="180" y="121"/>
                  </a:lnTo>
                  <a:lnTo>
                    <a:pt x="149" y="129"/>
                  </a:lnTo>
                  <a:lnTo>
                    <a:pt x="155" y="125"/>
                  </a:lnTo>
                  <a:lnTo>
                    <a:pt x="143" y="127"/>
                  </a:lnTo>
                  <a:lnTo>
                    <a:pt x="129" y="135"/>
                  </a:lnTo>
                  <a:lnTo>
                    <a:pt x="131" y="135"/>
                  </a:lnTo>
                  <a:lnTo>
                    <a:pt x="125" y="137"/>
                  </a:lnTo>
                  <a:lnTo>
                    <a:pt x="104" y="147"/>
                  </a:lnTo>
                  <a:lnTo>
                    <a:pt x="96" y="148"/>
                  </a:lnTo>
                  <a:lnTo>
                    <a:pt x="99" y="150"/>
                  </a:lnTo>
                  <a:lnTo>
                    <a:pt x="90" y="153"/>
                  </a:lnTo>
                  <a:lnTo>
                    <a:pt x="93" y="157"/>
                  </a:lnTo>
                  <a:lnTo>
                    <a:pt x="108" y="151"/>
                  </a:lnTo>
                  <a:lnTo>
                    <a:pt x="94" y="159"/>
                  </a:lnTo>
                  <a:lnTo>
                    <a:pt x="95" y="161"/>
                  </a:lnTo>
                  <a:lnTo>
                    <a:pt x="110" y="162"/>
                  </a:lnTo>
                  <a:lnTo>
                    <a:pt x="105" y="163"/>
                  </a:lnTo>
                  <a:lnTo>
                    <a:pt x="107" y="166"/>
                  </a:lnTo>
                  <a:lnTo>
                    <a:pt x="98" y="166"/>
                  </a:lnTo>
                  <a:lnTo>
                    <a:pt x="92" y="163"/>
                  </a:lnTo>
                  <a:lnTo>
                    <a:pt x="81" y="169"/>
                  </a:lnTo>
                  <a:lnTo>
                    <a:pt x="87" y="180"/>
                  </a:lnTo>
                  <a:lnTo>
                    <a:pt x="110" y="174"/>
                  </a:lnTo>
                  <a:lnTo>
                    <a:pt x="124" y="167"/>
                  </a:lnTo>
                  <a:lnTo>
                    <a:pt x="110" y="177"/>
                  </a:lnTo>
                  <a:lnTo>
                    <a:pt x="100" y="187"/>
                  </a:lnTo>
                  <a:lnTo>
                    <a:pt x="96" y="192"/>
                  </a:lnTo>
                  <a:lnTo>
                    <a:pt x="96" y="193"/>
                  </a:lnTo>
                  <a:lnTo>
                    <a:pt x="88" y="199"/>
                  </a:lnTo>
                  <a:lnTo>
                    <a:pt x="114" y="195"/>
                  </a:lnTo>
                  <a:lnTo>
                    <a:pt x="122" y="196"/>
                  </a:lnTo>
                  <a:lnTo>
                    <a:pt x="122" y="204"/>
                  </a:lnTo>
                  <a:lnTo>
                    <a:pt x="137" y="193"/>
                  </a:lnTo>
                  <a:lnTo>
                    <a:pt x="142" y="193"/>
                  </a:lnTo>
                  <a:lnTo>
                    <a:pt x="132" y="197"/>
                  </a:lnTo>
                  <a:lnTo>
                    <a:pt x="135" y="201"/>
                  </a:lnTo>
                  <a:lnTo>
                    <a:pt x="159" y="193"/>
                  </a:lnTo>
                  <a:lnTo>
                    <a:pt x="136" y="207"/>
                  </a:lnTo>
                  <a:lnTo>
                    <a:pt x="140" y="207"/>
                  </a:lnTo>
                  <a:lnTo>
                    <a:pt x="137" y="207"/>
                  </a:lnTo>
                  <a:lnTo>
                    <a:pt x="124" y="217"/>
                  </a:lnTo>
                  <a:lnTo>
                    <a:pt x="117" y="219"/>
                  </a:lnTo>
                  <a:lnTo>
                    <a:pt x="95" y="231"/>
                  </a:lnTo>
                  <a:lnTo>
                    <a:pt x="60" y="241"/>
                  </a:lnTo>
                  <a:lnTo>
                    <a:pt x="57" y="246"/>
                  </a:lnTo>
                  <a:lnTo>
                    <a:pt x="51" y="246"/>
                  </a:lnTo>
                  <a:lnTo>
                    <a:pt x="48" y="249"/>
                  </a:lnTo>
                  <a:lnTo>
                    <a:pt x="48" y="246"/>
                  </a:lnTo>
                  <a:lnTo>
                    <a:pt x="38" y="246"/>
                  </a:lnTo>
                  <a:lnTo>
                    <a:pt x="0" y="262"/>
                  </a:lnTo>
                  <a:lnTo>
                    <a:pt x="3" y="261"/>
                  </a:lnTo>
                  <a:lnTo>
                    <a:pt x="5" y="262"/>
                  </a:lnTo>
                  <a:lnTo>
                    <a:pt x="14" y="258"/>
                  </a:lnTo>
                  <a:lnTo>
                    <a:pt x="15" y="259"/>
                  </a:lnTo>
                  <a:lnTo>
                    <a:pt x="32" y="252"/>
                  </a:lnTo>
                  <a:lnTo>
                    <a:pt x="39" y="252"/>
                  </a:lnTo>
                  <a:lnTo>
                    <a:pt x="34" y="252"/>
                  </a:lnTo>
                  <a:lnTo>
                    <a:pt x="51" y="250"/>
                  </a:lnTo>
                  <a:lnTo>
                    <a:pt x="62" y="249"/>
                  </a:lnTo>
                  <a:lnTo>
                    <a:pt x="65" y="247"/>
                  </a:lnTo>
                  <a:lnTo>
                    <a:pt x="81" y="244"/>
                  </a:lnTo>
                  <a:lnTo>
                    <a:pt x="86" y="243"/>
                  </a:lnTo>
                  <a:lnTo>
                    <a:pt x="89" y="239"/>
                  </a:lnTo>
                  <a:lnTo>
                    <a:pt x="131" y="223"/>
                  </a:lnTo>
                  <a:lnTo>
                    <a:pt x="168" y="210"/>
                  </a:lnTo>
                  <a:lnTo>
                    <a:pt x="201" y="196"/>
                  </a:lnTo>
                  <a:lnTo>
                    <a:pt x="194" y="192"/>
                  </a:lnTo>
                  <a:lnTo>
                    <a:pt x="222" y="180"/>
                  </a:lnTo>
                  <a:lnTo>
                    <a:pt x="228" y="179"/>
                  </a:lnTo>
                  <a:lnTo>
                    <a:pt x="232" y="173"/>
                  </a:lnTo>
                  <a:lnTo>
                    <a:pt x="256" y="163"/>
                  </a:lnTo>
                  <a:lnTo>
                    <a:pt x="280" y="156"/>
                  </a:lnTo>
                  <a:lnTo>
                    <a:pt x="297" y="153"/>
                  </a:lnTo>
                  <a:lnTo>
                    <a:pt x="286" y="157"/>
                  </a:lnTo>
                  <a:lnTo>
                    <a:pt x="290" y="162"/>
                  </a:lnTo>
                  <a:lnTo>
                    <a:pt x="284" y="161"/>
                  </a:lnTo>
                  <a:lnTo>
                    <a:pt x="258" y="166"/>
                  </a:lnTo>
                  <a:lnTo>
                    <a:pt x="236" y="183"/>
                  </a:lnTo>
                  <a:lnTo>
                    <a:pt x="248" y="180"/>
                  </a:lnTo>
                  <a:lnTo>
                    <a:pt x="230" y="187"/>
                  </a:lnTo>
                  <a:lnTo>
                    <a:pt x="238" y="190"/>
                  </a:lnTo>
                  <a:lnTo>
                    <a:pt x="256" y="181"/>
                  </a:lnTo>
                  <a:lnTo>
                    <a:pt x="251" y="185"/>
                  </a:lnTo>
                  <a:lnTo>
                    <a:pt x="257" y="183"/>
                  </a:lnTo>
                  <a:lnTo>
                    <a:pt x="261" y="183"/>
                  </a:lnTo>
                  <a:lnTo>
                    <a:pt x="263" y="179"/>
                  </a:lnTo>
                  <a:lnTo>
                    <a:pt x="264" y="181"/>
                  </a:lnTo>
                  <a:lnTo>
                    <a:pt x="272" y="177"/>
                  </a:lnTo>
                  <a:lnTo>
                    <a:pt x="280" y="178"/>
                  </a:lnTo>
                  <a:lnTo>
                    <a:pt x="296" y="171"/>
                  </a:lnTo>
                  <a:lnTo>
                    <a:pt x="293" y="169"/>
                  </a:lnTo>
                  <a:lnTo>
                    <a:pt x="298" y="167"/>
                  </a:lnTo>
                  <a:lnTo>
                    <a:pt x="294" y="165"/>
                  </a:lnTo>
                  <a:lnTo>
                    <a:pt x="303" y="162"/>
                  </a:lnTo>
                  <a:lnTo>
                    <a:pt x="316" y="156"/>
                  </a:lnTo>
                  <a:lnTo>
                    <a:pt x="305" y="162"/>
                  </a:lnTo>
                  <a:lnTo>
                    <a:pt x="312" y="161"/>
                  </a:lnTo>
                  <a:lnTo>
                    <a:pt x="311" y="162"/>
                  </a:lnTo>
                  <a:lnTo>
                    <a:pt x="330" y="159"/>
                  </a:lnTo>
                  <a:lnTo>
                    <a:pt x="326" y="160"/>
                  </a:lnTo>
                  <a:lnTo>
                    <a:pt x="324" y="163"/>
                  </a:lnTo>
                  <a:lnTo>
                    <a:pt x="321" y="165"/>
                  </a:lnTo>
                  <a:lnTo>
                    <a:pt x="327" y="165"/>
                  </a:lnTo>
                  <a:lnTo>
                    <a:pt x="328" y="166"/>
                  </a:lnTo>
                  <a:lnTo>
                    <a:pt x="323" y="169"/>
                  </a:lnTo>
                  <a:lnTo>
                    <a:pt x="328" y="172"/>
                  </a:lnTo>
                  <a:lnTo>
                    <a:pt x="341" y="167"/>
                  </a:lnTo>
                  <a:lnTo>
                    <a:pt x="336" y="171"/>
                  </a:lnTo>
                  <a:lnTo>
                    <a:pt x="340" y="174"/>
                  </a:lnTo>
                  <a:lnTo>
                    <a:pt x="357" y="175"/>
                  </a:lnTo>
                  <a:lnTo>
                    <a:pt x="375" y="177"/>
                  </a:lnTo>
                  <a:lnTo>
                    <a:pt x="375" y="181"/>
                  </a:lnTo>
                  <a:lnTo>
                    <a:pt x="393" y="178"/>
                  </a:lnTo>
                  <a:lnTo>
                    <a:pt x="400" y="180"/>
                  </a:lnTo>
                  <a:lnTo>
                    <a:pt x="394" y="183"/>
                  </a:lnTo>
                  <a:lnTo>
                    <a:pt x="398" y="178"/>
                  </a:lnTo>
                  <a:lnTo>
                    <a:pt x="389" y="184"/>
                  </a:lnTo>
                  <a:lnTo>
                    <a:pt x="398" y="195"/>
                  </a:lnTo>
                  <a:lnTo>
                    <a:pt x="407" y="205"/>
                  </a:lnTo>
                  <a:lnTo>
                    <a:pt x="413" y="205"/>
                  </a:lnTo>
                  <a:lnTo>
                    <a:pt x="411" y="195"/>
                  </a:lnTo>
                  <a:lnTo>
                    <a:pt x="417" y="197"/>
                  </a:lnTo>
                  <a:lnTo>
                    <a:pt x="423" y="195"/>
                  </a:lnTo>
                  <a:lnTo>
                    <a:pt x="424" y="196"/>
                  </a:lnTo>
                  <a:lnTo>
                    <a:pt x="420" y="201"/>
                  </a:lnTo>
                  <a:lnTo>
                    <a:pt x="420" y="203"/>
                  </a:lnTo>
                  <a:lnTo>
                    <a:pt x="422" y="207"/>
                  </a:lnTo>
                  <a:lnTo>
                    <a:pt x="436" y="190"/>
                  </a:lnTo>
                  <a:lnTo>
                    <a:pt x="434" y="199"/>
                  </a:lnTo>
                  <a:lnTo>
                    <a:pt x="436" y="207"/>
                  </a:lnTo>
                  <a:lnTo>
                    <a:pt x="440" y="205"/>
                  </a:lnTo>
                  <a:lnTo>
                    <a:pt x="441" y="209"/>
                  </a:lnTo>
                  <a:lnTo>
                    <a:pt x="436" y="211"/>
                  </a:lnTo>
                  <a:lnTo>
                    <a:pt x="444" y="213"/>
                  </a:lnTo>
                  <a:lnTo>
                    <a:pt x="440" y="213"/>
                  </a:lnTo>
                  <a:lnTo>
                    <a:pt x="440" y="217"/>
                  </a:lnTo>
                  <a:lnTo>
                    <a:pt x="435" y="215"/>
                  </a:lnTo>
                  <a:lnTo>
                    <a:pt x="436" y="221"/>
                  </a:lnTo>
                  <a:lnTo>
                    <a:pt x="431" y="222"/>
                  </a:lnTo>
                  <a:lnTo>
                    <a:pt x="432" y="225"/>
                  </a:lnTo>
                  <a:lnTo>
                    <a:pt x="435" y="232"/>
                  </a:lnTo>
                  <a:lnTo>
                    <a:pt x="441" y="240"/>
                  </a:lnTo>
                  <a:lnTo>
                    <a:pt x="435" y="240"/>
                  </a:lnTo>
                  <a:lnTo>
                    <a:pt x="422" y="251"/>
                  </a:lnTo>
                  <a:lnTo>
                    <a:pt x="428" y="249"/>
                  </a:lnTo>
                  <a:lnTo>
                    <a:pt x="446" y="243"/>
                  </a:lnTo>
                  <a:lnTo>
                    <a:pt x="435" y="256"/>
                  </a:lnTo>
                  <a:lnTo>
                    <a:pt x="430" y="257"/>
                  </a:lnTo>
                  <a:lnTo>
                    <a:pt x="441" y="255"/>
                  </a:lnTo>
                  <a:lnTo>
                    <a:pt x="434" y="259"/>
                  </a:lnTo>
                  <a:lnTo>
                    <a:pt x="430" y="264"/>
                  </a:lnTo>
                  <a:lnTo>
                    <a:pt x="447" y="25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54" name="Freeform 431"/>
            <p:cNvSpPr>
              <a:spLocks/>
            </p:cNvSpPr>
            <p:nvPr/>
          </p:nvSpPr>
          <p:spPr bwMode="auto">
            <a:xfrm>
              <a:off x="300" y="1561"/>
              <a:ext cx="43" cy="22"/>
            </a:xfrm>
            <a:custGeom>
              <a:avLst/>
              <a:gdLst>
                <a:gd name="T0" fmla="*/ 43 w 40"/>
                <a:gd name="T1" fmla="*/ 6 h 22"/>
                <a:gd name="T2" fmla="*/ 39 w 40"/>
                <a:gd name="T3" fmla="*/ 5 h 22"/>
                <a:gd name="T4" fmla="*/ 40 w 40"/>
                <a:gd name="T5" fmla="*/ 3 h 22"/>
                <a:gd name="T6" fmla="*/ 38 w 40"/>
                <a:gd name="T7" fmla="*/ 3 h 22"/>
                <a:gd name="T8" fmla="*/ 33 w 40"/>
                <a:gd name="T9" fmla="*/ 0 h 22"/>
                <a:gd name="T10" fmla="*/ 31 w 40"/>
                <a:gd name="T11" fmla="*/ 4 h 22"/>
                <a:gd name="T12" fmla="*/ 26 w 40"/>
                <a:gd name="T13" fmla="*/ 4 h 22"/>
                <a:gd name="T14" fmla="*/ 19 w 40"/>
                <a:gd name="T15" fmla="*/ 5 h 22"/>
                <a:gd name="T16" fmla="*/ 14 w 40"/>
                <a:gd name="T17" fmla="*/ 12 h 22"/>
                <a:gd name="T18" fmla="*/ 13 w 40"/>
                <a:gd name="T19" fmla="*/ 6 h 22"/>
                <a:gd name="T20" fmla="*/ 1 w 40"/>
                <a:gd name="T21" fmla="*/ 12 h 22"/>
                <a:gd name="T22" fmla="*/ 1 w 40"/>
                <a:gd name="T23" fmla="*/ 18 h 22"/>
                <a:gd name="T24" fmla="*/ 3 w 40"/>
                <a:gd name="T25" fmla="*/ 16 h 22"/>
                <a:gd name="T26" fmla="*/ 8 w 40"/>
                <a:gd name="T27" fmla="*/ 16 h 22"/>
                <a:gd name="T28" fmla="*/ 0 w 40"/>
                <a:gd name="T29" fmla="*/ 22 h 22"/>
                <a:gd name="T30" fmla="*/ 10 w 40"/>
                <a:gd name="T31" fmla="*/ 16 h 22"/>
                <a:gd name="T32" fmla="*/ 27 w 40"/>
                <a:gd name="T33" fmla="*/ 11 h 22"/>
                <a:gd name="T34" fmla="*/ 30 w 40"/>
                <a:gd name="T35" fmla="*/ 10 h 22"/>
                <a:gd name="T36" fmla="*/ 43 w 40"/>
                <a:gd name="T37" fmla="*/ 6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22">
                  <a:moveTo>
                    <a:pt x="40" y="6"/>
                  </a:moveTo>
                  <a:lnTo>
                    <a:pt x="36" y="5"/>
                  </a:lnTo>
                  <a:lnTo>
                    <a:pt x="37" y="3"/>
                  </a:lnTo>
                  <a:lnTo>
                    <a:pt x="35" y="3"/>
                  </a:lnTo>
                  <a:lnTo>
                    <a:pt x="31" y="0"/>
                  </a:lnTo>
                  <a:lnTo>
                    <a:pt x="29" y="4"/>
                  </a:lnTo>
                  <a:lnTo>
                    <a:pt x="24" y="4"/>
                  </a:lnTo>
                  <a:lnTo>
                    <a:pt x="18" y="5"/>
                  </a:lnTo>
                  <a:lnTo>
                    <a:pt x="13" y="12"/>
                  </a:lnTo>
                  <a:lnTo>
                    <a:pt x="12" y="6"/>
                  </a:lnTo>
                  <a:lnTo>
                    <a:pt x="1" y="12"/>
                  </a:lnTo>
                  <a:lnTo>
                    <a:pt x="1" y="18"/>
                  </a:lnTo>
                  <a:lnTo>
                    <a:pt x="3" y="16"/>
                  </a:lnTo>
                  <a:lnTo>
                    <a:pt x="7" y="16"/>
                  </a:lnTo>
                  <a:lnTo>
                    <a:pt x="0" y="22"/>
                  </a:lnTo>
                  <a:lnTo>
                    <a:pt x="9" y="16"/>
                  </a:lnTo>
                  <a:lnTo>
                    <a:pt x="25" y="11"/>
                  </a:lnTo>
                  <a:lnTo>
                    <a:pt x="28" y="10"/>
                  </a:lnTo>
                  <a:lnTo>
                    <a:pt x="40" y="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55" name="Freeform 432"/>
            <p:cNvSpPr>
              <a:spLocks/>
            </p:cNvSpPr>
            <p:nvPr/>
          </p:nvSpPr>
          <p:spPr bwMode="auto">
            <a:xfrm>
              <a:off x="196" y="1456"/>
              <a:ext cx="38" cy="14"/>
            </a:xfrm>
            <a:custGeom>
              <a:avLst/>
              <a:gdLst>
                <a:gd name="T0" fmla="*/ 38 w 33"/>
                <a:gd name="T1" fmla="*/ 8 h 11"/>
                <a:gd name="T2" fmla="*/ 18 w 33"/>
                <a:gd name="T3" fmla="*/ 14 h 11"/>
                <a:gd name="T4" fmla="*/ 12 w 33"/>
                <a:gd name="T5" fmla="*/ 4 h 11"/>
                <a:gd name="T6" fmla="*/ 15 w 33"/>
                <a:gd name="T7" fmla="*/ 9 h 11"/>
                <a:gd name="T8" fmla="*/ 0 w 33"/>
                <a:gd name="T9" fmla="*/ 8 h 11"/>
                <a:gd name="T10" fmla="*/ 5 w 33"/>
                <a:gd name="T11" fmla="*/ 0 h 11"/>
                <a:gd name="T12" fmla="*/ 21 w 33"/>
                <a:gd name="T13" fmla="*/ 0 h 11"/>
                <a:gd name="T14" fmla="*/ 38 w 33"/>
                <a:gd name="T15" fmla="*/ 8 h 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3" h="11">
                  <a:moveTo>
                    <a:pt x="33" y="6"/>
                  </a:moveTo>
                  <a:lnTo>
                    <a:pt x="16" y="11"/>
                  </a:lnTo>
                  <a:lnTo>
                    <a:pt x="10" y="3"/>
                  </a:lnTo>
                  <a:lnTo>
                    <a:pt x="13" y="7"/>
                  </a:lnTo>
                  <a:lnTo>
                    <a:pt x="0" y="6"/>
                  </a:lnTo>
                  <a:lnTo>
                    <a:pt x="4" y="0"/>
                  </a:lnTo>
                  <a:lnTo>
                    <a:pt x="18" y="0"/>
                  </a:lnTo>
                  <a:lnTo>
                    <a:pt x="33" y="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56" name="Freeform 433"/>
            <p:cNvSpPr>
              <a:spLocks/>
            </p:cNvSpPr>
            <p:nvPr/>
          </p:nvSpPr>
          <p:spPr bwMode="auto">
            <a:xfrm>
              <a:off x="576" y="1590"/>
              <a:ext cx="18" cy="33"/>
            </a:xfrm>
            <a:custGeom>
              <a:avLst/>
              <a:gdLst>
                <a:gd name="T0" fmla="*/ 10 w 16"/>
                <a:gd name="T1" fmla="*/ 30 h 29"/>
                <a:gd name="T2" fmla="*/ 8 w 16"/>
                <a:gd name="T3" fmla="*/ 33 h 29"/>
                <a:gd name="T4" fmla="*/ 7 w 16"/>
                <a:gd name="T5" fmla="*/ 24 h 29"/>
                <a:gd name="T6" fmla="*/ 0 w 16"/>
                <a:gd name="T7" fmla="*/ 20 h 29"/>
                <a:gd name="T8" fmla="*/ 7 w 16"/>
                <a:gd name="T9" fmla="*/ 19 h 29"/>
                <a:gd name="T10" fmla="*/ 10 w 16"/>
                <a:gd name="T11" fmla="*/ 14 h 29"/>
                <a:gd name="T12" fmla="*/ 3 w 16"/>
                <a:gd name="T13" fmla="*/ 15 h 29"/>
                <a:gd name="T14" fmla="*/ 11 w 16"/>
                <a:gd name="T15" fmla="*/ 9 h 29"/>
                <a:gd name="T16" fmla="*/ 10 w 16"/>
                <a:gd name="T17" fmla="*/ 2 h 29"/>
                <a:gd name="T18" fmla="*/ 16 w 16"/>
                <a:gd name="T19" fmla="*/ 0 h 29"/>
                <a:gd name="T20" fmla="*/ 18 w 16"/>
                <a:gd name="T21" fmla="*/ 16 h 29"/>
                <a:gd name="T22" fmla="*/ 16 w 16"/>
                <a:gd name="T23" fmla="*/ 14 h 29"/>
                <a:gd name="T24" fmla="*/ 15 w 16"/>
                <a:gd name="T25" fmla="*/ 17 h 29"/>
                <a:gd name="T26" fmla="*/ 10 w 16"/>
                <a:gd name="T27" fmla="*/ 30 h 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6" h="29">
                  <a:moveTo>
                    <a:pt x="9" y="26"/>
                  </a:moveTo>
                  <a:lnTo>
                    <a:pt x="7" y="29"/>
                  </a:lnTo>
                  <a:lnTo>
                    <a:pt x="6" y="21"/>
                  </a:lnTo>
                  <a:lnTo>
                    <a:pt x="0" y="18"/>
                  </a:lnTo>
                  <a:lnTo>
                    <a:pt x="6" y="17"/>
                  </a:lnTo>
                  <a:lnTo>
                    <a:pt x="9" y="12"/>
                  </a:lnTo>
                  <a:lnTo>
                    <a:pt x="3" y="13"/>
                  </a:lnTo>
                  <a:lnTo>
                    <a:pt x="10" y="8"/>
                  </a:lnTo>
                  <a:lnTo>
                    <a:pt x="9" y="2"/>
                  </a:lnTo>
                  <a:lnTo>
                    <a:pt x="14" y="0"/>
                  </a:lnTo>
                  <a:lnTo>
                    <a:pt x="16" y="14"/>
                  </a:lnTo>
                  <a:lnTo>
                    <a:pt x="14" y="12"/>
                  </a:lnTo>
                  <a:lnTo>
                    <a:pt x="13" y="15"/>
                  </a:lnTo>
                  <a:lnTo>
                    <a:pt x="9" y="2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57" name="Freeform 434"/>
            <p:cNvSpPr>
              <a:spLocks/>
            </p:cNvSpPr>
            <p:nvPr/>
          </p:nvSpPr>
          <p:spPr bwMode="auto">
            <a:xfrm>
              <a:off x="587" y="1556"/>
              <a:ext cx="20" cy="23"/>
            </a:xfrm>
            <a:custGeom>
              <a:avLst/>
              <a:gdLst>
                <a:gd name="T0" fmla="*/ 19 w 18"/>
                <a:gd name="T1" fmla="*/ 12 h 20"/>
                <a:gd name="T2" fmla="*/ 13 w 18"/>
                <a:gd name="T3" fmla="*/ 14 h 20"/>
                <a:gd name="T4" fmla="*/ 0 w 18"/>
                <a:gd name="T5" fmla="*/ 23 h 20"/>
                <a:gd name="T6" fmla="*/ 3 w 18"/>
                <a:gd name="T7" fmla="*/ 17 h 20"/>
                <a:gd name="T8" fmla="*/ 16 w 18"/>
                <a:gd name="T9" fmla="*/ 0 h 20"/>
                <a:gd name="T10" fmla="*/ 20 w 18"/>
                <a:gd name="T11" fmla="*/ 1 h 20"/>
                <a:gd name="T12" fmla="*/ 19 w 18"/>
                <a:gd name="T13" fmla="*/ 12 h 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20">
                  <a:moveTo>
                    <a:pt x="17" y="10"/>
                  </a:moveTo>
                  <a:lnTo>
                    <a:pt x="12" y="12"/>
                  </a:lnTo>
                  <a:lnTo>
                    <a:pt x="0" y="20"/>
                  </a:lnTo>
                  <a:lnTo>
                    <a:pt x="3" y="15"/>
                  </a:lnTo>
                  <a:lnTo>
                    <a:pt x="14" y="0"/>
                  </a:lnTo>
                  <a:lnTo>
                    <a:pt x="18" y="1"/>
                  </a:lnTo>
                  <a:lnTo>
                    <a:pt x="17" y="10"/>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58" name="Freeform 435"/>
            <p:cNvSpPr>
              <a:spLocks/>
            </p:cNvSpPr>
            <p:nvPr/>
          </p:nvSpPr>
          <p:spPr bwMode="auto">
            <a:xfrm>
              <a:off x="96" y="1616"/>
              <a:ext cx="29" cy="9"/>
            </a:xfrm>
            <a:custGeom>
              <a:avLst/>
              <a:gdLst>
                <a:gd name="T0" fmla="*/ 29 w 26"/>
                <a:gd name="T1" fmla="*/ 7 h 8"/>
                <a:gd name="T2" fmla="*/ 23 w 26"/>
                <a:gd name="T3" fmla="*/ 0 h 8"/>
                <a:gd name="T4" fmla="*/ 0 w 26"/>
                <a:gd name="T5" fmla="*/ 8 h 8"/>
                <a:gd name="T6" fmla="*/ 7 w 26"/>
                <a:gd name="T7" fmla="*/ 9 h 8"/>
                <a:gd name="T8" fmla="*/ 29 w 26"/>
                <a:gd name="T9" fmla="*/ 7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8">
                  <a:moveTo>
                    <a:pt x="26" y="6"/>
                  </a:moveTo>
                  <a:lnTo>
                    <a:pt x="21" y="0"/>
                  </a:lnTo>
                  <a:lnTo>
                    <a:pt x="0" y="7"/>
                  </a:lnTo>
                  <a:lnTo>
                    <a:pt x="6" y="8"/>
                  </a:lnTo>
                  <a:lnTo>
                    <a:pt x="26" y="6"/>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59" name="Freeform 436"/>
            <p:cNvSpPr>
              <a:spLocks/>
            </p:cNvSpPr>
            <p:nvPr/>
          </p:nvSpPr>
          <p:spPr bwMode="auto">
            <a:xfrm>
              <a:off x="180" y="1516"/>
              <a:ext cx="20" cy="9"/>
            </a:xfrm>
            <a:custGeom>
              <a:avLst/>
              <a:gdLst>
                <a:gd name="T0" fmla="*/ 20 w 19"/>
                <a:gd name="T1" fmla="*/ 8 h 8"/>
                <a:gd name="T2" fmla="*/ 13 w 19"/>
                <a:gd name="T3" fmla="*/ 9 h 8"/>
                <a:gd name="T4" fmla="*/ 0 w 19"/>
                <a:gd name="T5" fmla="*/ 5 h 8"/>
                <a:gd name="T6" fmla="*/ 20 w 19"/>
                <a:gd name="T7" fmla="*/ 0 h 8"/>
                <a:gd name="T8" fmla="*/ 20 w 19"/>
                <a:gd name="T9" fmla="*/ 8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8">
                  <a:moveTo>
                    <a:pt x="19" y="7"/>
                  </a:moveTo>
                  <a:lnTo>
                    <a:pt x="12" y="8"/>
                  </a:lnTo>
                  <a:lnTo>
                    <a:pt x="0" y="4"/>
                  </a:lnTo>
                  <a:lnTo>
                    <a:pt x="19" y="0"/>
                  </a:lnTo>
                  <a:lnTo>
                    <a:pt x="19" y="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60" name="Freeform 437"/>
            <p:cNvSpPr>
              <a:spLocks/>
            </p:cNvSpPr>
            <p:nvPr/>
          </p:nvSpPr>
          <p:spPr bwMode="auto">
            <a:xfrm>
              <a:off x="574" y="1554"/>
              <a:ext cx="20" cy="16"/>
            </a:xfrm>
            <a:custGeom>
              <a:avLst/>
              <a:gdLst>
                <a:gd name="T0" fmla="*/ 17 w 18"/>
                <a:gd name="T1" fmla="*/ 15 h 15"/>
                <a:gd name="T2" fmla="*/ 13 w 18"/>
                <a:gd name="T3" fmla="*/ 11 h 15"/>
                <a:gd name="T4" fmla="*/ 10 w 18"/>
                <a:gd name="T5" fmla="*/ 5 h 15"/>
                <a:gd name="T6" fmla="*/ 20 w 18"/>
                <a:gd name="T7" fmla="*/ 10 h 15"/>
                <a:gd name="T8" fmla="*/ 19 w 18"/>
                <a:gd name="T9" fmla="*/ 6 h 15"/>
                <a:gd name="T10" fmla="*/ 13 w 18"/>
                <a:gd name="T11" fmla="*/ 5 h 15"/>
                <a:gd name="T12" fmla="*/ 17 w 18"/>
                <a:gd name="T13" fmla="*/ 0 h 15"/>
                <a:gd name="T14" fmla="*/ 7 w 18"/>
                <a:gd name="T15" fmla="*/ 4 h 15"/>
                <a:gd name="T16" fmla="*/ 6 w 18"/>
                <a:gd name="T17" fmla="*/ 9 h 15"/>
                <a:gd name="T18" fmla="*/ 0 w 18"/>
                <a:gd name="T19" fmla="*/ 10 h 15"/>
                <a:gd name="T20" fmla="*/ 4 w 18"/>
                <a:gd name="T21" fmla="*/ 16 h 15"/>
                <a:gd name="T22" fmla="*/ 7 w 18"/>
                <a:gd name="T23" fmla="*/ 10 h 15"/>
                <a:gd name="T24" fmla="*/ 17 w 18"/>
                <a:gd name="T25" fmla="*/ 15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 h="15">
                  <a:moveTo>
                    <a:pt x="15" y="14"/>
                  </a:moveTo>
                  <a:lnTo>
                    <a:pt x="12" y="10"/>
                  </a:lnTo>
                  <a:lnTo>
                    <a:pt x="9" y="5"/>
                  </a:lnTo>
                  <a:lnTo>
                    <a:pt x="18" y="9"/>
                  </a:lnTo>
                  <a:lnTo>
                    <a:pt x="17" y="6"/>
                  </a:lnTo>
                  <a:lnTo>
                    <a:pt x="12" y="5"/>
                  </a:lnTo>
                  <a:lnTo>
                    <a:pt x="15" y="0"/>
                  </a:lnTo>
                  <a:lnTo>
                    <a:pt x="6" y="4"/>
                  </a:lnTo>
                  <a:lnTo>
                    <a:pt x="5" y="8"/>
                  </a:lnTo>
                  <a:lnTo>
                    <a:pt x="0" y="9"/>
                  </a:lnTo>
                  <a:lnTo>
                    <a:pt x="4" y="15"/>
                  </a:lnTo>
                  <a:lnTo>
                    <a:pt x="6" y="9"/>
                  </a:lnTo>
                  <a:lnTo>
                    <a:pt x="15" y="1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61" name="Freeform 438"/>
            <p:cNvSpPr>
              <a:spLocks/>
            </p:cNvSpPr>
            <p:nvPr/>
          </p:nvSpPr>
          <p:spPr bwMode="auto">
            <a:xfrm>
              <a:off x="571" y="1570"/>
              <a:ext cx="14" cy="24"/>
            </a:xfrm>
            <a:custGeom>
              <a:avLst/>
              <a:gdLst>
                <a:gd name="T0" fmla="*/ 0 w 12"/>
                <a:gd name="T1" fmla="*/ 24 h 21"/>
                <a:gd name="T2" fmla="*/ 14 w 12"/>
                <a:gd name="T3" fmla="*/ 0 h 21"/>
                <a:gd name="T4" fmla="*/ 5 w 12"/>
                <a:gd name="T5" fmla="*/ 5 h 21"/>
                <a:gd name="T6" fmla="*/ 0 w 12"/>
                <a:gd name="T7" fmla="*/ 24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 h="21">
                  <a:moveTo>
                    <a:pt x="0" y="21"/>
                  </a:moveTo>
                  <a:lnTo>
                    <a:pt x="12" y="0"/>
                  </a:lnTo>
                  <a:lnTo>
                    <a:pt x="4" y="4"/>
                  </a:lnTo>
                  <a:lnTo>
                    <a:pt x="0" y="2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62" name="Freeform 439"/>
            <p:cNvSpPr>
              <a:spLocks/>
            </p:cNvSpPr>
            <p:nvPr/>
          </p:nvSpPr>
          <p:spPr bwMode="auto">
            <a:xfrm>
              <a:off x="591" y="1576"/>
              <a:ext cx="14" cy="14"/>
            </a:xfrm>
            <a:custGeom>
              <a:avLst/>
              <a:gdLst>
                <a:gd name="T0" fmla="*/ 13 w 12"/>
                <a:gd name="T1" fmla="*/ 9 h 11"/>
                <a:gd name="T2" fmla="*/ 14 w 12"/>
                <a:gd name="T3" fmla="*/ 6 h 11"/>
                <a:gd name="T4" fmla="*/ 6 w 12"/>
                <a:gd name="T5" fmla="*/ 0 h 11"/>
                <a:gd name="T6" fmla="*/ 0 w 12"/>
                <a:gd name="T7" fmla="*/ 10 h 11"/>
                <a:gd name="T8" fmla="*/ 6 w 12"/>
                <a:gd name="T9" fmla="*/ 14 h 11"/>
                <a:gd name="T10" fmla="*/ 8 w 12"/>
                <a:gd name="T11" fmla="*/ 8 h 11"/>
                <a:gd name="T12" fmla="*/ 13 w 12"/>
                <a:gd name="T13" fmla="*/ 9 h 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 h="11">
                  <a:moveTo>
                    <a:pt x="11" y="7"/>
                  </a:moveTo>
                  <a:lnTo>
                    <a:pt x="12" y="5"/>
                  </a:lnTo>
                  <a:lnTo>
                    <a:pt x="5" y="0"/>
                  </a:lnTo>
                  <a:lnTo>
                    <a:pt x="0" y="8"/>
                  </a:lnTo>
                  <a:lnTo>
                    <a:pt x="5" y="11"/>
                  </a:lnTo>
                  <a:lnTo>
                    <a:pt x="7" y="6"/>
                  </a:lnTo>
                  <a:lnTo>
                    <a:pt x="11" y="7"/>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63" name="Freeform 440"/>
            <p:cNvSpPr>
              <a:spLocks/>
            </p:cNvSpPr>
            <p:nvPr/>
          </p:nvSpPr>
          <p:spPr bwMode="auto">
            <a:xfrm>
              <a:off x="578" y="1581"/>
              <a:ext cx="13" cy="13"/>
            </a:xfrm>
            <a:custGeom>
              <a:avLst/>
              <a:gdLst>
                <a:gd name="T0" fmla="*/ 13 w 12"/>
                <a:gd name="T1" fmla="*/ 4 h 12"/>
                <a:gd name="T2" fmla="*/ 0 w 12"/>
                <a:gd name="T3" fmla="*/ 13 h 12"/>
                <a:gd name="T4" fmla="*/ 7 w 12"/>
                <a:gd name="T5" fmla="*/ 0 h 12"/>
                <a:gd name="T6" fmla="*/ 13 w 12"/>
                <a:gd name="T7" fmla="*/ 4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 h="12">
                  <a:moveTo>
                    <a:pt x="12" y="4"/>
                  </a:moveTo>
                  <a:lnTo>
                    <a:pt x="0" y="12"/>
                  </a:lnTo>
                  <a:lnTo>
                    <a:pt x="6" y="0"/>
                  </a:lnTo>
                  <a:lnTo>
                    <a:pt x="12" y="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64" name="Freeform 441"/>
            <p:cNvSpPr>
              <a:spLocks/>
            </p:cNvSpPr>
            <p:nvPr/>
          </p:nvSpPr>
          <p:spPr bwMode="auto">
            <a:xfrm>
              <a:off x="1334" y="1885"/>
              <a:ext cx="37" cy="9"/>
            </a:xfrm>
            <a:custGeom>
              <a:avLst/>
              <a:gdLst>
                <a:gd name="T0" fmla="*/ 37 w 35"/>
                <a:gd name="T1" fmla="*/ 1 h 8"/>
                <a:gd name="T2" fmla="*/ 26 w 35"/>
                <a:gd name="T3" fmla="*/ 5 h 8"/>
                <a:gd name="T4" fmla="*/ 29 w 35"/>
                <a:gd name="T5" fmla="*/ 0 h 8"/>
                <a:gd name="T6" fmla="*/ 0 w 35"/>
                <a:gd name="T7" fmla="*/ 9 h 8"/>
                <a:gd name="T8" fmla="*/ 18 w 35"/>
                <a:gd name="T9" fmla="*/ 6 h 8"/>
                <a:gd name="T10" fmla="*/ 37 w 35"/>
                <a:gd name="T11" fmla="*/ 1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5" h="8">
                  <a:moveTo>
                    <a:pt x="35" y="1"/>
                  </a:moveTo>
                  <a:lnTo>
                    <a:pt x="25" y="4"/>
                  </a:lnTo>
                  <a:lnTo>
                    <a:pt x="27" y="0"/>
                  </a:lnTo>
                  <a:lnTo>
                    <a:pt x="0" y="8"/>
                  </a:lnTo>
                  <a:lnTo>
                    <a:pt x="17" y="5"/>
                  </a:lnTo>
                  <a:lnTo>
                    <a:pt x="35" y="1"/>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65" name="Freeform 442"/>
            <p:cNvSpPr>
              <a:spLocks/>
            </p:cNvSpPr>
            <p:nvPr/>
          </p:nvSpPr>
          <p:spPr bwMode="auto">
            <a:xfrm>
              <a:off x="2236" y="2154"/>
              <a:ext cx="146" cy="136"/>
            </a:xfrm>
            <a:custGeom>
              <a:avLst/>
              <a:gdLst>
                <a:gd name="T0" fmla="*/ 2 w 132"/>
                <a:gd name="T1" fmla="*/ 125 h 124"/>
                <a:gd name="T2" fmla="*/ 0 w 132"/>
                <a:gd name="T3" fmla="*/ 136 h 124"/>
                <a:gd name="T4" fmla="*/ 0 w 132"/>
                <a:gd name="T5" fmla="*/ 125 h 124"/>
                <a:gd name="T6" fmla="*/ 12 w 132"/>
                <a:gd name="T7" fmla="*/ 100 h 124"/>
                <a:gd name="T8" fmla="*/ 23 w 132"/>
                <a:gd name="T9" fmla="*/ 77 h 124"/>
                <a:gd name="T10" fmla="*/ 20 w 132"/>
                <a:gd name="T11" fmla="*/ 79 h 124"/>
                <a:gd name="T12" fmla="*/ 34 w 132"/>
                <a:gd name="T13" fmla="*/ 64 h 124"/>
                <a:gd name="T14" fmla="*/ 40 w 132"/>
                <a:gd name="T15" fmla="*/ 47 h 124"/>
                <a:gd name="T16" fmla="*/ 46 w 132"/>
                <a:gd name="T17" fmla="*/ 33 h 124"/>
                <a:gd name="T18" fmla="*/ 60 w 132"/>
                <a:gd name="T19" fmla="*/ 20 h 124"/>
                <a:gd name="T20" fmla="*/ 70 w 132"/>
                <a:gd name="T21" fmla="*/ 0 h 124"/>
                <a:gd name="T22" fmla="*/ 88 w 132"/>
                <a:gd name="T23" fmla="*/ 0 h 124"/>
                <a:gd name="T24" fmla="*/ 108 w 132"/>
                <a:gd name="T25" fmla="*/ 0 h 124"/>
                <a:gd name="T26" fmla="*/ 127 w 132"/>
                <a:gd name="T27" fmla="*/ 0 h 124"/>
                <a:gd name="T28" fmla="*/ 146 w 132"/>
                <a:gd name="T29" fmla="*/ 0 h 124"/>
                <a:gd name="T30" fmla="*/ 146 w 132"/>
                <a:gd name="T31" fmla="*/ 8 h 124"/>
                <a:gd name="T32" fmla="*/ 146 w 132"/>
                <a:gd name="T33" fmla="*/ 33 h 124"/>
                <a:gd name="T34" fmla="*/ 132 w 132"/>
                <a:gd name="T35" fmla="*/ 33 h 124"/>
                <a:gd name="T36" fmla="*/ 118 w 132"/>
                <a:gd name="T37" fmla="*/ 33 h 124"/>
                <a:gd name="T38" fmla="*/ 103 w 132"/>
                <a:gd name="T39" fmla="*/ 33 h 124"/>
                <a:gd name="T40" fmla="*/ 88 w 132"/>
                <a:gd name="T41" fmla="*/ 33 h 124"/>
                <a:gd name="T42" fmla="*/ 88 w 132"/>
                <a:gd name="T43" fmla="*/ 58 h 124"/>
                <a:gd name="T44" fmla="*/ 87 w 132"/>
                <a:gd name="T45" fmla="*/ 83 h 124"/>
                <a:gd name="T46" fmla="*/ 70 w 132"/>
                <a:gd name="T47" fmla="*/ 92 h 124"/>
                <a:gd name="T48" fmla="*/ 70 w 132"/>
                <a:gd name="T49" fmla="*/ 109 h 124"/>
                <a:gd name="T50" fmla="*/ 70 w 132"/>
                <a:gd name="T51" fmla="*/ 125 h 124"/>
                <a:gd name="T52" fmla="*/ 53 w 132"/>
                <a:gd name="T53" fmla="*/ 125 h 124"/>
                <a:gd name="T54" fmla="*/ 35 w 132"/>
                <a:gd name="T55" fmla="*/ 125 h 124"/>
                <a:gd name="T56" fmla="*/ 19 w 132"/>
                <a:gd name="T57" fmla="*/ 125 h 124"/>
                <a:gd name="T58" fmla="*/ 2 w 132"/>
                <a:gd name="T59" fmla="*/ 125 h 12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32" h="124">
                  <a:moveTo>
                    <a:pt x="2" y="114"/>
                  </a:moveTo>
                  <a:lnTo>
                    <a:pt x="0" y="124"/>
                  </a:lnTo>
                  <a:lnTo>
                    <a:pt x="0" y="114"/>
                  </a:lnTo>
                  <a:lnTo>
                    <a:pt x="11" y="91"/>
                  </a:lnTo>
                  <a:lnTo>
                    <a:pt x="21" y="70"/>
                  </a:lnTo>
                  <a:lnTo>
                    <a:pt x="18" y="72"/>
                  </a:lnTo>
                  <a:lnTo>
                    <a:pt x="31" y="58"/>
                  </a:lnTo>
                  <a:lnTo>
                    <a:pt x="36" y="43"/>
                  </a:lnTo>
                  <a:lnTo>
                    <a:pt x="42" y="30"/>
                  </a:lnTo>
                  <a:lnTo>
                    <a:pt x="54" y="18"/>
                  </a:lnTo>
                  <a:lnTo>
                    <a:pt x="63" y="0"/>
                  </a:lnTo>
                  <a:lnTo>
                    <a:pt x="80" y="0"/>
                  </a:lnTo>
                  <a:lnTo>
                    <a:pt x="98" y="0"/>
                  </a:lnTo>
                  <a:lnTo>
                    <a:pt x="115" y="0"/>
                  </a:lnTo>
                  <a:lnTo>
                    <a:pt x="132" y="0"/>
                  </a:lnTo>
                  <a:lnTo>
                    <a:pt x="132" y="7"/>
                  </a:lnTo>
                  <a:lnTo>
                    <a:pt x="132" y="30"/>
                  </a:lnTo>
                  <a:lnTo>
                    <a:pt x="119" y="30"/>
                  </a:lnTo>
                  <a:lnTo>
                    <a:pt x="107" y="30"/>
                  </a:lnTo>
                  <a:lnTo>
                    <a:pt x="93" y="30"/>
                  </a:lnTo>
                  <a:lnTo>
                    <a:pt x="80" y="30"/>
                  </a:lnTo>
                  <a:lnTo>
                    <a:pt x="80" y="53"/>
                  </a:lnTo>
                  <a:lnTo>
                    <a:pt x="79" y="76"/>
                  </a:lnTo>
                  <a:lnTo>
                    <a:pt x="63" y="84"/>
                  </a:lnTo>
                  <a:lnTo>
                    <a:pt x="63" y="99"/>
                  </a:lnTo>
                  <a:lnTo>
                    <a:pt x="63" y="114"/>
                  </a:lnTo>
                  <a:lnTo>
                    <a:pt x="48" y="114"/>
                  </a:lnTo>
                  <a:lnTo>
                    <a:pt x="32" y="114"/>
                  </a:lnTo>
                  <a:lnTo>
                    <a:pt x="17" y="114"/>
                  </a:lnTo>
                  <a:lnTo>
                    <a:pt x="2" y="114"/>
                  </a:lnTo>
                  <a:close/>
                </a:path>
              </a:pathLst>
            </a:custGeom>
            <a:grpFill/>
            <a:ln w="3175" cmpd="sng">
              <a:solidFill>
                <a:schemeClr val="bg2">
                  <a:lumMod val="75000"/>
                </a:schemeClr>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cxnSp>
        <p:nvCxnSpPr>
          <p:cNvPr id="466" name="直接连接符 465"/>
          <p:cNvCxnSpPr/>
          <p:nvPr/>
        </p:nvCxnSpPr>
        <p:spPr>
          <a:xfrm>
            <a:off x="3603983" y="2229560"/>
            <a:ext cx="16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67" name="文本框 466"/>
          <p:cNvSpPr txBox="1"/>
          <p:nvPr/>
        </p:nvSpPr>
        <p:spPr>
          <a:xfrm>
            <a:off x="3619291" y="1952239"/>
            <a:ext cx="1839049" cy="307777"/>
          </a:xfrm>
          <a:prstGeom prst="rect">
            <a:avLst/>
          </a:prstGeom>
          <a:noFill/>
        </p:spPr>
        <p:txBody>
          <a:bodyPr wrap="square" rtlCol="0">
            <a:spAutoFit/>
          </a:bodyPr>
          <a:lstStyle/>
          <a:p>
            <a:r>
              <a:rPr lang="zh-CN" altLang="en-US" sz="1400" b="1" dirty="0">
                <a:solidFill>
                  <a:srgbClr val="FF0000"/>
                </a:solidFill>
                <a:latin typeface="等线" panose="02010600030101010101" pitchFamily="2" charset="-122"/>
                <a:ea typeface="等线" panose="02010600030101010101" pitchFamily="2" charset="-122"/>
              </a:rPr>
              <a:t>英国 </a:t>
            </a:r>
            <a:r>
              <a:rPr lang="en-US" altLang="zh-CN" sz="1400" b="1" dirty="0" smtClean="0">
                <a:solidFill>
                  <a:srgbClr val="FF0000"/>
                </a:solidFill>
                <a:latin typeface="等线" panose="02010600030101010101" pitchFamily="2" charset="-122"/>
                <a:ea typeface="等线" panose="02010600030101010101" pitchFamily="2" charset="-122"/>
              </a:rPr>
              <a:t>+6.9% </a:t>
            </a:r>
            <a:r>
              <a:rPr lang="zh-CN" altLang="en-US" sz="1400" b="1" dirty="0" smtClean="0">
                <a:solidFill>
                  <a:srgbClr val="FF0000"/>
                </a:solidFill>
                <a:latin typeface="等线" panose="02010600030101010101" pitchFamily="2" charset="-122"/>
                <a:ea typeface="等线" panose="02010600030101010101" pitchFamily="2" charset="-122"/>
              </a:rPr>
              <a:t>（</a:t>
            </a:r>
            <a:r>
              <a:rPr lang="en-US" altLang="zh-CN" sz="1400" b="1" dirty="0" smtClean="0">
                <a:solidFill>
                  <a:srgbClr val="FF0000"/>
                </a:solidFill>
                <a:latin typeface="等线" panose="02010600030101010101" pitchFamily="2" charset="-122"/>
                <a:ea typeface="等线" panose="02010600030101010101" pitchFamily="2" charset="-122"/>
              </a:rPr>
              <a:t>2</a:t>
            </a:r>
            <a:r>
              <a:rPr lang="zh-CN" altLang="en-US" sz="1400" b="1" dirty="0" smtClean="0">
                <a:solidFill>
                  <a:srgbClr val="FF0000"/>
                </a:solidFill>
                <a:latin typeface="等线" panose="02010600030101010101" pitchFamily="2" charset="-122"/>
                <a:ea typeface="等线" panose="02010600030101010101" pitchFamily="2" charset="-122"/>
              </a:rPr>
              <a:t>月</a:t>
            </a:r>
            <a:r>
              <a:rPr lang="zh-CN" altLang="en-US" sz="1400" b="1" dirty="0">
                <a:solidFill>
                  <a:srgbClr val="FF0000"/>
                </a:solidFill>
                <a:latin typeface="等线" panose="02010600030101010101" pitchFamily="2" charset="-122"/>
                <a:ea typeface="等线" panose="02010600030101010101" pitchFamily="2" charset="-122"/>
              </a:rPr>
              <a:t>）</a:t>
            </a:r>
          </a:p>
        </p:txBody>
      </p:sp>
      <p:grpSp>
        <p:nvGrpSpPr>
          <p:cNvPr id="468" name="组合 467"/>
          <p:cNvGrpSpPr/>
          <p:nvPr/>
        </p:nvGrpSpPr>
        <p:grpSpPr>
          <a:xfrm>
            <a:off x="1042221" y="2655720"/>
            <a:ext cx="1959019" cy="307777"/>
            <a:chOff x="1042221" y="2751256"/>
            <a:chExt cx="1959019" cy="307777"/>
          </a:xfrm>
        </p:grpSpPr>
        <p:sp>
          <p:nvSpPr>
            <p:cNvPr id="469" name="文本框 468"/>
            <p:cNvSpPr txBox="1"/>
            <p:nvPr/>
          </p:nvSpPr>
          <p:spPr>
            <a:xfrm>
              <a:off x="1067157" y="2751256"/>
              <a:ext cx="1934083" cy="307777"/>
            </a:xfrm>
            <a:prstGeom prst="rect">
              <a:avLst/>
            </a:prstGeom>
            <a:noFill/>
          </p:spPr>
          <p:txBody>
            <a:bodyPr wrap="square" rtlCol="0">
              <a:spAutoFit/>
            </a:bodyPr>
            <a:lstStyle/>
            <a:p>
              <a:r>
                <a:rPr lang="zh-CN" altLang="en-US" sz="1400" b="1" dirty="0">
                  <a:solidFill>
                    <a:srgbClr val="FF0000"/>
                  </a:solidFill>
                  <a:latin typeface="等线" panose="02010600030101010101" pitchFamily="2" charset="-122"/>
                  <a:ea typeface="等线" panose="02010600030101010101" pitchFamily="2" charset="-122"/>
                </a:rPr>
                <a:t>美国 </a:t>
              </a:r>
              <a:r>
                <a:rPr lang="en-US" altLang="zh-CN" sz="1400" b="1" dirty="0" smtClean="0">
                  <a:solidFill>
                    <a:srgbClr val="FF0000"/>
                  </a:solidFill>
                  <a:latin typeface="等线" panose="02010600030101010101" pitchFamily="2" charset="-122"/>
                  <a:ea typeface="等线" panose="02010600030101010101" pitchFamily="2" charset="-122"/>
                </a:rPr>
                <a:t>+12.0% </a:t>
              </a:r>
              <a:r>
                <a:rPr lang="zh-CN" altLang="en-US" sz="1400" b="1" dirty="0" smtClean="0">
                  <a:solidFill>
                    <a:srgbClr val="FF0000"/>
                  </a:solidFill>
                  <a:latin typeface="等线" panose="02010600030101010101" pitchFamily="2" charset="-122"/>
                  <a:ea typeface="等线" panose="02010600030101010101" pitchFamily="2" charset="-122"/>
                </a:rPr>
                <a:t>（</a:t>
              </a:r>
              <a:r>
                <a:rPr lang="en-US" altLang="zh-CN" sz="1400" b="1" dirty="0" smtClean="0">
                  <a:solidFill>
                    <a:srgbClr val="FF0000"/>
                  </a:solidFill>
                  <a:latin typeface="等线" panose="02010600030101010101" pitchFamily="2" charset="-122"/>
                  <a:ea typeface="等线" panose="02010600030101010101" pitchFamily="2" charset="-122"/>
                </a:rPr>
                <a:t>1</a:t>
              </a:r>
              <a:r>
                <a:rPr lang="zh-CN" altLang="en-US" sz="1400" b="1" dirty="0" smtClean="0">
                  <a:solidFill>
                    <a:srgbClr val="FF0000"/>
                  </a:solidFill>
                  <a:latin typeface="等线" panose="02010600030101010101" pitchFamily="2" charset="-122"/>
                  <a:ea typeface="等线" panose="02010600030101010101" pitchFamily="2" charset="-122"/>
                </a:rPr>
                <a:t>月</a:t>
              </a:r>
              <a:r>
                <a:rPr lang="zh-CN" altLang="en-US" sz="1400" b="1" dirty="0">
                  <a:solidFill>
                    <a:srgbClr val="FF0000"/>
                  </a:solidFill>
                  <a:latin typeface="等线" panose="02010600030101010101" pitchFamily="2" charset="-122"/>
                  <a:ea typeface="等线" panose="02010600030101010101" pitchFamily="2" charset="-122"/>
                </a:rPr>
                <a:t>）</a:t>
              </a:r>
            </a:p>
          </p:txBody>
        </p:sp>
        <p:cxnSp>
          <p:nvCxnSpPr>
            <p:cNvPr id="470" name="直接连接符 469"/>
            <p:cNvCxnSpPr/>
            <p:nvPr/>
          </p:nvCxnSpPr>
          <p:spPr>
            <a:xfrm>
              <a:off x="1042221" y="3048261"/>
              <a:ext cx="16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71" name="文本框 470"/>
          <p:cNvSpPr txBox="1"/>
          <p:nvPr/>
        </p:nvSpPr>
        <p:spPr>
          <a:xfrm>
            <a:off x="1081710" y="2010384"/>
            <a:ext cx="2127682" cy="307777"/>
          </a:xfrm>
          <a:prstGeom prst="rect">
            <a:avLst/>
          </a:prstGeom>
          <a:noFill/>
        </p:spPr>
        <p:txBody>
          <a:bodyPr wrap="square" rtlCol="0">
            <a:spAutoFit/>
          </a:bodyPr>
          <a:lstStyle/>
          <a:p>
            <a:r>
              <a:rPr lang="zh-CN" altLang="en-US" sz="1400" b="1" dirty="0">
                <a:solidFill>
                  <a:srgbClr val="FF0000"/>
                </a:solidFill>
                <a:latin typeface="等线" panose="02010600030101010101" pitchFamily="2" charset="-122"/>
                <a:ea typeface="等线" panose="02010600030101010101" pitchFamily="2" charset="-122"/>
              </a:rPr>
              <a:t>加拿大 </a:t>
            </a:r>
            <a:r>
              <a:rPr lang="en-US" altLang="zh-CN" sz="1400" b="1" dirty="0" smtClean="0">
                <a:solidFill>
                  <a:srgbClr val="FF0000"/>
                </a:solidFill>
                <a:latin typeface="等线" panose="02010600030101010101" pitchFamily="2" charset="-122"/>
                <a:ea typeface="等线" panose="02010600030101010101" pitchFamily="2" charset="-122"/>
              </a:rPr>
              <a:t>+7.0% </a:t>
            </a:r>
            <a:r>
              <a:rPr lang="zh-CN" altLang="en-US" sz="1400" b="1" dirty="0" smtClean="0">
                <a:solidFill>
                  <a:srgbClr val="FF0000"/>
                </a:solidFill>
                <a:latin typeface="等线" panose="02010600030101010101" pitchFamily="2" charset="-122"/>
                <a:ea typeface="等线" panose="02010600030101010101" pitchFamily="2" charset="-122"/>
              </a:rPr>
              <a:t>（</a:t>
            </a:r>
            <a:r>
              <a:rPr lang="en-US" altLang="zh-CN" sz="1400" b="1" dirty="0" smtClean="0">
                <a:solidFill>
                  <a:srgbClr val="FF0000"/>
                </a:solidFill>
                <a:latin typeface="等线" panose="02010600030101010101" pitchFamily="2" charset="-122"/>
                <a:ea typeface="等线" panose="02010600030101010101" pitchFamily="2" charset="-122"/>
              </a:rPr>
              <a:t>2</a:t>
            </a:r>
            <a:r>
              <a:rPr lang="zh-CN" altLang="en-US" sz="1400" b="1" dirty="0" smtClean="0">
                <a:solidFill>
                  <a:srgbClr val="FF0000"/>
                </a:solidFill>
                <a:latin typeface="等线" panose="02010600030101010101" pitchFamily="2" charset="-122"/>
                <a:ea typeface="等线" panose="02010600030101010101" pitchFamily="2" charset="-122"/>
              </a:rPr>
              <a:t>月</a:t>
            </a:r>
            <a:r>
              <a:rPr lang="zh-CN" altLang="en-US" sz="1400" b="1" dirty="0">
                <a:solidFill>
                  <a:srgbClr val="FF0000"/>
                </a:solidFill>
                <a:latin typeface="等线" panose="02010600030101010101" pitchFamily="2" charset="-122"/>
                <a:ea typeface="等线" panose="02010600030101010101" pitchFamily="2" charset="-122"/>
              </a:rPr>
              <a:t>）</a:t>
            </a:r>
          </a:p>
        </p:txBody>
      </p:sp>
      <p:cxnSp>
        <p:nvCxnSpPr>
          <p:cNvPr id="472" name="直接连接符 471"/>
          <p:cNvCxnSpPr/>
          <p:nvPr/>
        </p:nvCxnSpPr>
        <p:spPr>
          <a:xfrm>
            <a:off x="1056774" y="2307389"/>
            <a:ext cx="16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73" name="组合 472"/>
          <p:cNvGrpSpPr/>
          <p:nvPr/>
        </p:nvGrpSpPr>
        <p:grpSpPr>
          <a:xfrm>
            <a:off x="3186256" y="2436763"/>
            <a:ext cx="2199352" cy="307777"/>
            <a:chOff x="1042221" y="2751256"/>
            <a:chExt cx="2022633" cy="307777"/>
          </a:xfrm>
        </p:grpSpPr>
        <p:sp>
          <p:nvSpPr>
            <p:cNvPr id="474" name="文本框 473"/>
            <p:cNvSpPr txBox="1"/>
            <p:nvPr/>
          </p:nvSpPr>
          <p:spPr>
            <a:xfrm>
              <a:off x="1129914" y="2751256"/>
              <a:ext cx="1934940" cy="307777"/>
            </a:xfrm>
            <a:prstGeom prst="rect">
              <a:avLst/>
            </a:prstGeom>
            <a:noFill/>
          </p:spPr>
          <p:txBody>
            <a:bodyPr wrap="square" rtlCol="0">
              <a:spAutoFit/>
            </a:bodyPr>
            <a:lstStyle/>
            <a:p>
              <a:r>
                <a:rPr lang="zh-CN" altLang="en-US" sz="1400" b="1" dirty="0">
                  <a:solidFill>
                    <a:srgbClr val="FF0000"/>
                  </a:solidFill>
                  <a:latin typeface="等线" panose="02010600030101010101" pitchFamily="2" charset="-122"/>
                  <a:ea typeface="等线" panose="02010600030101010101" pitchFamily="2" charset="-122"/>
                </a:rPr>
                <a:t>葡萄牙 </a:t>
              </a:r>
              <a:r>
                <a:rPr lang="en-US" altLang="zh-CN" sz="1400" b="1" dirty="0" smtClean="0">
                  <a:solidFill>
                    <a:srgbClr val="FF0000"/>
                  </a:solidFill>
                  <a:latin typeface="等线" panose="02010600030101010101" pitchFamily="2" charset="-122"/>
                  <a:ea typeface="等线" panose="02010600030101010101" pitchFamily="2" charset="-122"/>
                </a:rPr>
                <a:t>+2.7% </a:t>
              </a:r>
              <a:r>
                <a:rPr lang="zh-CN" altLang="en-US" sz="1400" b="1" dirty="0" smtClean="0">
                  <a:solidFill>
                    <a:srgbClr val="FF0000"/>
                  </a:solidFill>
                  <a:latin typeface="等线" panose="02010600030101010101" pitchFamily="2" charset="-122"/>
                  <a:ea typeface="等线" panose="02010600030101010101" pitchFamily="2" charset="-122"/>
                </a:rPr>
                <a:t>（</a:t>
              </a:r>
              <a:r>
                <a:rPr lang="en-US" altLang="zh-CN" sz="1400" b="1" dirty="0" smtClean="0">
                  <a:solidFill>
                    <a:srgbClr val="FF0000"/>
                  </a:solidFill>
                  <a:latin typeface="等线" panose="02010600030101010101" pitchFamily="2" charset="-122"/>
                  <a:ea typeface="等线" panose="02010600030101010101" pitchFamily="2" charset="-122"/>
                </a:rPr>
                <a:t>2</a:t>
              </a:r>
              <a:r>
                <a:rPr lang="zh-CN" altLang="en-US" sz="1400" b="1" dirty="0" smtClean="0">
                  <a:solidFill>
                    <a:srgbClr val="FF0000"/>
                  </a:solidFill>
                  <a:latin typeface="等线" panose="02010600030101010101" pitchFamily="2" charset="-122"/>
                  <a:ea typeface="等线" panose="02010600030101010101" pitchFamily="2" charset="-122"/>
                </a:rPr>
                <a:t>月</a:t>
              </a:r>
              <a:r>
                <a:rPr lang="zh-CN" altLang="en-US" sz="1400" b="1" dirty="0">
                  <a:solidFill>
                    <a:srgbClr val="FF0000"/>
                  </a:solidFill>
                  <a:latin typeface="等线" panose="02010600030101010101" pitchFamily="2" charset="-122"/>
                  <a:ea typeface="等线" panose="02010600030101010101" pitchFamily="2" charset="-122"/>
                </a:rPr>
                <a:t>）</a:t>
              </a:r>
            </a:p>
          </p:txBody>
        </p:sp>
        <p:cxnSp>
          <p:nvCxnSpPr>
            <p:cNvPr id="475" name="直接连接符 474"/>
            <p:cNvCxnSpPr/>
            <p:nvPr/>
          </p:nvCxnSpPr>
          <p:spPr>
            <a:xfrm>
              <a:off x="1042221" y="3048261"/>
              <a:ext cx="16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76" name="组合 475"/>
          <p:cNvGrpSpPr/>
          <p:nvPr/>
        </p:nvGrpSpPr>
        <p:grpSpPr>
          <a:xfrm>
            <a:off x="5248030" y="2054513"/>
            <a:ext cx="2131110" cy="307777"/>
            <a:chOff x="1042221" y="2751256"/>
            <a:chExt cx="1959876" cy="307777"/>
          </a:xfrm>
        </p:grpSpPr>
        <p:sp>
          <p:nvSpPr>
            <p:cNvPr id="477" name="文本框 476"/>
            <p:cNvSpPr txBox="1"/>
            <p:nvPr/>
          </p:nvSpPr>
          <p:spPr>
            <a:xfrm>
              <a:off x="1067157" y="2751256"/>
              <a:ext cx="1934940" cy="307777"/>
            </a:xfrm>
            <a:prstGeom prst="rect">
              <a:avLst/>
            </a:prstGeom>
            <a:noFill/>
          </p:spPr>
          <p:txBody>
            <a:bodyPr wrap="square" rtlCol="0">
              <a:spAutoFit/>
            </a:bodyPr>
            <a:lstStyle/>
            <a:p>
              <a:r>
                <a:rPr lang="zh-CN" altLang="en-US" sz="1400" b="1" dirty="0">
                  <a:solidFill>
                    <a:srgbClr val="FF0000"/>
                  </a:solidFill>
                  <a:latin typeface="等线" panose="02010600030101010101" pitchFamily="2" charset="-122"/>
                  <a:ea typeface="等线" panose="02010600030101010101" pitchFamily="2" charset="-122"/>
                </a:rPr>
                <a:t>荷兰 </a:t>
              </a:r>
              <a:r>
                <a:rPr lang="en-US" altLang="zh-CN" sz="1400" b="1" dirty="0" smtClean="0">
                  <a:solidFill>
                    <a:srgbClr val="FF0000"/>
                  </a:solidFill>
                  <a:latin typeface="等线" panose="02010600030101010101" pitchFamily="2" charset="-122"/>
                  <a:ea typeface="等线" panose="02010600030101010101" pitchFamily="2" charset="-122"/>
                </a:rPr>
                <a:t>+10.3% </a:t>
              </a:r>
              <a:r>
                <a:rPr lang="zh-CN" altLang="en-US" sz="1400" b="1" dirty="0" smtClean="0">
                  <a:solidFill>
                    <a:srgbClr val="FF0000"/>
                  </a:solidFill>
                  <a:latin typeface="等线" panose="02010600030101010101" pitchFamily="2" charset="-122"/>
                  <a:ea typeface="等线" panose="02010600030101010101" pitchFamily="2" charset="-122"/>
                </a:rPr>
                <a:t>（</a:t>
              </a:r>
              <a:r>
                <a:rPr lang="en-US" altLang="zh-CN" sz="1400" b="1" dirty="0" smtClean="0">
                  <a:solidFill>
                    <a:srgbClr val="FF0000"/>
                  </a:solidFill>
                  <a:latin typeface="等线" panose="02010600030101010101" pitchFamily="2" charset="-122"/>
                  <a:ea typeface="等线" panose="02010600030101010101" pitchFamily="2" charset="-122"/>
                </a:rPr>
                <a:t>2</a:t>
              </a:r>
              <a:r>
                <a:rPr lang="zh-CN" altLang="en-US" sz="1400" b="1" dirty="0" smtClean="0">
                  <a:solidFill>
                    <a:srgbClr val="FF0000"/>
                  </a:solidFill>
                  <a:latin typeface="等线" panose="02010600030101010101" pitchFamily="2" charset="-122"/>
                  <a:ea typeface="等线" panose="02010600030101010101" pitchFamily="2" charset="-122"/>
                </a:rPr>
                <a:t>月</a:t>
              </a:r>
              <a:r>
                <a:rPr lang="zh-CN" altLang="en-US" sz="1400" b="1" dirty="0">
                  <a:solidFill>
                    <a:srgbClr val="FF0000"/>
                  </a:solidFill>
                  <a:latin typeface="等线" panose="02010600030101010101" pitchFamily="2" charset="-122"/>
                  <a:ea typeface="等线" panose="02010600030101010101" pitchFamily="2" charset="-122"/>
                </a:rPr>
                <a:t>）</a:t>
              </a:r>
            </a:p>
          </p:txBody>
        </p:sp>
        <p:cxnSp>
          <p:nvCxnSpPr>
            <p:cNvPr id="478" name="直接连接符 477"/>
            <p:cNvCxnSpPr/>
            <p:nvPr/>
          </p:nvCxnSpPr>
          <p:spPr>
            <a:xfrm>
              <a:off x="1042221" y="3048261"/>
              <a:ext cx="16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79" name="组合 478"/>
          <p:cNvGrpSpPr/>
          <p:nvPr/>
        </p:nvGrpSpPr>
        <p:grpSpPr>
          <a:xfrm>
            <a:off x="8518387" y="3084356"/>
            <a:ext cx="2390190" cy="311787"/>
            <a:chOff x="643288" y="2703737"/>
            <a:chExt cx="2198139" cy="311787"/>
          </a:xfrm>
        </p:grpSpPr>
        <p:sp>
          <p:nvSpPr>
            <p:cNvPr id="480" name="文本框 479"/>
            <p:cNvSpPr txBox="1"/>
            <p:nvPr/>
          </p:nvSpPr>
          <p:spPr>
            <a:xfrm>
              <a:off x="906487" y="2703737"/>
              <a:ext cx="1934940" cy="307777"/>
            </a:xfrm>
            <a:prstGeom prst="rect">
              <a:avLst/>
            </a:prstGeom>
            <a:noFill/>
          </p:spPr>
          <p:txBody>
            <a:bodyPr wrap="square" rtlCol="0">
              <a:spAutoFit/>
            </a:bodyPr>
            <a:lstStyle/>
            <a:p>
              <a:r>
                <a:rPr lang="zh-CN" altLang="en-US" sz="1400" b="1" dirty="0">
                  <a:solidFill>
                    <a:srgbClr val="FF0000"/>
                  </a:solidFill>
                  <a:latin typeface="等线" panose="02010600030101010101" pitchFamily="2" charset="-122"/>
                  <a:ea typeface="等线" panose="02010600030101010101" pitchFamily="2" charset="-122"/>
                </a:rPr>
                <a:t>香港 </a:t>
              </a:r>
              <a:r>
                <a:rPr lang="en-US" altLang="zh-CN" sz="1400" b="1" dirty="0" smtClean="0">
                  <a:solidFill>
                    <a:srgbClr val="FF0000"/>
                  </a:solidFill>
                  <a:latin typeface="等线" panose="02010600030101010101" pitchFamily="2" charset="-122"/>
                  <a:ea typeface="等线" panose="02010600030101010101" pitchFamily="2" charset="-122"/>
                </a:rPr>
                <a:t>0.1% </a:t>
              </a:r>
              <a:r>
                <a:rPr lang="zh-CN" altLang="en-US" sz="1400" b="1" dirty="0" smtClean="0">
                  <a:solidFill>
                    <a:srgbClr val="FF0000"/>
                  </a:solidFill>
                  <a:latin typeface="等线" panose="02010600030101010101" pitchFamily="2" charset="-122"/>
                  <a:ea typeface="等线" panose="02010600030101010101" pitchFamily="2" charset="-122"/>
                </a:rPr>
                <a:t>（</a:t>
              </a:r>
              <a:r>
                <a:rPr lang="en-US" altLang="zh-CN" sz="1400" b="1" dirty="0" smtClean="0">
                  <a:solidFill>
                    <a:srgbClr val="FF0000"/>
                  </a:solidFill>
                  <a:latin typeface="等线" panose="02010600030101010101" pitchFamily="2" charset="-122"/>
                  <a:ea typeface="等线" panose="02010600030101010101" pitchFamily="2" charset="-122"/>
                </a:rPr>
                <a:t>1</a:t>
              </a:r>
              <a:r>
                <a:rPr lang="zh-CN" altLang="en-US" sz="1400" b="1" dirty="0" smtClean="0">
                  <a:solidFill>
                    <a:srgbClr val="FF0000"/>
                  </a:solidFill>
                  <a:latin typeface="等线" panose="02010600030101010101" pitchFamily="2" charset="-122"/>
                  <a:ea typeface="等线" panose="02010600030101010101" pitchFamily="2" charset="-122"/>
                </a:rPr>
                <a:t>月</a:t>
              </a:r>
              <a:r>
                <a:rPr lang="zh-CN" altLang="en-US" sz="1400" b="1" dirty="0">
                  <a:solidFill>
                    <a:srgbClr val="FF0000"/>
                  </a:solidFill>
                  <a:latin typeface="等线" panose="02010600030101010101" pitchFamily="2" charset="-122"/>
                  <a:ea typeface="等线" panose="02010600030101010101" pitchFamily="2" charset="-122"/>
                </a:rPr>
                <a:t>）</a:t>
              </a:r>
            </a:p>
          </p:txBody>
        </p:sp>
        <p:cxnSp>
          <p:nvCxnSpPr>
            <p:cNvPr id="481" name="直接连接符 480"/>
            <p:cNvCxnSpPr/>
            <p:nvPr/>
          </p:nvCxnSpPr>
          <p:spPr>
            <a:xfrm>
              <a:off x="643288" y="3015524"/>
              <a:ext cx="18209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82" name="组合 481"/>
          <p:cNvGrpSpPr/>
          <p:nvPr/>
        </p:nvGrpSpPr>
        <p:grpSpPr>
          <a:xfrm>
            <a:off x="8850100" y="2441392"/>
            <a:ext cx="1863985" cy="307777"/>
            <a:chOff x="1042221" y="2751256"/>
            <a:chExt cx="1863985" cy="307777"/>
          </a:xfrm>
        </p:grpSpPr>
        <p:sp>
          <p:nvSpPr>
            <p:cNvPr id="483" name="文本框 482"/>
            <p:cNvSpPr txBox="1"/>
            <p:nvPr/>
          </p:nvSpPr>
          <p:spPr>
            <a:xfrm>
              <a:off x="1067157" y="2751256"/>
              <a:ext cx="1839049" cy="307777"/>
            </a:xfrm>
            <a:prstGeom prst="rect">
              <a:avLst/>
            </a:prstGeom>
            <a:noFill/>
          </p:spPr>
          <p:txBody>
            <a:bodyPr wrap="square" rtlCol="0">
              <a:spAutoFit/>
            </a:bodyPr>
            <a:lstStyle/>
            <a:p>
              <a:r>
                <a:rPr lang="zh-CN" altLang="en-US" sz="1400" b="1" dirty="0">
                  <a:solidFill>
                    <a:srgbClr val="FF0000"/>
                  </a:solidFill>
                  <a:latin typeface="等线" panose="02010600030101010101" pitchFamily="2" charset="-122"/>
                  <a:ea typeface="等线" panose="02010600030101010101" pitchFamily="2" charset="-122"/>
                </a:rPr>
                <a:t>韩国 </a:t>
              </a:r>
              <a:r>
                <a:rPr lang="en-US" altLang="zh-CN" sz="1400" b="1" dirty="0" smtClean="0">
                  <a:solidFill>
                    <a:srgbClr val="FF0000"/>
                  </a:solidFill>
                  <a:latin typeface="等线" panose="02010600030101010101" pitchFamily="2" charset="-122"/>
                  <a:ea typeface="等线" panose="02010600030101010101" pitchFamily="2" charset="-122"/>
                </a:rPr>
                <a:t>+10.3% </a:t>
              </a:r>
              <a:r>
                <a:rPr lang="zh-CN" altLang="en-US" sz="1400" b="1" dirty="0" smtClean="0">
                  <a:solidFill>
                    <a:srgbClr val="FF0000"/>
                  </a:solidFill>
                  <a:latin typeface="等线" panose="02010600030101010101" pitchFamily="2" charset="-122"/>
                  <a:ea typeface="等线" panose="02010600030101010101" pitchFamily="2" charset="-122"/>
                </a:rPr>
                <a:t>（</a:t>
              </a:r>
              <a:r>
                <a:rPr lang="en-US" altLang="zh-CN" sz="1400" b="1" dirty="0">
                  <a:solidFill>
                    <a:srgbClr val="FF0000"/>
                  </a:solidFill>
                  <a:latin typeface="等线" panose="02010600030101010101" pitchFamily="2" charset="-122"/>
                  <a:ea typeface="等线" panose="02010600030101010101" pitchFamily="2" charset="-122"/>
                </a:rPr>
                <a:t>2</a:t>
              </a:r>
              <a:r>
                <a:rPr lang="zh-CN" altLang="en-US" sz="1400" b="1" dirty="0" smtClean="0">
                  <a:solidFill>
                    <a:srgbClr val="FF0000"/>
                  </a:solidFill>
                  <a:latin typeface="等线" panose="02010600030101010101" pitchFamily="2" charset="-122"/>
                  <a:ea typeface="等线" panose="02010600030101010101" pitchFamily="2" charset="-122"/>
                </a:rPr>
                <a:t>月</a:t>
              </a:r>
              <a:r>
                <a:rPr lang="zh-CN" altLang="en-US" sz="1400" b="1" dirty="0">
                  <a:solidFill>
                    <a:srgbClr val="FF0000"/>
                  </a:solidFill>
                  <a:latin typeface="等线" panose="02010600030101010101" pitchFamily="2" charset="-122"/>
                  <a:ea typeface="等线" panose="02010600030101010101" pitchFamily="2" charset="-122"/>
                </a:rPr>
                <a:t>）</a:t>
              </a:r>
            </a:p>
          </p:txBody>
        </p:sp>
        <p:cxnSp>
          <p:nvCxnSpPr>
            <p:cNvPr id="484" name="直接连接符 483"/>
            <p:cNvCxnSpPr/>
            <p:nvPr/>
          </p:nvCxnSpPr>
          <p:spPr>
            <a:xfrm>
              <a:off x="1042221" y="3048261"/>
              <a:ext cx="16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85" name="组合 484"/>
          <p:cNvGrpSpPr/>
          <p:nvPr/>
        </p:nvGrpSpPr>
        <p:grpSpPr>
          <a:xfrm>
            <a:off x="9462636" y="4907219"/>
            <a:ext cx="2131110" cy="307777"/>
            <a:chOff x="1042221" y="2751256"/>
            <a:chExt cx="1959876" cy="307777"/>
          </a:xfrm>
        </p:grpSpPr>
        <p:sp>
          <p:nvSpPr>
            <p:cNvPr id="486" name="文本框 485"/>
            <p:cNvSpPr txBox="1"/>
            <p:nvPr/>
          </p:nvSpPr>
          <p:spPr>
            <a:xfrm>
              <a:off x="1067157" y="2751256"/>
              <a:ext cx="1934940" cy="307777"/>
            </a:xfrm>
            <a:prstGeom prst="rect">
              <a:avLst/>
            </a:prstGeom>
            <a:noFill/>
          </p:spPr>
          <p:txBody>
            <a:bodyPr wrap="square" rtlCol="0">
              <a:spAutoFit/>
            </a:bodyPr>
            <a:lstStyle/>
            <a:p>
              <a:r>
                <a:rPr lang="zh-CN" altLang="en-US" sz="1400" b="1" dirty="0">
                  <a:solidFill>
                    <a:srgbClr val="FF0000"/>
                  </a:solidFill>
                  <a:latin typeface="等线" panose="02010600030101010101" pitchFamily="2" charset="-122"/>
                  <a:ea typeface="等线" panose="02010600030101010101" pitchFamily="2" charset="-122"/>
                </a:rPr>
                <a:t>澳洲 </a:t>
              </a:r>
              <a:r>
                <a:rPr lang="en-US" altLang="zh-CN" sz="1400" b="1" dirty="0" smtClean="0">
                  <a:solidFill>
                    <a:srgbClr val="FF0000"/>
                  </a:solidFill>
                  <a:latin typeface="等线" panose="02010600030101010101" pitchFamily="2" charset="-122"/>
                  <a:ea typeface="等线" panose="02010600030101010101" pitchFamily="2" charset="-122"/>
                </a:rPr>
                <a:t>+3.6% </a:t>
              </a:r>
              <a:r>
                <a:rPr lang="zh-CN" altLang="en-US" sz="1400" b="1" dirty="0" smtClean="0">
                  <a:solidFill>
                    <a:srgbClr val="FF0000"/>
                  </a:solidFill>
                  <a:latin typeface="等线" panose="02010600030101010101" pitchFamily="2" charset="-122"/>
                  <a:ea typeface="等线" panose="02010600030101010101" pitchFamily="2" charset="-122"/>
                </a:rPr>
                <a:t>（四季度</a:t>
              </a:r>
              <a:r>
                <a:rPr lang="zh-CN" altLang="en-US" sz="1400" b="1" dirty="0">
                  <a:solidFill>
                    <a:srgbClr val="FF0000"/>
                  </a:solidFill>
                  <a:latin typeface="等线" panose="02010600030101010101" pitchFamily="2" charset="-122"/>
                  <a:ea typeface="等线" panose="02010600030101010101" pitchFamily="2" charset="-122"/>
                </a:rPr>
                <a:t>）</a:t>
              </a:r>
            </a:p>
          </p:txBody>
        </p:sp>
        <p:cxnSp>
          <p:nvCxnSpPr>
            <p:cNvPr id="487" name="直接连接符 486"/>
            <p:cNvCxnSpPr/>
            <p:nvPr/>
          </p:nvCxnSpPr>
          <p:spPr>
            <a:xfrm>
              <a:off x="1042221" y="3048261"/>
              <a:ext cx="16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88" name="文本框 487"/>
          <p:cNvSpPr txBox="1"/>
          <p:nvPr/>
        </p:nvSpPr>
        <p:spPr>
          <a:xfrm>
            <a:off x="4362548" y="1550323"/>
            <a:ext cx="1839049" cy="307777"/>
          </a:xfrm>
          <a:prstGeom prst="rect">
            <a:avLst/>
          </a:prstGeom>
          <a:noFill/>
        </p:spPr>
        <p:txBody>
          <a:bodyPr wrap="square" rtlCol="0">
            <a:spAutoFit/>
          </a:bodyPr>
          <a:lstStyle/>
          <a:p>
            <a:r>
              <a:rPr lang="zh-CN" altLang="en-US" sz="1400" b="1" dirty="0">
                <a:latin typeface="等线" panose="02010600030101010101" pitchFamily="2" charset="-122"/>
                <a:ea typeface="等线" panose="02010600030101010101" pitchFamily="2" charset="-122"/>
              </a:rPr>
              <a:t>芬兰 </a:t>
            </a:r>
            <a:r>
              <a:rPr lang="en-US" altLang="zh-CN" sz="1400" b="1" dirty="0" smtClean="0">
                <a:latin typeface="等线" panose="02010600030101010101" pitchFamily="2" charset="-122"/>
                <a:ea typeface="等线" panose="02010600030101010101" pitchFamily="2" charset="-122"/>
              </a:rPr>
              <a:t>0% </a:t>
            </a:r>
            <a:r>
              <a:rPr lang="zh-CN" altLang="en-US" sz="1400" b="1" dirty="0" smtClean="0">
                <a:latin typeface="等线" panose="02010600030101010101" pitchFamily="2" charset="-122"/>
                <a:ea typeface="等线" panose="02010600030101010101" pitchFamily="2" charset="-122"/>
              </a:rPr>
              <a:t>（</a:t>
            </a:r>
            <a:r>
              <a:rPr lang="en-US" altLang="zh-CN" sz="1400" b="1" dirty="0" smtClean="0">
                <a:latin typeface="等线" panose="02010600030101010101" pitchFamily="2" charset="-122"/>
                <a:ea typeface="等线" panose="02010600030101010101" pitchFamily="2" charset="-122"/>
              </a:rPr>
              <a:t>1</a:t>
            </a:r>
            <a:r>
              <a:rPr lang="zh-CN" altLang="en-US" sz="1400" b="1" dirty="0" smtClean="0">
                <a:latin typeface="等线" panose="02010600030101010101" pitchFamily="2" charset="-122"/>
                <a:ea typeface="等线" panose="02010600030101010101" pitchFamily="2" charset="-122"/>
              </a:rPr>
              <a:t>月</a:t>
            </a:r>
            <a:r>
              <a:rPr lang="zh-CN" altLang="en-US" sz="1400" b="1" dirty="0">
                <a:latin typeface="等线" panose="02010600030101010101" pitchFamily="2" charset="-122"/>
                <a:ea typeface="等线" panose="02010600030101010101" pitchFamily="2" charset="-122"/>
              </a:rPr>
              <a:t>）</a:t>
            </a:r>
          </a:p>
        </p:txBody>
      </p:sp>
      <p:cxnSp>
        <p:nvCxnSpPr>
          <p:cNvPr id="489" name="直接连接符 488"/>
          <p:cNvCxnSpPr/>
          <p:nvPr/>
        </p:nvCxnSpPr>
        <p:spPr>
          <a:xfrm>
            <a:off x="4403853" y="1821811"/>
            <a:ext cx="151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0" name="文本框 489"/>
          <p:cNvSpPr txBox="1"/>
          <p:nvPr/>
        </p:nvSpPr>
        <p:spPr>
          <a:xfrm>
            <a:off x="4465288" y="5051618"/>
            <a:ext cx="1839049" cy="307777"/>
          </a:xfrm>
          <a:prstGeom prst="rect">
            <a:avLst/>
          </a:prstGeom>
          <a:noFill/>
        </p:spPr>
        <p:txBody>
          <a:bodyPr wrap="square" rtlCol="0">
            <a:spAutoFit/>
          </a:bodyPr>
          <a:lstStyle/>
          <a:p>
            <a:r>
              <a:rPr lang="zh-CN" altLang="en-US" sz="1400" b="1" dirty="0">
                <a:solidFill>
                  <a:srgbClr val="FF0000"/>
                </a:solidFill>
                <a:latin typeface="等线" panose="02010600030101010101" pitchFamily="2" charset="-122"/>
                <a:ea typeface="等线" panose="02010600030101010101" pitchFamily="2" charset="-122"/>
              </a:rPr>
              <a:t>南非 </a:t>
            </a:r>
            <a:r>
              <a:rPr lang="en-US" altLang="zh-CN" sz="1400" b="1" dirty="0" smtClean="0">
                <a:solidFill>
                  <a:srgbClr val="FF0000"/>
                </a:solidFill>
                <a:latin typeface="等线" panose="02010600030101010101" pitchFamily="2" charset="-122"/>
                <a:ea typeface="等线" panose="02010600030101010101" pitchFamily="2" charset="-122"/>
              </a:rPr>
              <a:t>+4.2% </a:t>
            </a:r>
            <a:r>
              <a:rPr lang="zh-CN" altLang="en-US" sz="1400" b="1" dirty="0" smtClean="0">
                <a:solidFill>
                  <a:srgbClr val="FF0000"/>
                </a:solidFill>
                <a:latin typeface="等线" panose="02010600030101010101" pitchFamily="2" charset="-122"/>
                <a:ea typeface="等线" panose="02010600030101010101" pitchFamily="2" charset="-122"/>
              </a:rPr>
              <a:t>（</a:t>
            </a:r>
            <a:r>
              <a:rPr lang="en-US" altLang="zh-CN" sz="1400" b="1" dirty="0" smtClean="0">
                <a:solidFill>
                  <a:srgbClr val="FF0000"/>
                </a:solidFill>
                <a:latin typeface="等线" panose="02010600030101010101" pitchFamily="2" charset="-122"/>
                <a:ea typeface="等线" panose="02010600030101010101" pitchFamily="2" charset="-122"/>
              </a:rPr>
              <a:t>2</a:t>
            </a:r>
            <a:r>
              <a:rPr lang="zh-CN" altLang="en-US" sz="1400" b="1" dirty="0" smtClean="0">
                <a:solidFill>
                  <a:srgbClr val="FF0000"/>
                </a:solidFill>
                <a:latin typeface="等线" panose="02010600030101010101" pitchFamily="2" charset="-122"/>
                <a:ea typeface="等线" panose="02010600030101010101" pitchFamily="2" charset="-122"/>
              </a:rPr>
              <a:t>月</a:t>
            </a:r>
            <a:r>
              <a:rPr lang="zh-CN" altLang="en-US" sz="1400" b="1" dirty="0">
                <a:solidFill>
                  <a:srgbClr val="FF0000"/>
                </a:solidFill>
                <a:latin typeface="等线" panose="02010600030101010101" pitchFamily="2" charset="-122"/>
                <a:ea typeface="等线" panose="02010600030101010101" pitchFamily="2" charset="-122"/>
              </a:rPr>
              <a:t>）</a:t>
            </a:r>
          </a:p>
        </p:txBody>
      </p:sp>
      <p:cxnSp>
        <p:nvCxnSpPr>
          <p:cNvPr id="491" name="直接连接符 490"/>
          <p:cNvCxnSpPr/>
          <p:nvPr/>
        </p:nvCxnSpPr>
        <p:spPr>
          <a:xfrm>
            <a:off x="4506593" y="5323106"/>
            <a:ext cx="151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92" name="组合 491"/>
          <p:cNvGrpSpPr/>
          <p:nvPr/>
        </p:nvGrpSpPr>
        <p:grpSpPr>
          <a:xfrm>
            <a:off x="2211853" y="4526972"/>
            <a:ext cx="1863985" cy="307777"/>
            <a:chOff x="1042221" y="2751256"/>
            <a:chExt cx="1863985" cy="307777"/>
          </a:xfrm>
        </p:grpSpPr>
        <p:sp>
          <p:nvSpPr>
            <p:cNvPr id="493" name="文本框 492"/>
            <p:cNvSpPr txBox="1"/>
            <p:nvPr/>
          </p:nvSpPr>
          <p:spPr>
            <a:xfrm>
              <a:off x="1067157" y="2751256"/>
              <a:ext cx="1839049" cy="307777"/>
            </a:xfrm>
            <a:prstGeom prst="rect">
              <a:avLst/>
            </a:prstGeom>
            <a:noFill/>
          </p:spPr>
          <p:txBody>
            <a:bodyPr wrap="square" rtlCol="0">
              <a:spAutoFit/>
            </a:bodyPr>
            <a:lstStyle/>
            <a:p>
              <a:r>
                <a:rPr lang="zh-CN" altLang="en-US" sz="1400" b="1" dirty="0">
                  <a:solidFill>
                    <a:srgbClr val="FF0000"/>
                  </a:solidFill>
                  <a:latin typeface="等线" panose="02010600030101010101" pitchFamily="2" charset="-122"/>
                  <a:ea typeface="等线" panose="02010600030101010101" pitchFamily="2" charset="-122"/>
                </a:rPr>
                <a:t>巴西 </a:t>
              </a:r>
              <a:r>
                <a:rPr lang="en-US" altLang="zh-CN" sz="1400" b="1" dirty="0" smtClean="0">
                  <a:solidFill>
                    <a:srgbClr val="FF0000"/>
                  </a:solidFill>
                  <a:latin typeface="等线" panose="02010600030101010101" pitchFamily="2" charset="-122"/>
                  <a:ea typeface="等线" panose="02010600030101010101" pitchFamily="2" charset="-122"/>
                </a:rPr>
                <a:t>+8.4% </a:t>
              </a:r>
              <a:r>
                <a:rPr lang="zh-CN" altLang="en-US" sz="1400" b="1" dirty="0" smtClean="0">
                  <a:solidFill>
                    <a:srgbClr val="FF0000"/>
                  </a:solidFill>
                  <a:latin typeface="等线" panose="02010600030101010101" pitchFamily="2" charset="-122"/>
                  <a:ea typeface="等线" panose="02010600030101010101" pitchFamily="2" charset="-122"/>
                </a:rPr>
                <a:t>（</a:t>
              </a:r>
              <a:r>
                <a:rPr lang="en-US" altLang="zh-CN" sz="1400" b="1" dirty="0" smtClean="0">
                  <a:solidFill>
                    <a:srgbClr val="FF0000"/>
                  </a:solidFill>
                  <a:latin typeface="等线" panose="02010600030101010101" pitchFamily="2" charset="-122"/>
                  <a:ea typeface="等线" panose="02010600030101010101" pitchFamily="2" charset="-122"/>
                </a:rPr>
                <a:t>1</a:t>
              </a:r>
              <a:r>
                <a:rPr lang="zh-CN" altLang="en-US" sz="1400" b="1" dirty="0" smtClean="0">
                  <a:solidFill>
                    <a:srgbClr val="FF0000"/>
                  </a:solidFill>
                  <a:latin typeface="等线" panose="02010600030101010101" pitchFamily="2" charset="-122"/>
                  <a:ea typeface="等线" panose="02010600030101010101" pitchFamily="2" charset="-122"/>
                </a:rPr>
                <a:t>月</a:t>
              </a:r>
              <a:r>
                <a:rPr lang="zh-CN" altLang="en-US" sz="1400" b="1" dirty="0">
                  <a:solidFill>
                    <a:srgbClr val="FF0000"/>
                  </a:solidFill>
                  <a:latin typeface="等线" panose="02010600030101010101" pitchFamily="2" charset="-122"/>
                  <a:ea typeface="等线" panose="02010600030101010101" pitchFamily="2" charset="-122"/>
                </a:rPr>
                <a:t>）</a:t>
              </a:r>
            </a:p>
          </p:txBody>
        </p:sp>
        <p:cxnSp>
          <p:nvCxnSpPr>
            <p:cNvPr id="494" name="直接连接符 493"/>
            <p:cNvCxnSpPr/>
            <p:nvPr/>
          </p:nvCxnSpPr>
          <p:spPr>
            <a:xfrm>
              <a:off x="1042221" y="3048261"/>
              <a:ext cx="16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95" name="组合 494"/>
          <p:cNvGrpSpPr/>
          <p:nvPr/>
        </p:nvGrpSpPr>
        <p:grpSpPr>
          <a:xfrm>
            <a:off x="6847042" y="3008182"/>
            <a:ext cx="2131110" cy="307777"/>
            <a:chOff x="1042221" y="2751256"/>
            <a:chExt cx="1959876" cy="307777"/>
          </a:xfrm>
        </p:grpSpPr>
        <p:sp>
          <p:nvSpPr>
            <p:cNvPr id="496" name="文本框 495"/>
            <p:cNvSpPr txBox="1"/>
            <p:nvPr/>
          </p:nvSpPr>
          <p:spPr>
            <a:xfrm>
              <a:off x="1067157" y="2751256"/>
              <a:ext cx="1934940" cy="307777"/>
            </a:xfrm>
            <a:prstGeom prst="rect">
              <a:avLst/>
            </a:prstGeom>
            <a:noFill/>
          </p:spPr>
          <p:txBody>
            <a:bodyPr wrap="square" rtlCol="0">
              <a:spAutoFit/>
            </a:bodyPr>
            <a:lstStyle/>
            <a:p>
              <a:r>
                <a:rPr lang="zh-CN" altLang="en-US" sz="1400" b="1" dirty="0">
                  <a:solidFill>
                    <a:srgbClr val="FF0000"/>
                  </a:solidFill>
                  <a:latin typeface="等线" panose="02010600030101010101" pitchFamily="2" charset="-122"/>
                  <a:ea typeface="等线" panose="02010600030101010101" pitchFamily="2" charset="-122"/>
                </a:rPr>
                <a:t>阿联酋 </a:t>
              </a:r>
              <a:r>
                <a:rPr lang="en-US" altLang="zh-CN" sz="1400" b="1" dirty="0" smtClean="0">
                  <a:solidFill>
                    <a:srgbClr val="FF0000"/>
                  </a:solidFill>
                  <a:latin typeface="等线" panose="02010600030101010101" pitchFamily="2" charset="-122"/>
                  <a:ea typeface="等线" panose="02010600030101010101" pitchFamily="2" charset="-122"/>
                </a:rPr>
                <a:t>+1.3% </a:t>
              </a:r>
              <a:r>
                <a:rPr lang="zh-CN" altLang="en-US" sz="1400" b="1" dirty="0" smtClean="0">
                  <a:solidFill>
                    <a:srgbClr val="FF0000"/>
                  </a:solidFill>
                  <a:latin typeface="等线" panose="02010600030101010101" pitchFamily="2" charset="-122"/>
                  <a:ea typeface="等线" panose="02010600030101010101" pitchFamily="2" charset="-122"/>
                </a:rPr>
                <a:t>（</a:t>
              </a:r>
              <a:r>
                <a:rPr lang="en-US" altLang="zh-CN" sz="1400" b="1" dirty="0" smtClean="0">
                  <a:solidFill>
                    <a:srgbClr val="FF0000"/>
                  </a:solidFill>
                  <a:latin typeface="等线" panose="02010600030101010101" pitchFamily="2" charset="-122"/>
                  <a:ea typeface="等线" panose="02010600030101010101" pitchFamily="2" charset="-122"/>
                </a:rPr>
                <a:t>2</a:t>
              </a:r>
              <a:r>
                <a:rPr lang="zh-CN" altLang="en-US" sz="1400" b="1" dirty="0" smtClean="0">
                  <a:solidFill>
                    <a:srgbClr val="FF0000"/>
                  </a:solidFill>
                  <a:latin typeface="等线" panose="02010600030101010101" pitchFamily="2" charset="-122"/>
                  <a:ea typeface="等线" panose="02010600030101010101" pitchFamily="2" charset="-122"/>
                </a:rPr>
                <a:t>月</a:t>
              </a:r>
              <a:r>
                <a:rPr lang="zh-CN" altLang="en-US" sz="1400" b="1" dirty="0">
                  <a:solidFill>
                    <a:srgbClr val="FF0000"/>
                  </a:solidFill>
                  <a:latin typeface="等线" panose="02010600030101010101" pitchFamily="2" charset="-122"/>
                  <a:ea typeface="等线" panose="02010600030101010101" pitchFamily="2" charset="-122"/>
                </a:rPr>
                <a:t>）</a:t>
              </a:r>
            </a:p>
          </p:txBody>
        </p:sp>
        <p:cxnSp>
          <p:nvCxnSpPr>
            <p:cNvPr id="497" name="直接连接符 496"/>
            <p:cNvCxnSpPr/>
            <p:nvPr/>
          </p:nvCxnSpPr>
          <p:spPr>
            <a:xfrm>
              <a:off x="1042221" y="3048261"/>
              <a:ext cx="16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98" name="文本框 497">
            <a:extLst>
              <a:ext uri="{FF2B5EF4-FFF2-40B4-BE49-F238E27FC236}">
                <a16:creationId xmlns:a16="http://schemas.microsoft.com/office/drawing/2014/main" xmlns="" id="{3287313C-CF27-444D-8D34-F9D3D83A1EB3}"/>
              </a:ext>
            </a:extLst>
          </p:cNvPr>
          <p:cNvSpPr txBox="1"/>
          <p:nvPr/>
        </p:nvSpPr>
        <p:spPr>
          <a:xfrm>
            <a:off x="693421" y="6356350"/>
            <a:ext cx="4547411" cy="331143"/>
          </a:xfrm>
          <a:prstGeom prst="rect">
            <a:avLst/>
          </a:prstGeom>
          <a:noFill/>
        </p:spPr>
        <p:txBody>
          <a:bodyPr wrap="none" rtlCol="0">
            <a:noAutofit/>
          </a:bodyPr>
          <a:lstStyle/>
          <a:p>
            <a:r>
              <a:rPr lang="zh-CN" altLang="en-US" sz="1100" b="1" dirty="0">
                <a:latin typeface="等线" panose="02010600030101010101" pitchFamily="2" charset="-122"/>
                <a:ea typeface="等线" panose="02010600030101010101" pitchFamily="2" charset="-122"/>
                <a:sym typeface="华文仿宋" panose="02010600040101010101" pitchFamily="2" charset="-122"/>
              </a:rPr>
              <a:t>数据来源：各地区统计机构、国际清算所</a:t>
            </a:r>
            <a:r>
              <a:rPr lang="en-US" altLang="zh-CN" sz="1100" b="1" dirty="0">
                <a:latin typeface="等线" panose="02010600030101010101" pitchFamily="2" charset="-122"/>
                <a:ea typeface="等线" panose="02010600030101010101" pitchFamily="2" charset="-122"/>
                <a:sym typeface="华文仿宋" panose="02010600040101010101" pitchFamily="2" charset="-122"/>
              </a:rPr>
              <a:t>BIS</a:t>
            </a:r>
            <a:r>
              <a:rPr lang="zh-CN" altLang="en-US" sz="1100" b="1" dirty="0">
                <a:latin typeface="等线" panose="02010600030101010101" pitchFamily="2" charset="-122"/>
                <a:ea typeface="等线" panose="02010600030101010101" pitchFamily="2" charset="-122"/>
                <a:sym typeface="华文仿宋" panose="02010600040101010101" pitchFamily="2" charset="-122"/>
              </a:rPr>
              <a:t>、</a:t>
            </a:r>
            <a:r>
              <a:rPr lang="en-US" altLang="zh-CN" sz="1100" b="1" dirty="0">
                <a:latin typeface="等线" panose="02010600030101010101" pitchFamily="2" charset="-122"/>
                <a:ea typeface="等线" panose="02010600030101010101" pitchFamily="2" charset="-122"/>
                <a:sym typeface="华文仿宋" panose="02010600040101010101" pitchFamily="2" charset="-122"/>
              </a:rPr>
              <a:t>Wind</a:t>
            </a:r>
            <a:r>
              <a:rPr lang="zh-CN" altLang="en-US" sz="1100" b="1" dirty="0">
                <a:latin typeface="等线" panose="02010600030101010101" pitchFamily="2" charset="-122"/>
                <a:ea typeface="等线" panose="02010600030101010101" pitchFamily="2" charset="-122"/>
                <a:sym typeface="华文仿宋" panose="02010600040101010101" pitchFamily="2" charset="-122"/>
              </a:rPr>
              <a:t>、植信投资研究院</a:t>
            </a:r>
          </a:p>
        </p:txBody>
      </p:sp>
      <p:sp>
        <p:nvSpPr>
          <p:cNvPr id="499" name="文本框 498">
            <a:extLst>
              <a:ext uri="{FF2B5EF4-FFF2-40B4-BE49-F238E27FC236}">
                <a16:creationId xmlns:a16="http://schemas.microsoft.com/office/drawing/2014/main" xmlns="" id="{3287313C-CF27-444D-8D34-F9D3D83A1EB3}"/>
              </a:ext>
            </a:extLst>
          </p:cNvPr>
          <p:cNvSpPr txBox="1"/>
          <p:nvPr/>
        </p:nvSpPr>
        <p:spPr>
          <a:xfrm>
            <a:off x="5540635" y="6356350"/>
            <a:ext cx="5367942" cy="331143"/>
          </a:xfrm>
          <a:prstGeom prst="rect">
            <a:avLst/>
          </a:prstGeom>
          <a:noFill/>
        </p:spPr>
        <p:txBody>
          <a:bodyPr wrap="none" rtlCol="0">
            <a:noAutofit/>
          </a:bodyPr>
          <a:lstStyle/>
          <a:p>
            <a:r>
              <a:rPr lang="zh-CN" altLang="en-US" sz="1100" b="1" dirty="0" smtClean="0">
                <a:latin typeface="等线" panose="02010600030101010101" pitchFamily="2" charset="-122"/>
                <a:ea typeface="等线" panose="02010600030101010101" pitchFamily="2" charset="-122"/>
                <a:sym typeface="华文仿宋" panose="02010600040101010101" pitchFamily="2" charset="-122"/>
              </a:rPr>
              <a:t>注：不涵盖诸如德国、日本等房价长期波动较小的、公布频次较低的地区</a:t>
            </a:r>
            <a:endParaRPr lang="zh-CN" altLang="en-US" sz="1100" b="1" dirty="0">
              <a:latin typeface="等线" panose="02010600030101010101" pitchFamily="2" charset="-122"/>
              <a:ea typeface="等线" panose="02010600030101010101" pitchFamily="2" charset="-122"/>
              <a:sym typeface="华文仿宋" panose="02010600040101010101" pitchFamily="2" charset="-122"/>
            </a:endParaRPr>
          </a:p>
        </p:txBody>
      </p:sp>
      <p:sp>
        <p:nvSpPr>
          <p:cNvPr id="500" name="文本框 499">
            <a:extLst>
              <a:ext uri="{FF2B5EF4-FFF2-40B4-BE49-F238E27FC236}">
                <a16:creationId xmlns:a16="http://schemas.microsoft.com/office/drawing/2014/main" xmlns="" id="{0E5319B4-CA6E-409A-AEBB-98974F8ABD37}"/>
              </a:ext>
            </a:extLst>
          </p:cNvPr>
          <p:cNvSpPr txBox="1"/>
          <p:nvPr/>
        </p:nvSpPr>
        <p:spPr>
          <a:xfrm>
            <a:off x="929640" y="587930"/>
            <a:ext cx="8041959" cy="492443"/>
          </a:xfrm>
          <a:prstGeom prst="rect">
            <a:avLst/>
          </a:prstGeom>
          <a:noFill/>
        </p:spPr>
        <p:txBody>
          <a:bodyPr wrap="square" rtlCol="0">
            <a:spAutoFit/>
          </a:bodyPr>
          <a:lstStyle/>
          <a:p>
            <a:r>
              <a:rPr lang="zh-CN" altLang="en-US" sz="2600" b="1" dirty="0">
                <a:solidFill>
                  <a:srgbClr val="034099"/>
                </a:solidFill>
              </a:rPr>
              <a:t>概览</a:t>
            </a:r>
            <a:r>
              <a:rPr lang="zh-CN" altLang="en-US" sz="2600" b="1" dirty="0" smtClean="0">
                <a:solidFill>
                  <a:srgbClr val="034099"/>
                </a:solidFill>
              </a:rPr>
              <a:t>：</a:t>
            </a:r>
            <a:r>
              <a:rPr lang="zh-CN" altLang="en-US" sz="2600" b="1" dirty="0" smtClean="0">
                <a:solidFill>
                  <a:srgbClr val="034099"/>
                </a:solidFill>
              </a:rPr>
              <a:t>全球部分地区房价</a:t>
            </a:r>
            <a:endParaRPr lang="zh-CN" altLang="en-US" sz="2600" b="1" dirty="0">
              <a:solidFill>
                <a:srgbClr val="034099"/>
              </a:solidFill>
            </a:endParaRPr>
          </a:p>
        </p:txBody>
      </p:sp>
      <p:cxnSp>
        <p:nvCxnSpPr>
          <p:cNvPr id="501" name="直接连接符 500">
            <a:extLst>
              <a:ext uri="{FF2B5EF4-FFF2-40B4-BE49-F238E27FC236}">
                <a16:creationId xmlns:a16="http://schemas.microsoft.com/office/drawing/2014/main" xmlns="" id="{84D52AB0-22B6-4A67-B552-52278E60741E}"/>
              </a:ext>
            </a:extLst>
          </p:cNvPr>
          <p:cNvCxnSpPr>
            <a:cxnSpLocks/>
          </p:cNvCxnSpPr>
          <p:nvPr/>
        </p:nvCxnSpPr>
        <p:spPr>
          <a:xfrm>
            <a:off x="441961" y="1099515"/>
            <a:ext cx="4320000"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02" name="矩形 501">
            <a:extLst>
              <a:ext uri="{FF2B5EF4-FFF2-40B4-BE49-F238E27FC236}">
                <a16:creationId xmlns:a16="http://schemas.microsoft.com/office/drawing/2014/main" xmlns="" id="{9B677614-5185-4FD5-B23D-9211595F1CC3}"/>
              </a:ext>
            </a:extLst>
          </p:cNvPr>
          <p:cNvSpPr/>
          <p:nvPr/>
        </p:nvSpPr>
        <p:spPr>
          <a:xfrm>
            <a:off x="693421" y="533338"/>
            <a:ext cx="190499" cy="804535"/>
          </a:xfrm>
          <a:prstGeom prst="rect">
            <a:avLst/>
          </a:prstGeom>
          <a:solidFill>
            <a:srgbClr val="034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E002A"/>
              </a:solidFill>
            </a:endParaRPr>
          </a:p>
        </p:txBody>
      </p:sp>
      <p:cxnSp>
        <p:nvCxnSpPr>
          <p:cNvPr id="503" name="直接连接符 502"/>
          <p:cNvCxnSpPr/>
          <p:nvPr/>
        </p:nvCxnSpPr>
        <p:spPr>
          <a:xfrm>
            <a:off x="6162023" y="2820194"/>
            <a:ext cx="18398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04" name="文本框 503"/>
          <p:cNvSpPr txBox="1"/>
          <p:nvPr/>
        </p:nvSpPr>
        <p:spPr>
          <a:xfrm>
            <a:off x="6080358" y="2520695"/>
            <a:ext cx="2103995" cy="307777"/>
          </a:xfrm>
          <a:prstGeom prst="rect">
            <a:avLst/>
          </a:prstGeom>
          <a:noFill/>
        </p:spPr>
        <p:txBody>
          <a:bodyPr wrap="square" rtlCol="0">
            <a:spAutoFit/>
          </a:bodyPr>
          <a:lstStyle/>
          <a:p>
            <a:r>
              <a:rPr lang="zh-CN" altLang="en-US" sz="1400" b="1" dirty="0">
                <a:solidFill>
                  <a:srgbClr val="FF0000"/>
                </a:solidFill>
                <a:latin typeface="等线" panose="02010600030101010101" pitchFamily="2" charset="-122"/>
                <a:ea typeface="等线" panose="02010600030101010101" pitchFamily="2" charset="-122"/>
              </a:rPr>
              <a:t>土耳其</a:t>
            </a:r>
            <a:r>
              <a:rPr lang="zh-CN" altLang="en-US" sz="1400" b="1" dirty="0" smtClean="0">
                <a:solidFill>
                  <a:srgbClr val="FF0000"/>
                </a:solidFill>
                <a:latin typeface="等线" panose="02010600030101010101" pitchFamily="2" charset="-122"/>
                <a:ea typeface="等线" panose="02010600030101010101" pitchFamily="2" charset="-122"/>
              </a:rPr>
              <a:t> </a:t>
            </a:r>
            <a:r>
              <a:rPr lang="en-US" altLang="zh-CN" sz="1400" b="1" dirty="0" smtClean="0">
                <a:solidFill>
                  <a:srgbClr val="FF0000"/>
                </a:solidFill>
                <a:latin typeface="等线" panose="02010600030101010101" pitchFamily="2" charset="-122"/>
                <a:ea typeface="等线" panose="02010600030101010101" pitchFamily="2" charset="-122"/>
              </a:rPr>
              <a:t>+30.3% </a:t>
            </a:r>
            <a:r>
              <a:rPr lang="zh-CN" altLang="en-US" sz="1400" b="1" dirty="0" smtClean="0">
                <a:solidFill>
                  <a:srgbClr val="FF0000"/>
                </a:solidFill>
                <a:latin typeface="等线" panose="02010600030101010101" pitchFamily="2" charset="-122"/>
                <a:ea typeface="等线" panose="02010600030101010101" pitchFamily="2" charset="-122"/>
              </a:rPr>
              <a:t>（</a:t>
            </a:r>
            <a:r>
              <a:rPr lang="en-US" altLang="zh-CN" sz="1400" b="1" dirty="0" smtClean="0">
                <a:solidFill>
                  <a:srgbClr val="FF0000"/>
                </a:solidFill>
                <a:latin typeface="等线" panose="02010600030101010101" pitchFamily="2" charset="-122"/>
                <a:ea typeface="等线" panose="02010600030101010101" pitchFamily="2" charset="-122"/>
              </a:rPr>
              <a:t>1</a:t>
            </a:r>
            <a:r>
              <a:rPr lang="zh-CN" altLang="en-US" sz="1400" b="1" dirty="0" smtClean="0">
                <a:solidFill>
                  <a:srgbClr val="FF0000"/>
                </a:solidFill>
                <a:latin typeface="等线" panose="02010600030101010101" pitchFamily="2" charset="-122"/>
                <a:ea typeface="等线" panose="02010600030101010101" pitchFamily="2" charset="-122"/>
              </a:rPr>
              <a:t>月</a:t>
            </a:r>
            <a:r>
              <a:rPr lang="zh-CN" altLang="en-US" sz="1400" b="1" dirty="0">
                <a:solidFill>
                  <a:srgbClr val="FF0000"/>
                </a:solidFill>
                <a:latin typeface="等线" panose="02010600030101010101" pitchFamily="2" charset="-122"/>
                <a:ea typeface="等线" panose="02010600030101010101" pitchFamily="2" charset="-122"/>
              </a:rPr>
              <a:t>）</a:t>
            </a:r>
          </a:p>
        </p:txBody>
      </p:sp>
    </p:spTree>
    <p:extLst>
      <p:ext uri="{BB962C8B-B14F-4D97-AF65-F5344CB8AC3E}">
        <p14:creationId xmlns:p14="http://schemas.microsoft.com/office/powerpoint/2010/main" val="379382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3"/>
          <p:cNvSpPr txBox="1">
            <a:spLocks/>
          </p:cNvSpPr>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0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CACED7-B541-4D13-8D76-C1A1F8991A7A}" type="slidenum">
              <a:rPr lang="zh-CN" altLang="en-US" smtClean="0"/>
              <a:pPr/>
              <a:t>3</a:t>
            </a:fld>
            <a:endParaRPr lang="zh-CN" altLang="en-US"/>
          </a:p>
        </p:txBody>
      </p:sp>
      <p:sp>
        <p:nvSpPr>
          <p:cNvPr id="14" name="文本框 13">
            <a:extLst>
              <a:ext uri="{FF2B5EF4-FFF2-40B4-BE49-F238E27FC236}">
                <a16:creationId xmlns:a16="http://schemas.microsoft.com/office/drawing/2014/main" xmlns="" id="{0E5319B4-CA6E-409A-AEBB-98974F8ABD37}"/>
              </a:ext>
            </a:extLst>
          </p:cNvPr>
          <p:cNvSpPr txBox="1"/>
          <p:nvPr/>
        </p:nvSpPr>
        <p:spPr>
          <a:xfrm>
            <a:off x="929640" y="587930"/>
            <a:ext cx="8041959" cy="492443"/>
          </a:xfrm>
          <a:prstGeom prst="rect">
            <a:avLst/>
          </a:prstGeom>
          <a:noFill/>
        </p:spPr>
        <p:txBody>
          <a:bodyPr wrap="square" rtlCol="0">
            <a:spAutoFit/>
          </a:bodyPr>
          <a:lstStyle/>
          <a:p>
            <a:r>
              <a:rPr lang="zh-CN" altLang="en-US" sz="2600" b="1" dirty="0" smtClean="0">
                <a:solidFill>
                  <a:srgbClr val="034099"/>
                </a:solidFill>
              </a:rPr>
              <a:t>美国：房价涨幅再攀新高，建筑商信心处于高位</a:t>
            </a:r>
            <a:endParaRPr lang="zh-CN" altLang="en-US" sz="2600" b="1" dirty="0">
              <a:solidFill>
                <a:srgbClr val="034099"/>
              </a:solidFill>
            </a:endParaRPr>
          </a:p>
        </p:txBody>
      </p:sp>
      <p:sp>
        <p:nvSpPr>
          <p:cNvPr id="27" name="矩形 26">
            <a:extLst>
              <a:ext uri="{FF2B5EF4-FFF2-40B4-BE49-F238E27FC236}">
                <a16:creationId xmlns:a16="http://schemas.microsoft.com/office/drawing/2014/main" xmlns="" id="{9B677614-5185-4FD5-B23D-9211595F1CC3}"/>
              </a:ext>
            </a:extLst>
          </p:cNvPr>
          <p:cNvSpPr/>
          <p:nvPr/>
        </p:nvSpPr>
        <p:spPr>
          <a:xfrm>
            <a:off x="693421" y="533338"/>
            <a:ext cx="190499" cy="804535"/>
          </a:xfrm>
          <a:prstGeom prst="rect">
            <a:avLst/>
          </a:prstGeom>
          <a:solidFill>
            <a:srgbClr val="034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E002A"/>
              </a:solidFill>
            </a:endParaRPr>
          </a:p>
        </p:txBody>
      </p:sp>
      <p:pic>
        <p:nvPicPr>
          <p:cNvPr id="28" name="图片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71599" y="92535"/>
            <a:ext cx="3006615" cy="1037004"/>
          </a:xfrm>
          <a:prstGeom prst="rect">
            <a:avLst/>
          </a:prstGeom>
        </p:spPr>
      </p:pic>
      <p:sp>
        <p:nvSpPr>
          <p:cNvPr id="26" name="灯片编号占位符 3"/>
          <p:cNvSpPr>
            <a:spLocks noGrp="1"/>
          </p:cNvSpPr>
          <p:nvPr>
            <p:ph type="sldNum" sz="quarter" idx="12"/>
          </p:nvPr>
        </p:nvSpPr>
        <p:spPr>
          <a:xfrm>
            <a:off x="8378585" y="6356350"/>
            <a:ext cx="2743200" cy="365125"/>
          </a:xfrm>
        </p:spPr>
        <p:txBody>
          <a:bodyPr/>
          <a:lstStyle/>
          <a:p>
            <a:fld id="{CECACED7-B541-4D13-8D76-C1A1F8991A7A}" type="slidenum">
              <a:rPr lang="zh-CN" altLang="en-US" b="1" smtClean="0">
                <a:solidFill>
                  <a:schemeClr val="tx1"/>
                </a:solidFill>
              </a:rPr>
              <a:t>3</a:t>
            </a:fld>
            <a:endParaRPr lang="zh-CN" altLang="en-US" b="1">
              <a:solidFill>
                <a:schemeClr val="tx1"/>
              </a:solidFill>
            </a:endParaRPr>
          </a:p>
        </p:txBody>
      </p:sp>
      <p:cxnSp>
        <p:nvCxnSpPr>
          <p:cNvPr id="38" name="直接连接符 37">
            <a:extLst>
              <a:ext uri="{FF2B5EF4-FFF2-40B4-BE49-F238E27FC236}">
                <a16:creationId xmlns:a16="http://schemas.microsoft.com/office/drawing/2014/main" xmlns="" id="{84D52AB0-22B6-4A67-B552-52278E60741E}"/>
              </a:ext>
            </a:extLst>
          </p:cNvPr>
          <p:cNvCxnSpPr>
            <a:cxnSpLocks/>
          </p:cNvCxnSpPr>
          <p:nvPr/>
        </p:nvCxnSpPr>
        <p:spPr>
          <a:xfrm>
            <a:off x="441961" y="1087160"/>
            <a:ext cx="7560000"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9" name="矩形 38">
            <a:extLst>
              <a:ext uri="{FF2B5EF4-FFF2-40B4-BE49-F238E27FC236}">
                <a16:creationId xmlns:a16="http://schemas.microsoft.com/office/drawing/2014/main" xmlns="" id="{9B677614-5185-4FD5-B23D-9211595F1CC3}"/>
              </a:ext>
            </a:extLst>
          </p:cNvPr>
          <p:cNvSpPr/>
          <p:nvPr/>
        </p:nvSpPr>
        <p:spPr>
          <a:xfrm>
            <a:off x="693421" y="520983"/>
            <a:ext cx="190499" cy="804535"/>
          </a:xfrm>
          <a:prstGeom prst="rect">
            <a:avLst/>
          </a:prstGeom>
          <a:solidFill>
            <a:srgbClr val="034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E002A"/>
              </a:solidFill>
            </a:endParaRPr>
          </a:p>
        </p:txBody>
      </p:sp>
      <p:sp>
        <p:nvSpPr>
          <p:cNvPr id="42" name="文本框 41">
            <a:extLst>
              <a:ext uri="{FF2B5EF4-FFF2-40B4-BE49-F238E27FC236}">
                <a16:creationId xmlns:a16="http://schemas.microsoft.com/office/drawing/2014/main" xmlns="" id="{3287313C-CF27-444D-8D34-F9D3D83A1EB3}"/>
              </a:ext>
            </a:extLst>
          </p:cNvPr>
          <p:cNvSpPr txBox="1"/>
          <p:nvPr/>
        </p:nvSpPr>
        <p:spPr>
          <a:xfrm>
            <a:off x="583812" y="6561300"/>
            <a:ext cx="5216245" cy="208596"/>
          </a:xfrm>
          <a:prstGeom prst="rect">
            <a:avLst/>
          </a:prstGeom>
          <a:noFill/>
        </p:spPr>
        <p:txBody>
          <a:bodyPr wrap="none" rtlCol="0">
            <a:noAutofit/>
          </a:bodyPr>
          <a:lstStyle/>
          <a:p>
            <a:r>
              <a:rPr lang="zh-CN" altLang="en-US" sz="1100" b="1" dirty="0">
                <a:latin typeface="等线" panose="02010600030101010101" pitchFamily="2" charset="-122"/>
                <a:ea typeface="等线" panose="02010600030101010101" pitchFamily="2" charset="-122"/>
                <a:sym typeface="华文仿宋" panose="02010600040101010101" pitchFamily="2" charset="-122"/>
              </a:rPr>
              <a:t>数据来源</a:t>
            </a:r>
            <a:r>
              <a:rPr lang="zh-CN" altLang="en-US" sz="1100" b="1" dirty="0" smtClean="0">
                <a:latin typeface="等线" panose="02010600030101010101" pitchFamily="2" charset="-122"/>
                <a:ea typeface="等线" panose="02010600030101010101" pitchFamily="2" charset="-122"/>
                <a:sym typeface="华文仿宋" panose="02010600040101010101" pitchFamily="2" charset="-122"/>
              </a:rPr>
              <a:t>：</a:t>
            </a:r>
            <a:r>
              <a:rPr lang="en-US" altLang="zh-CN" sz="1100" b="1" dirty="0" smtClean="0">
                <a:latin typeface="等线" panose="02010600030101010101" pitchFamily="2" charset="-122"/>
                <a:ea typeface="等线" panose="02010600030101010101" pitchFamily="2" charset="-122"/>
                <a:sym typeface="华文仿宋" panose="02010600040101010101" pitchFamily="2" charset="-122"/>
              </a:rPr>
              <a:t>FHFA</a:t>
            </a:r>
            <a:r>
              <a:rPr lang="zh-CN" altLang="en-US" sz="1100" b="1" dirty="0" smtClean="0">
                <a:latin typeface="等线" panose="02010600030101010101" pitchFamily="2" charset="-122"/>
                <a:ea typeface="等线" panose="02010600030101010101" pitchFamily="2" charset="-122"/>
                <a:sym typeface="华文仿宋" panose="02010600040101010101" pitchFamily="2" charset="-122"/>
              </a:rPr>
              <a:t>、</a:t>
            </a:r>
            <a:r>
              <a:rPr lang="en-US" altLang="zh-CN" sz="1100" b="1" dirty="0" smtClean="0">
                <a:latin typeface="等线" panose="02010600030101010101" pitchFamily="2" charset="-122"/>
                <a:ea typeface="等线" panose="02010600030101010101" pitchFamily="2" charset="-122"/>
                <a:sym typeface="华文仿宋" panose="02010600040101010101" pitchFamily="2" charset="-122"/>
              </a:rPr>
              <a:t>NAHB</a:t>
            </a:r>
            <a:r>
              <a:rPr lang="zh-CN" altLang="en-US" sz="1100" b="1" dirty="0" smtClean="0">
                <a:latin typeface="等线" panose="02010600030101010101" pitchFamily="2" charset="-122"/>
                <a:ea typeface="等线" panose="02010600030101010101" pitchFamily="2" charset="-122"/>
                <a:sym typeface="华文仿宋" panose="02010600040101010101" pitchFamily="2" charset="-122"/>
              </a:rPr>
              <a:t>、</a:t>
            </a:r>
            <a:r>
              <a:rPr lang="zh-CN" altLang="en-US" sz="1100" b="1" dirty="0">
                <a:latin typeface="等线" panose="02010600030101010101" pitchFamily="2" charset="-122"/>
                <a:ea typeface="等线" panose="02010600030101010101" pitchFamily="2" charset="-122"/>
                <a:sym typeface="华文仿宋" panose="02010600040101010101" pitchFamily="2" charset="-122"/>
              </a:rPr>
              <a:t>植信投资研究院</a:t>
            </a:r>
          </a:p>
        </p:txBody>
      </p:sp>
      <p:sp>
        <p:nvSpPr>
          <p:cNvPr id="43" name="内容占位符 2"/>
          <p:cNvSpPr txBox="1">
            <a:spLocks/>
          </p:cNvSpPr>
          <p:nvPr/>
        </p:nvSpPr>
        <p:spPr bwMode="auto">
          <a:xfrm>
            <a:off x="693421" y="5376034"/>
            <a:ext cx="11142264" cy="1093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6700" indent="-266700" algn="l" rtl="0" eaLnBrk="0" fontAlgn="base" hangingPunct="0">
              <a:spcBef>
                <a:spcPts val="500"/>
              </a:spcBef>
              <a:spcAft>
                <a:spcPct val="0"/>
              </a:spcAft>
              <a:buClr>
                <a:schemeClr val="accent1"/>
              </a:buClr>
              <a:buSzPct val="75000"/>
              <a:buFont typeface="Wingdings" pitchFamily="2" charset="2"/>
              <a:buChar char="Ø"/>
              <a:defRPr sz="1600">
                <a:solidFill>
                  <a:schemeClr val="tx1"/>
                </a:solidFill>
                <a:latin typeface="+mn-lt"/>
                <a:ea typeface="+mn-ea"/>
                <a:cs typeface="+mn-cs"/>
                <a:sym typeface="MS PGothic" pitchFamily="34" charset="-128"/>
              </a:defRPr>
            </a:lvl1pPr>
            <a:lvl2pPr marL="528638" indent="-236538" algn="l" rtl="0" eaLnBrk="0" fontAlgn="base" hangingPunct="0">
              <a:spcBef>
                <a:spcPts val="1000"/>
              </a:spcBef>
              <a:spcAft>
                <a:spcPct val="0"/>
              </a:spcAft>
              <a:buClr>
                <a:schemeClr val="accent1"/>
              </a:buClr>
              <a:buSzPct val="75000"/>
              <a:buFont typeface="Wingdings" panose="05000000000000000000" pitchFamily="2" charset="2"/>
              <a:buChar char="l"/>
              <a:defRPr sz="1800">
                <a:solidFill>
                  <a:schemeClr val="tx1"/>
                </a:solidFill>
                <a:latin typeface="+mn-lt"/>
                <a:ea typeface="+mn-ea"/>
                <a:sym typeface="MS PGothic" pitchFamily="34" charset="-128"/>
              </a:defRPr>
            </a:lvl2pPr>
            <a:lvl3pPr marL="827088" indent="-207963" algn="l" rtl="0" eaLnBrk="0" fontAlgn="base" hangingPunct="0">
              <a:spcBef>
                <a:spcPts val="500"/>
              </a:spcBef>
              <a:spcAft>
                <a:spcPct val="0"/>
              </a:spcAft>
              <a:buClr>
                <a:schemeClr val="accent1"/>
              </a:buClr>
              <a:buSzPct val="75000"/>
              <a:buFont typeface="Wingdings" pitchFamily="2" charset="2"/>
              <a:buChar char="ü"/>
              <a:defRPr sz="1600">
                <a:solidFill>
                  <a:schemeClr val="tx1"/>
                </a:solidFill>
                <a:latin typeface="+mn-lt"/>
                <a:ea typeface="+mn-ea"/>
                <a:sym typeface="MS PGothic" pitchFamily="34" charset="-128"/>
              </a:defRPr>
            </a:lvl3pPr>
            <a:lvl4pPr marL="1236663" indent="-217488" algn="l" rtl="0" eaLnBrk="0" fontAlgn="base" hangingPunct="0">
              <a:spcBef>
                <a:spcPct val="15000"/>
              </a:spcBef>
              <a:spcAft>
                <a:spcPct val="0"/>
              </a:spcAft>
              <a:buClr>
                <a:schemeClr val="accent1"/>
              </a:buClr>
              <a:buSzPct val="75000"/>
              <a:buFont typeface="Wingdings" panose="05000000000000000000" pitchFamily="2" charset="2"/>
              <a:buChar char="Ø"/>
              <a:defRPr sz="1200">
                <a:solidFill>
                  <a:schemeClr val="tx1"/>
                </a:solidFill>
                <a:latin typeface="+mn-lt"/>
                <a:ea typeface="+mn-ea"/>
                <a:sym typeface="MS PGothic" pitchFamily="34" charset="-128"/>
              </a:defRPr>
            </a:lvl4pPr>
            <a:lvl5pPr marL="20574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5pPr>
            <a:lvl6pPr marL="25146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6pPr>
            <a:lvl7pPr marL="29718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7pPr>
            <a:lvl8pPr marL="34290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8pPr>
            <a:lvl9pPr marL="38862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9pPr>
          </a:lstStyle>
          <a:p>
            <a:pPr algn="just">
              <a:spcBef>
                <a:spcPts val="600"/>
              </a:spcBef>
              <a:buClrTx/>
              <a:buFont typeface="Wingdings" panose="05000000000000000000" pitchFamily="2" charset="2"/>
              <a:buChar char="l"/>
              <a:defRPr/>
            </a:pPr>
            <a:r>
              <a:rPr lang="zh-CN" altLang="en-US" b="1" kern="0" dirty="0">
                <a:latin typeface="等线" panose="02010600030101010101" pitchFamily="2" charset="-122"/>
                <a:ea typeface="等线" panose="02010600030101010101" pitchFamily="2" charset="-122"/>
              </a:rPr>
              <a:t>美国</a:t>
            </a:r>
            <a:r>
              <a:rPr lang="zh-CN" altLang="en-US" b="1" kern="0" dirty="0" smtClean="0">
                <a:latin typeface="等线" panose="02010600030101010101" pitchFamily="2" charset="-122"/>
                <a:ea typeface="等线" panose="02010600030101010101" pitchFamily="2" charset="-122"/>
              </a:rPr>
              <a:t>房价涨幅再创新高，</a:t>
            </a:r>
            <a:r>
              <a:rPr lang="en-US" altLang="zh-CN" kern="0" dirty="0" smtClean="0">
                <a:latin typeface="等线" panose="02010600030101010101" pitchFamily="2" charset="-122"/>
                <a:ea typeface="等线" panose="02010600030101010101" pitchFamily="2" charset="-122"/>
              </a:rPr>
              <a:t>1</a:t>
            </a:r>
            <a:r>
              <a:rPr lang="zh-CN" altLang="en-US" kern="0" dirty="0" smtClean="0">
                <a:latin typeface="等线" panose="02010600030101010101" pitchFamily="2" charset="-122"/>
                <a:ea typeface="等线" panose="02010600030101010101" pitchFamily="2" charset="-122"/>
              </a:rPr>
              <a:t>月</a:t>
            </a:r>
            <a:r>
              <a:rPr lang="en-US" altLang="zh-CN" kern="0" dirty="0" smtClean="0">
                <a:latin typeface="等线" panose="02010600030101010101" pitchFamily="2" charset="-122"/>
                <a:ea typeface="等线" panose="02010600030101010101" pitchFamily="2" charset="-122"/>
              </a:rPr>
              <a:t>FHFA</a:t>
            </a:r>
            <a:r>
              <a:rPr lang="zh-CN" altLang="en-US" kern="0" dirty="0">
                <a:latin typeface="等线" panose="02010600030101010101" pitchFamily="2" charset="-122"/>
                <a:ea typeface="等线" panose="02010600030101010101" pitchFamily="2" charset="-122"/>
              </a:rPr>
              <a:t>房价增速</a:t>
            </a:r>
            <a:r>
              <a:rPr lang="zh-CN" altLang="en-US" kern="0" dirty="0" smtClean="0">
                <a:latin typeface="等线" panose="02010600030101010101" pitchFamily="2" charset="-122"/>
                <a:ea typeface="等线" panose="02010600030101010101" pitchFamily="2" charset="-122"/>
              </a:rPr>
              <a:t>同比为</a:t>
            </a:r>
            <a:r>
              <a:rPr lang="en-US" altLang="zh-CN" kern="0" dirty="0" smtClean="0">
                <a:latin typeface="等线" panose="02010600030101010101" pitchFamily="2" charset="-122"/>
                <a:ea typeface="等线" panose="02010600030101010101" pitchFamily="2" charset="-122"/>
              </a:rPr>
              <a:t>12%</a:t>
            </a:r>
            <a:r>
              <a:rPr lang="zh-CN" altLang="en-US" kern="0" dirty="0" smtClean="0">
                <a:latin typeface="等线" panose="02010600030101010101" pitchFamily="2" charset="-122"/>
                <a:ea typeface="等线" panose="02010600030101010101" pitchFamily="2" charset="-122"/>
              </a:rPr>
              <a:t>，为该指标自</a:t>
            </a:r>
            <a:r>
              <a:rPr lang="en-US" altLang="zh-CN" kern="0" dirty="0" smtClean="0">
                <a:latin typeface="等线" panose="02010600030101010101" pitchFamily="2" charset="-122"/>
                <a:ea typeface="等线" panose="02010600030101010101" pitchFamily="2" charset="-122"/>
              </a:rPr>
              <a:t>1992</a:t>
            </a:r>
            <a:r>
              <a:rPr lang="zh-CN" altLang="en-US" kern="0" dirty="0" smtClean="0">
                <a:latin typeface="等线" panose="02010600030101010101" pitchFamily="2" charset="-122"/>
                <a:ea typeface="等线" panose="02010600030101010101" pitchFamily="2" charset="-122"/>
              </a:rPr>
              <a:t>年统计以来最高水平，凤凰城、西雅图、圣迭戈房价涨幅在</a:t>
            </a:r>
            <a:r>
              <a:rPr lang="en-US" altLang="zh-CN" kern="0" dirty="0" smtClean="0">
                <a:latin typeface="等线" panose="02010600030101010101" pitchFamily="2" charset="-122"/>
                <a:ea typeface="等线" panose="02010600030101010101" pitchFamily="2" charset="-122"/>
              </a:rPr>
              <a:t>15%</a:t>
            </a:r>
            <a:r>
              <a:rPr lang="zh-CN" altLang="en-US" kern="0" dirty="0" smtClean="0">
                <a:latin typeface="等线" panose="02010600030101010101" pitchFamily="2" charset="-122"/>
                <a:ea typeface="等线" panose="02010600030101010101" pitchFamily="2" charset="-122"/>
              </a:rPr>
              <a:t>左右，九个大区房价涨幅均达到两位数。房价大涨主因库存处于历史性低位，且抵押贷款利率偏低</a:t>
            </a:r>
            <a:r>
              <a:rPr lang="zh-CN" altLang="en-US" b="1" kern="0" dirty="0" smtClean="0">
                <a:latin typeface="等线" panose="02010600030101010101" pitchFamily="2" charset="-122"/>
                <a:ea typeface="等线" panose="02010600030101010101" pitchFamily="2" charset="-122"/>
              </a:rPr>
              <a:t>。</a:t>
            </a:r>
            <a:endParaRPr lang="zh-CN" altLang="en-US" b="1" kern="0" dirty="0">
              <a:latin typeface="等线" panose="02010600030101010101" pitchFamily="2" charset="-122"/>
              <a:ea typeface="等线" panose="02010600030101010101" pitchFamily="2" charset="-122"/>
            </a:endParaRPr>
          </a:p>
          <a:p>
            <a:pPr algn="just">
              <a:spcBef>
                <a:spcPts val="600"/>
              </a:spcBef>
              <a:buClrTx/>
              <a:buFont typeface="Wingdings" panose="05000000000000000000" pitchFamily="2" charset="2"/>
              <a:buChar char="l"/>
              <a:defRPr/>
            </a:pPr>
            <a:r>
              <a:rPr lang="zh-CN" altLang="en-US" b="1" kern="0" dirty="0">
                <a:latin typeface="等线" panose="02010600030101010101" pitchFamily="2" charset="-122"/>
                <a:ea typeface="等线" panose="02010600030101010101" pitchFamily="2" charset="-122"/>
              </a:rPr>
              <a:t>全美建筑</a:t>
            </a:r>
            <a:r>
              <a:rPr lang="zh-CN" altLang="en-US" b="1" kern="0" dirty="0" smtClean="0">
                <a:latin typeface="等线" panose="02010600030101010101" pitchFamily="2" charset="-122"/>
                <a:ea typeface="等线" panose="02010600030101010101" pitchFamily="2" charset="-122"/>
              </a:rPr>
              <a:t>商协会</a:t>
            </a:r>
            <a:r>
              <a:rPr lang="en-US" altLang="zh-CN" b="1" kern="0" dirty="0" smtClean="0">
                <a:latin typeface="等线" panose="02010600030101010101" pitchFamily="2" charset="-122"/>
                <a:ea typeface="等线" panose="02010600030101010101" pitchFamily="2" charset="-122"/>
              </a:rPr>
              <a:t>NAHB</a:t>
            </a:r>
            <a:r>
              <a:rPr lang="zh-CN" altLang="en-US" b="1" kern="0" dirty="0" smtClean="0">
                <a:latin typeface="等线" panose="02010600030101010101" pitchFamily="2" charset="-122"/>
                <a:ea typeface="等线" panose="02010600030101010101" pitchFamily="2" charset="-122"/>
              </a:rPr>
              <a:t>指数处于相对高位，</a:t>
            </a:r>
            <a:r>
              <a:rPr lang="en-US" altLang="zh-CN" kern="0" dirty="0" smtClean="0">
                <a:latin typeface="等线" panose="02010600030101010101" pitchFamily="2" charset="-122"/>
                <a:ea typeface="等线" panose="02010600030101010101" pitchFamily="2" charset="-122"/>
              </a:rPr>
              <a:t>1</a:t>
            </a:r>
            <a:r>
              <a:rPr lang="zh-CN" altLang="en-US" kern="0" dirty="0" smtClean="0">
                <a:latin typeface="等线" panose="02010600030101010101" pitchFamily="2" charset="-122"/>
                <a:ea typeface="等线" panose="02010600030101010101" pitchFamily="2" charset="-122"/>
              </a:rPr>
              <a:t>月为</a:t>
            </a:r>
            <a:r>
              <a:rPr lang="en-US" altLang="zh-CN" kern="0" dirty="0" smtClean="0">
                <a:latin typeface="等线" panose="02010600030101010101" pitchFamily="2" charset="-122"/>
                <a:ea typeface="等线" panose="02010600030101010101" pitchFamily="2" charset="-122"/>
              </a:rPr>
              <a:t>83</a:t>
            </a:r>
            <a:r>
              <a:rPr lang="zh-CN" altLang="en-US" kern="0" dirty="0" smtClean="0">
                <a:latin typeface="等线" panose="02010600030101010101" pitchFamily="2" charset="-122"/>
                <a:ea typeface="等线" panose="02010600030101010101" pitchFamily="2" charset="-122"/>
              </a:rPr>
              <a:t>。疫情过后，独栋销售变得紧俏，并在</a:t>
            </a:r>
            <a:r>
              <a:rPr lang="en-US" altLang="zh-CN" kern="0" dirty="0" smtClean="0">
                <a:latin typeface="等线" panose="02010600030101010101" pitchFamily="2" charset="-122"/>
                <a:ea typeface="等线" panose="02010600030101010101" pitchFamily="2" charset="-122"/>
              </a:rPr>
              <a:t>2021</a:t>
            </a:r>
            <a:r>
              <a:rPr lang="zh-CN" altLang="en-US" kern="0" dirty="0" smtClean="0">
                <a:latin typeface="等线" panose="02010600030101010101" pitchFamily="2" charset="-122"/>
                <a:ea typeface="等线" panose="02010600030101010101" pitchFamily="2" charset="-122"/>
              </a:rPr>
              <a:t>年带动公寓销售复苏。不过，由于建材价格持续上涨，住房供给增速仍旧偏低。</a:t>
            </a:r>
            <a:endParaRPr lang="en-US" altLang="zh-CN" kern="0" dirty="0">
              <a:latin typeface="等线" panose="02010600030101010101" pitchFamily="2" charset="-122"/>
              <a:ea typeface="等线" panose="02010600030101010101" pitchFamily="2" charset="-122"/>
            </a:endParaRPr>
          </a:p>
        </p:txBody>
      </p:sp>
      <p:graphicFrame>
        <p:nvGraphicFramePr>
          <p:cNvPr id="16" name="图表 15"/>
          <p:cNvGraphicFramePr>
            <a:graphicFrameLocks/>
          </p:cNvGraphicFramePr>
          <p:nvPr>
            <p:extLst>
              <p:ext uri="{D42A27DB-BD31-4B8C-83A1-F6EECF244321}">
                <p14:modId xmlns:p14="http://schemas.microsoft.com/office/powerpoint/2010/main" val="2114926927"/>
              </p:ext>
            </p:extLst>
          </p:nvPr>
        </p:nvGraphicFramePr>
        <p:xfrm>
          <a:off x="788670" y="1201570"/>
          <a:ext cx="5374745" cy="416413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图表 16"/>
          <p:cNvGraphicFramePr>
            <a:graphicFrameLocks/>
          </p:cNvGraphicFramePr>
          <p:nvPr>
            <p:extLst>
              <p:ext uri="{D42A27DB-BD31-4B8C-83A1-F6EECF244321}">
                <p14:modId xmlns:p14="http://schemas.microsoft.com/office/powerpoint/2010/main" val="2829328727"/>
              </p:ext>
            </p:extLst>
          </p:nvPr>
        </p:nvGraphicFramePr>
        <p:xfrm>
          <a:off x="6178934" y="1202786"/>
          <a:ext cx="5384846" cy="416413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183820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a:extLst>
              <a:ext uri="{FF2B5EF4-FFF2-40B4-BE49-F238E27FC236}">
                <a16:creationId xmlns:a16="http://schemas.microsoft.com/office/drawing/2014/main" xmlns="" id="{0E5319B4-CA6E-409A-AEBB-98974F8ABD37}"/>
              </a:ext>
            </a:extLst>
          </p:cNvPr>
          <p:cNvSpPr txBox="1"/>
          <p:nvPr/>
        </p:nvSpPr>
        <p:spPr>
          <a:xfrm>
            <a:off x="929640" y="531344"/>
            <a:ext cx="7899781" cy="492443"/>
          </a:xfrm>
          <a:prstGeom prst="rect">
            <a:avLst/>
          </a:prstGeom>
          <a:noFill/>
        </p:spPr>
        <p:txBody>
          <a:bodyPr wrap="square" rtlCol="0">
            <a:spAutoFit/>
          </a:bodyPr>
          <a:lstStyle/>
          <a:p>
            <a:r>
              <a:rPr lang="zh-CN" altLang="en-US" sz="2600" b="1" dirty="0" smtClean="0">
                <a:solidFill>
                  <a:srgbClr val="034099"/>
                </a:solidFill>
              </a:rPr>
              <a:t>美国：居民购房意愿非常强烈，楼市处于景气阶段</a:t>
            </a:r>
            <a:endParaRPr lang="zh-CN" altLang="en-US" sz="2600" b="1" dirty="0">
              <a:solidFill>
                <a:srgbClr val="034099"/>
              </a:solidFill>
            </a:endParaRPr>
          </a:p>
        </p:txBody>
      </p:sp>
      <p:cxnSp>
        <p:nvCxnSpPr>
          <p:cNvPr id="26" name="直接连接符 25">
            <a:extLst>
              <a:ext uri="{FF2B5EF4-FFF2-40B4-BE49-F238E27FC236}">
                <a16:creationId xmlns:a16="http://schemas.microsoft.com/office/drawing/2014/main" xmlns="" id="{84D52AB0-22B6-4A67-B552-52278E60741E}"/>
              </a:ext>
            </a:extLst>
          </p:cNvPr>
          <p:cNvCxnSpPr>
            <a:cxnSpLocks/>
          </p:cNvCxnSpPr>
          <p:nvPr/>
        </p:nvCxnSpPr>
        <p:spPr>
          <a:xfrm>
            <a:off x="441961" y="1056577"/>
            <a:ext cx="7848000"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xmlns="" id="{9B677614-5185-4FD5-B23D-9211595F1CC3}"/>
              </a:ext>
            </a:extLst>
          </p:cNvPr>
          <p:cNvSpPr/>
          <p:nvPr/>
        </p:nvSpPr>
        <p:spPr>
          <a:xfrm>
            <a:off x="693421" y="490400"/>
            <a:ext cx="190499" cy="804535"/>
          </a:xfrm>
          <a:prstGeom prst="rect">
            <a:avLst/>
          </a:prstGeom>
          <a:solidFill>
            <a:srgbClr val="034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E002A"/>
              </a:solidFill>
            </a:endParaRPr>
          </a:p>
        </p:txBody>
      </p:sp>
      <p:sp>
        <p:nvSpPr>
          <p:cNvPr id="30" name="灯片编号占位符 14"/>
          <p:cNvSpPr>
            <a:spLocks noGrp="1"/>
          </p:cNvSpPr>
          <p:nvPr>
            <p:ph type="sldNum" sz="quarter" idx="12"/>
          </p:nvPr>
        </p:nvSpPr>
        <p:spPr>
          <a:xfrm>
            <a:off x="8289961" y="6401417"/>
            <a:ext cx="2743200" cy="365125"/>
          </a:xfrm>
        </p:spPr>
        <p:txBody>
          <a:bodyPr/>
          <a:lstStyle/>
          <a:p>
            <a:fld id="{CECACED7-B541-4D13-8D76-C1A1F8991A7A}" type="slidenum">
              <a:rPr lang="zh-CN" altLang="en-US" b="1" smtClean="0">
                <a:solidFill>
                  <a:schemeClr val="tx1"/>
                </a:solidFill>
              </a:rPr>
              <a:t>4</a:t>
            </a:fld>
            <a:endParaRPr lang="zh-CN" altLang="en-US" b="1" dirty="0">
              <a:solidFill>
                <a:schemeClr val="tx1"/>
              </a:solidFill>
            </a:endParaRPr>
          </a:p>
        </p:txBody>
      </p:sp>
      <p:pic>
        <p:nvPicPr>
          <p:cNvPr id="31" name="图片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71599" y="92535"/>
            <a:ext cx="3006615" cy="1037004"/>
          </a:xfrm>
          <a:prstGeom prst="rect">
            <a:avLst/>
          </a:prstGeom>
        </p:spPr>
      </p:pic>
      <p:sp>
        <p:nvSpPr>
          <p:cNvPr id="13" name="文本框 12">
            <a:extLst>
              <a:ext uri="{FF2B5EF4-FFF2-40B4-BE49-F238E27FC236}">
                <a16:creationId xmlns:a16="http://schemas.microsoft.com/office/drawing/2014/main" xmlns="" id="{3287313C-CF27-444D-8D34-F9D3D83A1EB3}"/>
              </a:ext>
            </a:extLst>
          </p:cNvPr>
          <p:cNvSpPr txBox="1"/>
          <p:nvPr/>
        </p:nvSpPr>
        <p:spPr>
          <a:xfrm>
            <a:off x="583812" y="6561300"/>
            <a:ext cx="5216245" cy="208596"/>
          </a:xfrm>
          <a:prstGeom prst="rect">
            <a:avLst/>
          </a:prstGeom>
          <a:noFill/>
        </p:spPr>
        <p:txBody>
          <a:bodyPr wrap="none" rtlCol="0">
            <a:noAutofit/>
          </a:bodyPr>
          <a:lstStyle/>
          <a:p>
            <a:r>
              <a:rPr lang="zh-CN" altLang="en-US" sz="1100" b="1" dirty="0">
                <a:latin typeface="等线" panose="02010600030101010101" pitchFamily="2" charset="-122"/>
                <a:ea typeface="等线" panose="02010600030101010101" pitchFamily="2" charset="-122"/>
                <a:sym typeface="华文仿宋" panose="02010600040101010101" pitchFamily="2" charset="-122"/>
              </a:rPr>
              <a:t>数据来源</a:t>
            </a:r>
            <a:r>
              <a:rPr lang="zh-CN" altLang="en-US" sz="1100" b="1" dirty="0" smtClean="0">
                <a:latin typeface="等线" panose="02010600030101010101" pitchFamily="2" charset="-122"/>
                <a:ea typeface="等线" panose="02010600030101010101" pitchFamily="2" charset="-122"/>
                <a:sym typeface="华文仿宋" panose="02010600040101010101" pitchFamily="2" charset="-122"/>
              </a:rPr>
              <a:t>：美国统计局、</a:t>
            </a:r>
            <a:r>
              <a:rPr lang="zh-CN" altLang="en-US" sz="1100" b="1" dirty="0">
                <a:latin typeface="等线" panose="02010600030101010101" pitchFamily="2" charset="-122"/>
                <a:ea typeface="等线" panose="02010600030101010101" pitchFamily="2" charset="-122"/>
                <a:sym typeface="华文仿宋" panose="02010600040101010101" pitchFamily="2" charset="-122"/>
              </a:rPr>
              <a:t>植信投资研究院</a:t>
            </a:r>
          </a:p>
        </p:txBody>
      </p:sp>
      <p:sp>
        <p:nvSpPr>
          <p:cNvPr id="15" name="内容占位符 2"/>
          <p:cNvSpPr txBox="1">
            <a:spLocks/>
          </p:cNvSpPr>
          <p:nvPr/>
        </p:nvSpPr>
        <p:spPr bwMode="auto">
          <a:xfrm>
            <a:off x="693422" y="5778172"/>
            <a:ext cx="10815406" cy="55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6700" indent="-266700" algn="l" rtl="0" eaLnBrk="0" fontAlgn="base" hangingPunct="0">
              <a:spcBef>
                <a:spcPts val="500"/>
              </a:spcBef>
              <a:spcAft>
                <a:spcPct val="0"/>
              </a:spcAft>
              <a:buClr>
                <a:schemeClr val="accent1"/>
              </a:buClr>
              <a:buSzPct val="75000"/>
              <a:buFont typeface="Wingdings" pitchFamily="2" charset="2"/>
              <a:buChar char="Ø"/>
              <a:defRPr sz="1600">
                <a:solidFill>
                  <a:schemeClr val="tx1"/>
                </a:solidFill>
                <a:latin typeface="+mn-lt"/>
                <a:ea typeface="+mn-ea"/>
                <a:cs typeface="+mn-cs"/>
                <a:sym typeface="MS PGothic" pitchFamily="34" charset="-128"/>
              </a:defRPr>
            </a:lvl1pPr>
            <a:lvl2pPr marL="528638" indent="-236538" algn="l" rtl="0" eaLnBrk="0" fontAlgn="base" hangingPunct="0">
              <a:spcBef>
                <a:spcPts val="1000"/>
              </a:spcBef>
              <a:spcAft>
                <a:spcPct val="0"/>
              </a:spcAft>
              <a:buClr>
                <a:schemeClr val="accent1"/>
              </a:buClr>
              <a:buSzPct val="75000"/>
              <a:buFont typeface="Wingdings" panose="05000000000000000000" pitchFamily="2" charset="2"/>
              <a:buChar char="l"/>
              <a:defRPr sz="1800">
                <a:solidFill>
                  <a:schemeClr val="tx1"/>
                </a:solidFill>
                <a:latin typeface="+mn-lt"/>
                <a:ea typeface="+mn-ea"/>
                <a:sym typeface="MS PGothic" pitchFamily="34" charset="-128"/>
              </a:defRPr>
            </a:lvl2pPr>
            <a:lvl3pPr marL="827088" indent="-207963" algn="l" rtl="0" eaLnBrk="0" fontAlgn="base" hangingPunct="0">
              <a:spcBef>
                <a:spcPts val="500"/>
              </a:spcBef>
              <a:spcAft>
                <a:spcPct val="0"/>
              </a:spcAft>
              <a:buClr>
                <a:schemeClr val="accent1"/>
              </a:buClr>
              <a:buSzPct val="75000"/>
              <a:buFont typeface="Wingdings" pitchFamily="2" charset="2"/>
              <a:buChar char="ü"/>
              <a:defRPr sz="1600">
                <a:solidFill>
                  <a:schemeClr val="tx1"/>
                </a:solidFill>
                <a:latin typeface="+mn-lt"/>
                <a:ea typeface="+mn-ea"/>
                <a:sym typeface="MS PGothic" pitchFamily="34" charset="-128"/>
              </a:defRPr>
            </a:lvl3pPr>
            <a:lvl4pPr marL="1236663" indent="-217488" algn="l" rtl="0" eaLnBrk="0" fontAlgn="base" hangingPunct="0">
              <a:spcBef>
                <a:spcPct val="15000"/>
              </a:spcBef>
              <a:spcAft>
                <a:spcPct val="0"/>
              </a:spcAft>
              <a:buClr>
                <a:schemeClr val="accent1"/>
              </a:buClr>
              <a:buSzPct val="75000"/>
              <a:buFont typeface="Wingdings" panose="05000000000000000000" pitchFamily="2" charset="2"/>
              <a:buChar char="Ø"/>
              <a:defRPr sz="1200">
                <a:solidFill>
                  <a:schemeClr val="tx1"/>
                </a:solidFill>
                <a:latin typeface="+mn-lt"/>
                <a:ea typeface="+mn-ea"/>
                <a:sym typeface="MS PGothic" pitchFamily="34" charset="-128"/>
              </a:defRPr>
            </a:lvl4pPr>
            <a:lvl5pPr marL="20574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5pPr>
            <a:lvl6pPr marL="25146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6pPr>
            <a:lvl7pPr marL="29718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7pPr>
            <a:lvl8pPr marL="34290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8pPr>
            <a:lvl9pPr marL="38862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9pPr>
          </a:lstStyle>
          <a:p>
            <a:pPr algn="just">
              <a:spcBef>
                <a:spcPts val="600"/>
              </a:spcBef>
              <a:buClrTx/>
              <a:buFont typeface="Wingdings" panose="05000000000000000000" pitchFamily="2" charset="2"/>
              <a:buChar char="l"/>
              <a:defRPr/>
            </a:pPr>
            <a:r>
              <a:rPr lang="zh-CN" altLang="en-US" b="1" kern="0" dirty="0" smtClean="0">
                <a:latin typeface="等线" panose="02010600030101010101" pitchFamily="2" charset="-122"/>
                <a:ea typeface="等线" panose="02010600030101010101" pitchFamily="2" charset="-122"/>
              </a:rPr>
              <a:t>美国新屋销售表现积极，成屋购置持续改善。</a:t>
            </a:r>
            <a:r>
              <a:rPr lang="en-US" altLang="zh-CN" kern="0" dirty="0" smtClean="0">
                <a:latin typeface="等线" panose="02010600030101010101" pitchFamily="2" charset="-122"/>
                <a:ea typeface="等线" panose="02010600030101010101" pitchFamily="2" charset="-122"/>
              </a:rPr>
              <a:t>2021</a:t>
            </a:r>
            <a:r>
              <a:rPr lang="zh-CN" altLang="en-US" kern="0" dirty="0" smtClean="0">
                <a:latin typeface="等线" panose="02010600030101010101" pitchFamily="2" charset="-122"/>
                <a:ea typeface="等线" panose="02010600030101010101" pitchFamily="2" charset="-122"/>
              </a:rPr>
              <a:t>年</a:t>
            </a:r>
            <a:r>
              <a:rPr lang="en-US" altLang="zh-CN" kern="0" dirty="0" smtClean="0">
                <a:latin typeface="等线" panose="02010600030101010101" pitchFamily="2" charset="-122"/>
                <a:ea typeface="等线" panose="02010600030101010101" pitchFamily="2" charset="-122"/>
              </a:rPr>
              <a:t>1</a:t>
            </a:r>
            <a:r>
              <a:rPr lang="zh-CN" altLang="en-US" kern="0" dirty="0" smtClean="0">
                <a:latin typeface="等线" panose="02010600030101010101" pitchFamily="2" charset="-122"/>
                <a:ea typeface="等线" panose="02010600030101010101" pitchFamily="2" charset="-122"/>
              </a:rPr>
              <a:t>月，新屋销售同比增长</a:t>
            </a:r>
            <a:r>
              <a:rPr lang="en-US" altLang="zh-CN" kern="0" dirty="0" smtClean="0">
                <a:latin typeface="等线" panose="02010600030101010101" pitchFamily="2" charset="-122"/>
                <a:ea typeface="等线" panose="02010600030101010101" pitchFamily="2" charset="-122"/>
              </a:rPr>
              <a:t>20.6%</a:t>
            </a:r>
            <a:r>
              <a:rPr lang="zh-CN" altLang="en-US" kern="0" dirty="0" smtClean="0">
                <a:latin typeface="等线" panose="02010600030101010101" pitchFamily="2" charset="-122"/>
                <a:ea typeface="等线" panose="02010600030101010101" pitchFamily="2" charset="-122"/>
              </a:rPr>
              <a:t>，成屋销售同比增长</a:t>
            </a:r>
            <a:r>
              <a:rPr lang="en-US" altLang="zh-CN" kern="0" dirty="0">
                <a:latin typeface="等线" panose="02010600030101010101" pitchFamily="2" charset="-122"/>
                <a:ea typeface="等线" panose="02010600030101010101" pitchFamily="2" charset="-122"/>
              </a:rPr>
              <a:t>7</a:t>
            </a:r>
            <a:r>
              <a:rPr lang="en-US" altLang="zh-CN" kern="0" dirty="0" smtClean="0">
                <a:latin typeface="等线" panose="02010600030101010101" pitchFamily="2" charset="-122"/>
                <a:ea typeface="等线" panose="02010600030101010101" pitchFamily="2" charset="-122"/>
              </a:rPr>
              <a:t>.2%</a:t>
            </a:r>
            <a:r>
              <a:rPr lang="zh-CN" altLang="en-US" kern="0" dirty="0" smtClean="0">
                <a:latin typeface="等线" panose="02010600030101010101" pitchFamily="2" charset="-122"/>
                <a:ea typeface="等线" panose="02010600030101010101" pitchFamily="2" charset="-122"/>
              </a:rPr>
              <a:t>。随着疫情冲击对美国经济负面影响逐步减弱，得益于政府经济刺激计划，居民收入增加，购房行为更为活跃。</a:t>
            </a:r>
            <a:endParaRPr lang="zh-CN" altLang="en-US" kern="0" dirty="0">
              <a:latin typeface="等线" panose="02010600030101010101" pitchFamily="2" charset="-122"/>
              <a:ea typeface="等线" panose="02010600030101010101" pitchFamily="2" charset="-122"/>
            </a:endParaRPr>
          </a:p>
        </p:txBody>
      </p:sp>
      <p:graphicFrame>
        <p:nvGraphicFramePr>
          <p:cNvPr id="11" name="图表 10"/>
          <p:cNvGraphicFramePr>
            <a:graphicFrameLocks/>
          </p:cNvGraphicFramePr>
          <p:nvPr>
            <p:extLst>
              <p:ext uri="{D42A27DB-BD31-4B8C-83A1-F6EECF244321}">
                <p14:modId xmlns:p14="http://schemas.microsoft.com/office/powerpoint/2010/main" val="1579055288"/>
              </p:ext>
            </p:extLst>
          </p:nvPr>
        </p:nvGraphicFramePr>
        <p:xfrm>
          <a:off x="693421" y="1294935"/>
          <a:ext cx="5374743" cy="41641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图表 15"/>
          <p:cNvGraphicFramePr>
            <a:graphicFrameLocks/>
          </p:cNvGraphicFramePr>
          <p:nvPr>
            <p:extLst>
              <p:ext uri="{D42A27DB-BD31-4B8C-83A1-F6EECF244321}">
                <p14:modId xmlns:p14="http://schemas.microsoft.com/office/powerpoint/2010/main" val="395637460"/>
              </p:ext>
            </p:extLst>
          </p:nvPr>
        </p:nvGraphicFramePr>
        <p:xfrm>
          <a:off x="6101125" y="1294935"/>
          <a:ext cx="5481643" cy="4075072"/>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灯片编号占位符 3"/>
          <p:cNvSpPr>
            <a:spLocks noGrp="1"/>
          </p:cNvSpPr>
          <p:nvPr>
            <p:ph type="sldNum" sz="quarter" idx="12"/>
          </p:nvPr>
        </p:nvSpPr>
        <p:spPr>
          <a:xfrm>
            <a:off x="8167047" y="6406213"/>
            <a:ext cx="2743200" cy="365125"/>
          </a:xfrm>
        </p:spPr>
        <p:txBody>
          <a:bodyPr/>
          <a:lstStyle/>
          <a:p>
            <a:fld id="{CECACED7-B541-4D13-8D76-C1A1F8991A7A}" type="slidenum">
              <a:rPr lang="zh-CN" altLang="en-US" b="1" smtClean="0">
                <a:solidFill>
                  <a:schemeClr val="tx1"/>
                </a:solidFill>
              </a:rPr>
              <a:t>5</a:t>
            </a:fld>
            <a:endParaRPr lang="zh-CN" altLang="en-US" b="1">
              <a:solidFill>
                <a:schemeClr val="tx1"/>
              </a:solidFill>
            </a:endParaRPr>
          </a:p>
        </p:txBody>
      </p:sp>
      <p:sp>
        <p:nvSpPr>
          <p:cNvPr id="16" name="文本框 15">
            <a:extLst>
              <a:ext uri="{FF2B5EF4-FFF2-40B4-BE49-F238E27FC236}">
                <a16:creationId xmlns:a16="http://schemas.microsoft.com/office/drawing/2014/main" xmlns="" id="{0E5319B4-CA6E-409A-AEBB-98974F8ABD37}"/>
              </a:ext>
            </a:extLst>
          </p:cNvPr>
          <p:cNvSpPr txBox="1"/>
          <p:nvPr/>
        </p:nvSpPr>
        <p:spPr>
          <a:xfrm>
            <a:off x="929640" y="531344"/>
            <a:ext cx="7820025" cy="492443"/>
          </a:xfrm>
          <a:prstGeom prst="rect">
            <a:avLst/>
          </a:prstGeom>
          <a:noFill/>
        </p:spPr>
        <p:txBody>
          <a:bodyPr wrap="square" rtlCol="0">
            <a:spAutoFit/>
          </a:bodyPr>
          <a:lstStyle/>
          <a:p>
            <a:r>
              <a:rPr lang="zh-CN" altLang="en-US" sz="2600" b="1" dirty="0">
                <a:solidFill>
                  <a:srgbClr val="034099"/>
                </a:solidFill>
              </a:rPr>
              <a:t>美国：</a:t>
            </a:r>
            <a:r>
              <a:rPr lang="zh-CN" altLang="en-US" sz="2600" b="1" dirty="0" smtClean="0">
                <a:solidFill>
                  <a:srgbClr val="034099"/>
                </a:solidFill>
              </a:rPr>
              <a:t>利率短期从低位反弹，</a:t>
            </a:r>
            <a:r>
              <a:rPr lang="zh-CN" altLang="en-US" sz="2600" b="1" dirty="0">
                <a:solidFill>
                  <a:srgbClr val="034099"/>
                </a:solidFill>
              </a:rPr>
              <a:t>抵押</a:t>
            </a:r>
            <a:r>
              <a:rPr lang="zh-CN" altLang="en-US" sz="2600" b="1" dirty="0" smtClean="0">
                <a:solidFill>
                  <a:srgbClr val="034099"/>
                </a:solidFill>
              </a:rPr>
              <a:t>贷款开始负增长</a:t>
            </a:r>
            <a:endParaRPr lang="zh-CN" altLang="en-US" sz="2600" b="1" dirty="0">
              <a:solidFill>
                <a:srgbClr val="034099"/>
              </a:solidFill>
            </a:endParaRPr>
          </a:p>
        </p:txBody>
      </p:sp>
      <p:cxnSp>
        <p:nvCxnSpPr>
          <p:cNvPr id="19" name="直接连接符 18">
            <a:extLst>
              <a:ext uri="{FF2B5EF4-FFF2-40B4-BE49-F238E27FC236}">
                <a16:creationId xmlns:a16="http://schemas.microsoft.com/office/drawing/2014/main" xmlns="" id="{84D52AB0-22B6-4A67-B552-52278E60741E}"/>
              </a:ext>
            </a:extLst>
          </p:cNvPr>
          <p:cNvCxnSpPr>
            <a:cxnSpLocks/>
          </p:cNvCxnSpPr>
          <p:nvPr/>
        </p:nvCxnSpPr>
        <p:spPr>
          <a:xfrm>
            <a:off x="441961" y="1056577"/>
            <a:ext cx="7920000"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矩形 21">
            <a:extLst>
              <a:ext uri="{FF2B5EF4-FFF2-40B4-BE49-F238E27FC236}">
                <a16:creationId xmlns:a16="http://schemas.microsoft.com/office/drawing/2014/main" xmlns="" id="{9B677614-5185-4FD5-B23D-9211595F1CC3}"/>
              </a:ext>
            </a:extLst>
          </p:cNvPr>
          <p:cNvSpPr/>
          <p:nvPr/>
        </p:nvSpPr>
        <p:spPr>
          <a:xfrm>
            <a:off x="693421" y="490400"/>
            <a:ext cx="190499" cy="804535"/>
          </a:xfrm>
          <a:prstGeom prst="rect">
            <a:avLst/>
          </a:prstGeom>
          <a:solidFill>
            <a:srgbClr val="034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E002A"/>
              </a:solidFill>
            </a:endParaRPr>
          </a:p>
        </p:txBody>
      </p:sp>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71599" y="92535"/>
            <a:ext cx="3006615" cy="1037004"/>
          </a:xfrm>
          <a:prstGeom prst="rect">
            <a:avLst/>
          </a:prstGeom>
        </p:spPr>
      </p:pic>
      <p:sp>
        <p:nvSpPr>
          <p:cNvPr id="15" name="文本框 14">
            <a:extLst>
              <a:ext uri="{FF2B5EF4-FFF2-40B4-BE49-F238E27FC236}">
                <a16:creationId xmlns:a16="http://schemas.microsoft.com/office/drawing/2014/main" xmlns="" id="{3287313C-CF27-444D-8D34-F9D3D83A1EB3}"/>
              </a:ext>
            </a:extLst>
          </p:cNvPr>
          <p:cNvSpPr txBox="1"/>
          <p:nvPr/>
        </p:nvSpPr>
        <p:spPr>
          <a:xfrm>
            <a:off x="583812" y="6535542"/>
            <a:ext cx="5216245" cy="208596"/>
          </a:xfrm>
          <a:prstGeom prst="rect">
            <a:avLst/>
          </a:prstGeom>
          <a:noFill/>
        </p:spPr>
        <p:txBody>
          <a:bodyPr wrap="none" rtlCol="0">
            <a:noAutofit/>
          </a:bodyPr>
          <a:lstStyle/>
          <a:p>
            <a:r>
              <a:rPr lang="zh-CN" altLang="en-US" sz="1100" b="1" dirty="0">
                <a:latin typeface="等线" panose="02010600030101010101" pitchFamily="2" charset="-122"/>
                <a:ea typeface="等线" panose="02010600030101010101" pitchFamily="2" charset="-122"/>
                <a:sym typeface="华文仿宋" panose="02010600040101010101" pitchFamily="2" charset="-122"/>
              </a:rPr>
              <a:t>数据来源</a:t>
            </a:r>
            <a:r>
              <a:rPr lang="zh-CN" altLang="en-US" sz="1100" b="1" dirty="0" smtClean="0">
                <a:latin typeface="等线" panose="02010600030101010101" pitchFamily="2" charset="-122"/>
                <a:ea typeface="等线" panose="02010600030101010101" pitchFamily="2" charset="-122"/>
                <a:sym typeface="华文仿宋" panose="02010600040101010101" pitchFamily="2" charset="-122"/>
              </a:rPr>
              <a:t>：美国统计局、美联储、植</a:t>
            </a:r>
            <a:r>
              <a:rPr lang="zh-CN" altLang="en-US" sz="1100" b="1" dirty="0">
                <a:latin typeface="等线" panose="02010600030101010101" pitchFamily="2" charset="-122"/>
                <a:ea typeface="等线" panose="02010600030101010101" pitchFamily="2" charset="-122"/>
                <a:sym typeface="华文仿宋" panose="02010600040101010101" pitchFamily="2" charset="-122"/>
              </a:rPr>
              <a:t>信投资研究院</a:t>
            </a:r>
          </a:p>
        </p:txBody>
      </p:sp>
      <p:sp>
        <p:nvSpPr>
          <p:cNvPr id="17" name="内容占位符 2"/>
          <p:cNvSpPr txBox="1">
            <a:spLocks/>
          </p:cNvSpPr>
          <p:nvPr/>
        </p:nvSpPr>
        <p:spPr bwMode="auto">
          <a:xfrm>
            <a:off x="693422" y="5805261"/>
            <a:ext cx="11284792" cy="55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6700" indent="-266700" algn="l" rtl="0" eaLnBrk="0" fontAlgn="base" hangingPunct="0">
              <a:spcBef>
                <a:spcPts val="500"/>
              </a:spcBef>
              <a:spcAft>
                <a:spcPct val="0"/>
              </a:spcAft>
              <a:buClr>
                <a:schemeClr val="accent1"/>
              </a:buClr>
              <a:buSzPct val="75000"/>
              <a:buFont typeface="Wingdings" pitchFamily="2" charset="2"/>
              <a:buChar char="Ø"/>
              <a:defRPr sz="1600">
                <a:solidFill>
                  <a:schemeClr val="tx1"/>
                </a:solidFill>
                <a:latin typeface="+mn-lt"/>
                <a:ea typeface="+mn-ea"/>
                <a:cs typeface="+mn-cs"/>
                <a:sym typeface="MS PGothic" pitchFamily="34" charset="-128"/>
              </a:defRPr>
            </a:lvl1pPr>
            <a:lvl2pPr marL="528638" indent="-236538" algn="l" rtl="0" eaLnBrk="0" fontAlgn="base" hangingPunct="0">
              <a:spcBef>
                <a:spcPts val="1000"/>
              </a:spcBef>
              <a:spcAft>
                <a:spcPct val="0"/>
              </a:spcAft>
              <a:buClr>
                <a:schemeClr val="accent1"/>
              </a:buClr>
              <a:buSzPct val="75000"/>
              <a:buFont typeface="Wingdings" panose="05000000000000000000" pitchFamily="2" charset="2"/>
              <a:buChar char="l"/>
              <a:defRPr sz="1800">
                <a:solidFill>
                  <a:schemeClr val="tx1"/>
                </a:solidFill>
                <a:latin typeface="+mn-lt"/>
                <a:ea typeface="+mn-ea"/>
                <a:sym typeface="MS PGothic" pitchFamily="34" charset="-128"/>
              </a:defRPr>
            </a:lvl2pPr>
            <a:lvl3pPr marL="827088" indent="-207963" algn="l" rtl="0" eaLnBrk="0" fontAlgn="base" hangingPunct="0">
              <a:spcBef>
                <a:spcPts val="500"/>
              </a:spcBef>
              <a:spcAft>
                <a:spcPct val="0"/>
              </a:spcAft>
              <a:buClr>
                <a:schemeClr val="accent1"/>
              </a:buClr>
              <a:buSzPct val="75000"/>
              <a:buFont typeface="Wingdings" pitchFamily="2" charset="2"/>
              <a:buChar char="ü"/>
              <a:defRPr sz="1600">
                <a:solidFill>
                  <a:schemeClr val="tx1"/>
                </a:solidFill>
                <a:latin typeface="+mn-lt"/>
                <a:ea typeface="+mn-ea"/>
                <a:sym typeface="MS PGothic" pitchFamily="34" charset="-128"/>
              </a:defRPr>
            </a:lvl3pPr>
            <a:lvl4pPr marL="1236663" indent="-217488" algn="l" rtl="0" eaLnBrk="0" fontAlgn="base" hangingPunct="0">
              <a:spcBef>
                <a:spcPct val="15000"/>
              </a:spcBef>
              <a:spcAft>
                <a:spcPct val="0"/>
              </a:spcAft>
              <a:buClr>
                <a:schemeClr val="accent1"/>
              </a:buClr>
              <a:buSzPct val="75000"/>
              <a:buFont typeface="Wingdings" panose="05000000000000000000" pitchFamily="2" charset="2"/>
              <a:buChar char="Ø"/>
              <a:defRPr sz="1200">
                <a:solidFill>
                  <a:schemeClr val="tx1"/>
                </a:solidFill>
                <a:latin typeface="+mn-lt"/>
                <a:ea typeface="+mn-ea"/>
                <a:sym typeface="MS PGothic" pitchFamily="34" charset="-128"/>
              </a:defRPr>
            </a:lvl4pPr>
            <a:lvl5pPr marL="20574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5pPr>
            <a:lvl6pPr marL="25146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6pPr>
            <a:lvl7pPr marL="29718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7pPr>
            <a:lvl8pPr marL="34290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8pPr>
            <a:lvl9pPr marL="38862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9pPr>
          </a:lstStyle>
          <a:p>
            <a:pPr algn="just">
              <a:spcBef>
                <a:spcPts val="600"/>
              </a:spcBef>
              <a:buClrTx/>
              <a:buFont typeface="Wingdings" panose="05000000000000000000" pitchFamily="2" charset="2"/>
              <a:buChar char="l"/>
              <a:defRPr/>
            </a:pPr>
            <a:r>
              <a:rPr lang="zh-CN" altLang="en-US" b="1" kern="0" dirty="0" smtClean="0">
                <a:latin typeface="等线" panose="02010600030101010101" pitchFamily="2" charset="-122"/>
                <a:ea typeface="等线" panose="02010600030101010101" pitchFamily="2" charset="-122"/>
              </a:rPr>
              <a:t>美国长期抵押贷款利率</a:t>
            </a:r>
            <a:r>
              <a:rPr lang="en-US" altLang="zh-CN" b="1" kern="0" dirty="0" smtClean="0">
                <a:latin typeface="等线" panose="02010600030101010101" pitchFamily="2" charset="-122"/>
                <a:ea typeface="等线" panose="02010600030101010101" pitchFamily="2" charset="-122"/>
              </a:rPr>
              <a:t>2</a:t>
            </a:r>
            <a:r>
              <a:rPr lang="zh-CN" altLang="en-US" b="1" kern="0" dirty="0" smtClean="0">
                <a:latin typeface="等线" panose="02010600030101010101" pitchFamily="2" charset="-122"/>
                <a:ea typeface="等线" panose="02010600030101010101" pitchFamily="2" charset="-122"/>
              </a:rPr>
              <a:t>月有所回升。</a:t>
            </a:r>
            <a:r>
              <a:rPr lang="zh-CN" altLang="en-US" kern="0" dirty="0" smtClean="0">
                <a:latin typeface="等线" panose="02010600030101010101" pitchFamily="2" charset="-122"/>
                <a:ea typeface="等线" panose="02010600030101010101" pitchFamily="2" charset="-122"/>
              </a:rPr>
              <a:t>鉴于美联储超宽松货币政策基调未变，预计抵押贷款利率将长期维持在历史低位。</a:t>
            </a:r>
            <a:endParaRPr lang="en-US" altLang="zh-CN" kern="0" dirty="0" smtClean="0">
              <a:latin typeface="等线" panose="02010600030101010101" pitchFamily="2" charset="-122"/>
              <a:ea typeface="等线" panose="02010600030101010101" pitchFamily="2" charset="-122"/>
            </a:endParaRPr>
          </a:p>
          <a:p>
            <a:pPr algn="just">
              <a:spcBef>
                <a:spcPts val="600"/>
              </a:spcBef>
              <a:buClrTx/>
              <a:buFont typeface="Wingdings" panose="05000000000000000000" pitchFamily="2" charset="2"/>
              <a:buChar char="l"/>
              <a:defRPr/>
            </a:pPr>
            <a:r>
              <a:rPr lang="zh-CN" altLang="en-US" b="1" kern="0" dirty="0" smtClean="0">
                <a:latin typeface="等线" panose="02010600030101010101" pitchFamily="2" charset="-122"/>
                <a:ea typeface="等线" panose="02010600030101010101" pitchFamily="2" charset="-122"/>
              </a:rPr>
              <a:t>商业银行住房抵押贷款出现负增长。</a:t>
            </a:r>
            <a:r>
              <a:rPr lang="zh-CN" altLang="en-US" kern="0" dirty="0" smtClean="0">
                <a:latin typeface="等线" panose="02010600030101010101" pitchFamily="2" charset="-122"/>
                <a:ea typeface="等线" panose="02010600030101010101" pitchFamily="2" charset="-122"/>
              </a:rPr>
              <a:t>美国楼市中期面临挑战。</a:t>
            </a:r>
            <a:endParaRPr lang="zh-CN" altLang="en-US" kern="0" dirty="0">
              <a:latin typeface="等线" panose="02010600030101010101" pitchFamily="2" charset="-122"/>
              <a:ea typeface="等线" panose="02010600030101010101" pitchFamily="2" charset="-122"/>
            </a:endParaRPr>
          </a:p>
        </p:txBody>
      </p:sp>
      <p:graphicFrame>
        <p:nvGraphicFramePr>
          <p:cNvPr id="11" name="图表 10"/>
          <p:cNvGraphicFramePr>
            <a:graphicFrameLocks/>
          </p:cNvGraphicFramePr>
          <p:nvPr>
            <p:extLst>
              <p:ext uri="{D42A27DB-BD31-4B8C-83A1-F6EECF244321}">
                <p14:modId xmlns:p14="http://schemas.microsoft.com/office/powerpoint/2010/main" val="3105705989"/>
              </p:ext>
            </p:extLst>
          </p:nvPr>
        </p:nvGraphicFramePr>
        <p:xfrm>
          <a:off x="929640" y="1294935"/>
          <a:ext cx="5384846" cy="41641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图表 17"/>
          <p:cNvGraphicFramePr>
            <a:graphicFrameLocks/>
          </p:cNvGraphicFramePr>
          <p:nvPr>
            <p:extLst>
              <p:ext uri="{D42A27DB-BD31-4B8C-83A1-F6EECF244321}">
                <p14:modId xmlns:p14="http://schemas.microsoft.com/office/powerpoint/2010/main" val="1572716186"/>
              </p:ext>
            </p:extLst>
          </p:nvPr>
        </p:nvGraphicFramePr>
        <p:xfrm>
          <a:off x="6314486" y="1298182"/>
          <a:ext cx="5400000" cy="4157642"/>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3"/>
          <p:cNvSpPr>
            <a:spLocks noGrp="1"/>
          </p:cNvSpPr>
          <p:nvPr>
            <p:ph type="sldNum" sz="quarter" idx="12"/>
          </p:nvPr>
        </p:nvSpPr>
        <p:spPr>
          <a:xfrm>
            <a:off x="8153399" y="6377298"/>
            <a:ext cx="2743200" cy="365125"/>
          </a:xfrm>
        </p:spPr>
        <p:txBody>
          <a:bodyPr/>
          <a:lstStyle/>
          <a:p>
            <a:fld id="{CECACED7-B541-4D13-8D76-C1A1F8991A7A}" type="slidenum">
              <a:rPr lang="zh-CN" altLang="en-US" b="1" smtClean="0">
                <a:solidFill>
                  <a:schemeClr val="tx1"/>
                </a:solidFill>
              </a:rPr>
              <a:t>6</a:t>
            </a:fld>
            <a:endParaRPr lang="zh-CN" altLang="en-US" b="1">
              <a:solidFill>
                <a:schemeClr val="tx1"/>
              </a:solidFill>
            </a:endParaRPr>
          </a:p>
        </p:txBody>
      </p:sp>
      <p:sp>
        <p:nvSpPr>
          <p:cNvPr id="16" name="文本框 15">
            <a:extLst>
              <a:ext uri="{FF2B5EF4-FFF2-40B4-BE49-F238E27FC236}">
                <a16:creationId xmlns:a16="http://schemas.microsoft.com/office/drawing/2014/main" xmlns="" id="{0E5319B4-CA6E-409A-AEBB-98974F8ABD37}"/>
              </a:ext>
            </a:extLst>
          </p:cNvPr>
          <p:cNvSpPr txBox="1"/>
          <p:nvPr/>
        </p:nvSpPr>
        <p:spPr>
          <a:xfrm>
            <a:off x="929640" y="531344"/>
            <a:ext cx="8041959" cy="492443"/>
          </a:xfrm>
          <a:prstGeom prst="rect">
            <a:avLst/>
          </a:prstGeom>
          <a:noFill/>
        </p:spPr>
        <p:txBody>
          <a:bodyPr wrap="square" rtlCol="0">
            <a:spAutoFit/>
          </a:bodyPr>
          <a:lstStyle/>
          <a:p>
            <a:r>
              <a:rPr lang="zh-CN" altLang="en-US" sz="2600" b="1" dirty="0">
                <a:solidFill>
                  <a:srgbClr val="034099"/>
                </a:solidFill>
              </a:rPr>
              <a:t>美国</a:t>
            </a:r>
            <a:r>
              <a:rPr lang="zh-CN" altLang="en-US" sz="2600" b="1" dirty="0" smtClean="0">
                <a:solidFill>
                  <a:srgbClr val="034099"/>
                </a:solidFill>
              </a:rPr>
              <a:t>：新屋开工快速下滑，资本支出仍低迷</a:t>
            </a:r>
            <a:endParaRPr lang="zh-CN" altLang="en-US" sz="2600" b="1" dirty="0">
              <a:solidFill>
                <a:srgbClr val="034099"/>
              </a:solidFill>
            </a:endParaRPr>
          </a:p>
        </p:txBody>
      </p:sp>
      <p:cxnSp>
        <p:nvCxnSpPr>
          <p:cNvPr id="17" name="直接连接符 16">
            <a:extLst>
              <a:ext uri="{FF2B5EF4-FFF2-40B4-BE49-F238E27FC236}">
                <a16:creationId xmlns:a16="http://schemas.microsoft.com/office/drawing/2014/main" xmlns="" id="{84D52AB0-22B6-4A67-B552-52278E60741E}"/>
              </a:ext>
            </a:extLst>
          </p:cNvPr>
          <p:cNvCxnSpPr>
            <a:cxnSpLocks/>
          </p:cNvCxnSpPr>
          <p:nvPr/>
        </p:nvCxnSpPr>
        <p:spPr>
          <a:xfrm>
            <a:off x="441961" y="1056577"/>
            <a:ext cx="7020000"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8" name="矩形 17">
            <a:extLst>
              <a:ext uri="{FF2B5EF4-FFF2-40B4-BE49-F238E27FC236}">
                <a16:creationId xmlns:a16="http://schemas.microsoft.com/office/drawing/2014/main" xmlns="" id="{9B677614-5185-4FD5-B23D-9211595F1CC3}"/>
              </a:ext>
            </a:extLst>
          </p:cNvPr>
          <p:cNvSpPr/>
          <p:nvPr/>
        </p:nvSpPr>
        <p:spPr>
          <a:xfrm>
            <a:off x="693421" y="490400"/>
            <a:ext cx="190499" cy="804535"/>
          </a:xfrm>
          <a:prstGeom prst="rect">
            <a:avLst/>
          </a:prstGeom>
          <a:solidFill>
            <a:srgbClr val="034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E002A"/>
              </a:solidFill>
            </a:endParaRPr>
          </a:p>
        </p:txBody>
      </p:sp>
      <p:pic>
        <p:nvPicPr>
          <p:cNvPr id="19" name="图片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71599" y="92535"/>
            <a:ext cx="3006615" cy="1037004"/>
          </a:xfrm>
          <a:prstGeom prst="rect">
            <a:avLst/>
          </a:prstGeom>
        </p:spPr>
      </p:pic>
      <p:sp>
        <p:nvSpPr>
          <p:cNvPr id="14" name="文本框 13">
            <a:extLst>
              <a:ext uri="{FF2B5EF4-FFF2-40B4-BE49-F238E27FC236}">
                <a16:creationId xmlns:a16="http://schemas.microsoft.com/office/drawing/2014/main" xmlns="" id="{3287313C-CF27-444D-8D34-F9D3D83A1EB3}"/>
              </a:ext>
            </a:extLst>
          </p:cNvPr>
          <p:cNvSpPr txBox="1"/>
          <p:nvPr/>
        </p:nvSpPr>
        <p:spPr>
          <a:xfrm>
            <a:off x="583812" y="6529768"/>
            <a:ext cx="5216245" cy="208596"/>
          </a:xfrm>
          <a:prstGeom prst="rect">
            <a:avLst/>
          </a:prstGeom>
          <a:noFill/>
        </p:spPr>
        <p:txBody>
          <a:bodyPr wrap="none" rtlCol="0">
            <a:noAutofit/>
          </a:bodyPr>
          <a:lstStyle/>
          <a:p>
            <a:r>
              <a:rPr lang="zh-CN" altLang="en-US" sz="1100" b="1" dirty="0">
                <a:latin typeface="等线" panose="02010600030101010101" pitchFamily="2" charset="-122"/>
                <a:ea typeface="等线" panose="02010600030101010101" pitchFamily="2" charset="-122"/>
                <a:sym typeface="华文仿宋" panose="02010600040101010101" pitchFamily="2" charset="-122"/>
              </a:rPr>
              <a:t>数据来源</a:t>
            </a:r>
            <a:r>
              <a:rPr lang="zh-CN" altLang="en-US" sz="1100" b="1" dirty="0" smtClean="0">
                <a:latin typeface="等线" panose="02010600030101010101" pitchFamily="2" charset="-122"/>
                <a:ea typeface="等线" panose="02010600030101010101" pitchFamily="2" charset="-122"/>
                <a:sym typeface="华文仿宋" panose="02010600040101010101" pitchFamily="2" charset="-122"/>
              </a:rPr>
              <a:t>：美国统计局、植</a:t>
            </a:r>
            <a:r>
              <a:rPr lang="zh-CN" altLang="en-US" sz="1100" b="1" dirty="0">
                <a:latin typeface="等线" panose="02010600030101010101" pitchFamily="2" charset="-122"/>
                <a:ea typeface="等线" panose="02010600030101010101" pitchFamily="2" charset="-122"/>
                <a:sym typeface="华文仿宋" panose="02010600040101010101" pitchFamily="2" charset="-122"/>
              </a:rPr>
              <a:t>信投资研究院</a:t>
            </a:r>
          </a:p>
        </p:txBody>
      </p:sp>
      <p:sp>
        <p:nvSpPr>
          <p:cNvPr id="25" name="内容占位符 2"/>
          <p:cNvSpPr txBox="1">
            <a:spLocks/>
          </p:cNvSpPr>
          <p:nvPr/>
        </p:nvSpPr>
        <p:spPr bwMode="auto">
          <a:xfrm>
            <a:off x="693422" y="5805261"/>
            <a:ext cx="10815406" cy="55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6700" indent="-266700" algn="l" rtl="0" eaLnBrk="0" fontAlgn="base" hangingPunct="0">
              <a:spcBef>
                <a:spcPts val="500"/>
              </a:spcBef>
              <a:spcAft>
                <a:spcPct val="0"/>
              </a:spcAft>
              <a:buClr>
                <a:schemeClr val="accent1"/>
              </a:buClr>
              <a:buSzPct val="75000"/>
              <a:buFont typeface="Wingdings" pitchFamily="2" charset="2"/>
              <a:buChar char="Ø"/>
              <a:defRPr sz="1600">
                <a:solidFill>
                  <a:schemeClr val="tx1"/>
                </a:solidFill>
                <a:latin typeface="+mn-lt"/>
                <a:ea typeface="+mn-ea"/>
                <a:cs typeface="+mn-cs"/>
                <a:sym typeface="MS PGothic" pitchFamily="34" charset="-128"/>
              </a:defRPr>
            </a:lvl1pPr>
            <a:lvl2pPr marL="528638" indent="-236538" algn="l" rtl="0" eaLnBrk="0" fontAlgn="base" hangingPunct="0">
              <a:spcBef>
                <a:spcPts val="1000"/>
              </a:spcBef>
              <a:spcAft>
                <a:spcPct val="0"/>
              </a:spcAft>
              <a:buClr>
                <a:schemeClr val="accent1"/>
              </a:buClr>
              <a:buSzPct val="75000"/>
              <a:buFont typeface="Wingdings" panose="05000000000000000000" pitchFamily="2" charset="2"/>
              <a:buChar char="l"/>
              <a:defRPr sz="1800">
                <a:solidFill>
                  <a:schemeClr val="tx1"/>
                </a:solidFill>
                <a:latin typeface="+mn-lt"/>
                <a:ea typeface="+mn-ea"/>
                <a:sym typeface="MS PGothic" pitchFamily="34" charset="-128"/>
              </a:defRPr>
            </a:lvl2pPr>
            <a:lvl3pPr marL="827088" indent="-207963" algn="l" rtl="0" eaLnBrk="0" fontAlgn="base" hangingPunct="0">
              <a:spcBef>
                <a:spcPts val="500"/>
              </a:spcBef>
              <a:spcAft>
                <a:spcPct val="0"/>
              </a:spcAft>
              <a:buClr>
                <a:schemeClr val="accent1"/>
              </a:buClr>
              <a:buSzPct val="75000"/>
              <a:buFont typeface="Wingdings" pitchFamily="2" charset="2"/>
              <a:buChar char="ü"/>
              <a:defRPr sz="1600">
                <a:solidFill>
                  <a:schemeClr val="tx1"/>
                </a:solidFill>
                <a:latin typeface="+mn-lt"/>
                <a:ea typeface="+mn-ea"/>
                <a:sym typeface="MS PGothic" pitchFamily="34" charset="-128"/>
              </a:defRPr>
            </a:lvl3pPr>
            <a:lvl4pPr marL="1236663" indent="-217488" algn="l" rtl="0" eaLnBrk="0" fontAlgn="base" hangingPunct="0">
              <a:spcBef>
                <a:spcPct val="15000"/>
              </a:spcBef>
              <a:spcAft>
                <a:spcPct val="0"/>
              </a:spcAft>
              <a:buClr>
                <a:schemeClr val="accent1"/>
              </a:buClr>
              <a:buSzPct val="75000"/>
              <a:buFont typeface="Wingdings" panose="05000000000000000000" pitchFamily="2" charset="2"/>
              <a:buChar char="Ø"/>
              <a:defRPr sz="1200">
                <a:solidFill>
                  <a:schemeClr val="tx1"/>
                </a:solidFill>
                <a:latin typeface="+mn-lt"/>
                <a:ea typeface="+mn-ea"/>
                <a:sym typeface="MS PGothic" pitchFamily="34" charset="-128"/>
              </a:defRPr>
            </a:lvl4pPr>
            <a:lvl5pPr marL="20574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5pPr>
            <a:lvl6pPr marL="25146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6pPr>
            <a:lvl7pPr marL="29718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7pPr>
            <a:lvl8pPr marL="34290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8pPr>
            <a:lvl9pPr marL="38862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9pPr>
          </a:lstStyle>
          <a:p>
            <a:pPr algn="just">
              <a:spcBef>
                <a:spcPts val="600"/>
              </a:spcBef>
              <a:buClrTx/>
              <a:buFont typeface="Wingdings" panose="05000000000000000000" pitchFamily="2" charset="2"/>
              <a:buChar char="l"/>
              <a:defRPr/>
            </a:pPr>
            <a:r>
              <a:rPr lang="zh-CN" altLang="en-US" b="1" kern="0" dirty="0" smtClean="0">
                <a:latin typeface="等线" panose="02010600030101010101" pitchFamily="2" charset="-122"/>
                <a:ea typeface="等线" panose="02010600030101010101" pitchFamily="2" charset="-122"/>
              </a:rPr>
              <a:t>美国住房供给偏慢仍旧是个大问题。</a:t>
            </a:r>
            <a:r>
              <a:rPr lang="zh-CN" altLang="en-US" kern="0" dirty="0" smtClean="0">
                <a:latin typeface="等线" panose="02010600030101010101" pitchFamily="2" charset="-122"/>
                <a:ea typeface="等线" panose="02010600030101010101" pitchFamily="2" charset="-122"/>
              </a:rPr>
              <a:t>考虑到美国开发商现金流状况并不充裕，建筑</a:t>
            </a:r>
            <a:r>
              <a:rPr lang="zh-CN" altLang="en-US" kern="0" dirty="0">
                <a:latin typeface="等线" panose="02010600030101010101" pitchFamily="2" charset="-122"/>
                <a:ea typeface="等线" panose="02010600030101010101" pitchFamily="2" charset="-122"/>
              </a:rPr>
              <a:t>工人就业复苏相对缓慢</a:t>
            </a:r>
            <a:r>
              <a:rPr lang="zh-CN" altLang="en-US" kern="0" dirty="0" smtClean="0">
                <a:latin typeface="等线" panose="02010600030101010101" pitchFamily="2" charset="-122"/>
                <a:ea typeface="等线" panose="02010600030101010101" pitchFamily="2" charset="-122"/>
              </a:rPr>
              <a:t>，且原材料</a:t>
            </a:r>
            <a:r>
              <a:rPr lang="zh-CN" altLang="en-US" kern="0" dirty="0">
                <a:latin typeface="等线" panose="02010600030101010101" pitchFamily="2" charset="-122"/>
                <a:ea typeface="等线" panose="02010600030101010101" pitchFamily="2" charset="-122"/>
              </a:rPr>
              <a:t>价格影响，导致</a:t>
            </a:r>
            <a:r>
              <a:rPr lang="zh-CN" altLang="en-US" kern="0" dirty="0" smtClean="0">
                <a:latin typeface="等线" panose="02010600030101010101" pitchFamily="2" charset="-122"/>
                <a:ea typeface="等线" panose="02010600030101010101" pitchFamily="2" charset="-122"/>
              </a:rPr>
              <a:t>整体住房供给速度跟不上需求扩张，造成住房供不应求的状况，推升房价。</a:t>
            </a:r>
            <a:endParaRPr lang="en-US" altLang="zh-CN" kern="0" dirty="0" smtClean="0">
              <a:latin typeface="等线" panose="02010600030101010101" pitchFamily="2" charset="-122"/>
              <a:ea typeface="等线" panose="02010600030101010101" pitchFamily="2" charset="-122"/>
            </a:endParaRPr>
          </a:p>
        </p:txBody>
      </p:sp>
      <p:graphicFrame>
        <p:nvGraphicFramePr>
          <p:cNvPr id="11" name="图表 10"/>
          <p:cNvGraphicFramePr>
            <a:graphicFrameLocks/>
          </p:cNvGraphicFramePr>
          <p:nvPr>
            <p:extLst>
              <p:ext uri="{D42A27DB-BD31-4B8C-83A1-F6EECF244321}">
                <p14:modId xmlns:p14="http://schemas.microsoft.com/office/powerpoint/2010/main" val="2275250806"/>
              </p:ext>
            </p:extLst>
          </p:nvPr>
        </p:nvGraphicFramePr>
        <p:xfrm>
          <a:off x="788670" y="1393383"/>
          <a:ext cx="5481643" cy="40750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图表 19"/>
          <p:cNvGraphicFramePr>
            <a:graphicFrameLocks/>
          </p:cNvGraphicFramePr>
          <p:nvPr>
            <p:extLst>
              <p:ext uri="{D42A27DB-BD31-4B8C-83A1-F6EECF244321}">
                <p14:modId xmlns:p14="http://schemas.microsoft.com/office/powerpoint/2010/main" val="473216002"/>
              </p:ext>
            </p:extLst>
          </p:nvPr>
        </p:nvGraphicFramePr>
        <p:xfrm>
          <a:off x="6270313" y="1332455"/>
          <a:ext cx="5384846" cy="4164138"/>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xmlns="" id="{0E5319B4-CA6E-409A-AEBB-98974F8ABD37}"/>
              </a:ext>
            </a:extLst>
          </p:cNvPr>
          <p:cNvSpPr txBox="1"/>
          <p:nvPr/>
        </p:nvSpPr>
        <p:spPr>
          <a:xfrm>
            <a:off x="929640" y="573628"/>
            <a:ext cx="7820025" cy="492443"/>
          </a:xfrm>
          <a:prstGeom prst="rect">
            <a:avLst/>
          </a:prstGeom>
          <a:noFill/>
        </p:spPr>
        <p:txBody>
          <a:bodyPr wrap="square" rtlCol="0">
            <a:spAutoFit/>
          </a:bodyPr>
          <a:lstStyle/>
          <a:p>
            <a:r>
              <a:rPr lang="zh-CN" altLang="en-US" sz="2600" b="1" dirty="0">
                <a:solidFill>
                  <a:srgbClr val="034099"/>
                </a:solidFill>
              </a:rPr>
              <a:t>美国房地产信托基金</a:t>
            </a:r>
            <a:r>
              <a:rPr lang="en-US" altLang="zh-CN" sz="2600" b="1" dirty="0">
                <a:solidFill>
                  <a:srgbClr val="034099"/>
                </a:solidFill>
              </a:rPr>
              <a:t>REITs</a:t>
            </a:r>
            <a:r>
              <a:rPr lang="zh-CN" altLang="en-US" sz="2600" b="1" dirty="0" smtClean="0">
                <a:solidFill>
                  <a:srgbClr val="034099"/>
                </a:solidFill>
              </a:rPr>
              <a:t>：</a:t>
            </a:r>
            <a:r>
              <a:rPr lang="zh-CN" altLang="en-US" sz="2600" b="1" dirty="0">
                <a:solidFill>
                  <a:srgbClr val="034099"/>
                </a:solidFill>
              </a:rPr>
              <a:t>加速</a:t>
            </a:r>
            <a:r>
              <a:rPr lang="zh-CN" altLang="en-US" sz="2600" b="1" dirty="0" smtClean="0">
                <a:solidFill>
                  <a:srgbClr val="034099"/>
                </a:solidFill>
              </a:rPr>
              <a:t>回升</a:t>
            </a:r>
            <a:endParaRPr lang="zh-CN" altLang="en-US" sz="2600" b="1" dirty="0">
              <a:solidFill>
                <a:srgbClr val="034099"/>
              </a:solidFill>
            </a:endParaRPr>
          </a:p>
        </p:txBody>
      </p:sp>
      <p:cxnSp>
        <p:nvCxnSpPr>
          <p:cNvPr id="16" name="直接连接符 15">
            <a:extLst>
              <a:ext uri="{FF2B5EF4-FFF2-40B4-BE49-F238E27FC236}">
                <a16:creationId xmlns:a16="http://schemas.microsoft.com/office/drawing/2014/main" xmlns="" id="{84D52AB0-22B6-4A67-B552-52278E60741E}"/>
              </a:ext>
            </a:extLst>
          </p:cNvPr>
          <p:cNvCxnSpPr>
            <a:cxnSpLocks/>
          </p:cNvCxnSpPr>
          <p:nvPr/>
        </p:nvCxnSpPr>
        <p:spPr>
          <a:xfrm>
            <a:off x="441961" y="1071565"/>
            <a:ext cx="6264000"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8" name="矩形 17">
            <a:extLst>
              <a:ext uri="{FF2B5EF4-FFF2-40B4-BE49-F238E27FC236}">
                <a16:creationId xmlns:a16="http://schemas.microsoft.com/office/drawing/2014/main" xmlns="" id="{9B677614-5185-4FD5-B23D-9211595F1CC3}"/>
              </a:ext>
            </a:extLst>
          </p:cNvPr>
          <p:cNvSpPr/>
          <p:nvPr/>
        </p:nvSpPr>
        <p:spPr>
          <a:xfrm>
            <a:off x="693421" y="505388"/>
            <a:ext cx="190499" cy="804535"/>
          </a:xfrm>
          <a:prstGeom prst="rect">
            <a:avLst/>
          </a:prstGeom>
          <a:solidFill>
            <a:srgbClr val="034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E002A"/>
              </a:solidFill>
            </a:endParaRPr>
          </a:p>
        </p:txBody>
      </p:sp>
      <p:sp>
        <p:nvSpPr>
          <p:cNvPr id="21" name="灯片编号占位符 2"/>
          <p:cNvSpPr>
            <a:spLocks noGrp="1"/>
          </p:cNvSpPr>
          <p:nvPr>
            <p:ph type="sldNum" sz="quarter" idx="12"/>
          </p:nvPr>
        </p:nvSpPr>
        <p:spPr>
          <a:xfrm>
            <a:off x="8351291" y="6356350"/>
            <a:ext cx="2743200" cy="365125"/>
          </a:xfrm>
        </p:spPr>
        <p:txBody>
          <a:bodyPr/>
          <a:lstStyle/>
          <a:p>
            <a:fld id="{CECACED7-B541-4D13-8D76-C1A1F8991A7A}" type="slidenum">
              <a:rPr lang="zh-CN" altLang="en-US" b="1" smtClean="0">
                <a:solidFill>
                  <a:schemeClr val="tx1"/>
                </a:solidFill>
              </a:rPr>
              <a:t>7</a:t>
            </a:fld>
            <a:endParaRPr lang="zh-CN" altLang="en-US" b="1" dirty="0">
              <a:solidFill>
                <a:schemeClr val="tx1"/>
              </a:solidFill>
            </a:endParaRPr>
          </a:p>
        </p:txBody>
      </p:sp>
      <p:pic>
        <p:nvPicPr>
          <p:cNvPr id="22" name="图片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71599" y="92535"/>
            <a:ext cx="3006615" cy="1037004"/>
          </a:xfrm>
          <a:prstGeom prst="rect">
            <a:avLst/>
          </a:prstGeom>
        </p:spPr>
      </p:pic>
      <p:sp>
        <p:nvSpPr>
          <p:cNvPr id="13" name="文本框 12">
            <a:extLst>
              <a:ext uri="{FF2B5EF4-FFF2-40B4-BE49-F238E27FC236}">
                <a16:creationId xmlns:a16="http://schemas.microsoft.com/office/drawing/2014/main" xmlns="" id="{3287313C-CF27-444D-8D34-F9D3D83A1EB3}"/>
              </a:ext>
            </a:extLst>
          </p:cNvPr>
          <p:cNvSpPr txBox="1"/>
          <p:nvPr/>
        </p:nvSpPr>
        <p:spPr>
          <a:xfrm>
            <a:off x="583812" y="6506708"/>
            <a:ext cx="5216245" cy="208596"/>
          </a:xfrm>
          <a:prstGeom prst="rect">
            <a:avLst/>
          </a:prstGeom>
          <a:noFill/>
        </p:spPr>
        <p:txBody>
          <a:bodyPr wrap="none" rtlCol="0">
            <a:noAutofit/>
          </a:bodyPr>
          <a:lstStyle/>
          <a:p>
            <a:r>
              <a:rPr lang="zh-CN" altLang="en-US" sz="1100" b="1" dirty="0">
                <a:latin typeface="等线" panose="02010600030101010101" pitchFamily="2" charset="-122"/>
                <a:ea typeface="等线" panose="02010600030101010101" pitchFamily="2" charset="-122"/>
                <a:sym typeface="华文仿宋" panose="02010600040101010101" pitchFamily="2" charset="-122"/>
              </a:rPr>
              <a:t>数据来源</a:t>
            </a:r>
            <a:r>
              <a:rPr lang="zh-CN" altLang="en-US" sz="1100" b="1" dirty="0" smtClean="0">
                <a:latin typeface="等线" panose="02010600030101010101" pitchFamily="2" charset="-122"/>
                <a:ea typeface="等线" panose="02010600030101010101" pitchFamily="2" charset="-122"/>
                <a:sym typeface="华文仿宋" panose="02010600040101010101" pitchFamily="2" charset="-122"/>
              </a:rPr>
              <a:t>：圣路易斯联储、植</a:t>
            </a:r>
            <a:r>
              <a:rPr lang="zh-CN" altLang="en-US" sz="1100" b="1" dirty="0">
                <a:latin typeface="等线" panose="02010600030101010101" pitchFamily="2" charset="-122"/>
                <a:ea typeface="等线" panose="02010600030101010101" pitchFamily="2" charset="-122"/>
                <a:sym typeface="华文仿宋" panose="02010600040101010101" pitchFamily="2" charset="-122"/>
              </a:rPr>
              <a:t>信投资研究院</a:t>
            </a:r>
          </a:p>
        </p:txBody>
      </p:sp>
      <p:sp>
        <p:nvSpPr>
          <p:cNvPr id="14" name="内容占位符 2"/>
          <p:cNvSpPr txBox="1">
            <a:spLocks/>
          </p:cNvSpPr>
          <p:nvPr/>
        </p:nvSpPr>
        <p:spPr bwMode="auto">
          <a:xfrm>
            <a:off x="693422" y="5675140"/>
            <a:ext cx="10815406" cy="55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6700" indent="-266700" algn="l" rtl="0" eaLnBrk="0" fontAlgn="base" hangingPunct="0">
              <a:spcBef>
                <a:spcPts val="500"/>
              </a:spcBef>
              <a:spcAft>
                <a:spcPct val="0"/>
              </a:spcAft>
              <a:buClr>
                <a:schemeClr val="accent1"/>
              </a:buClr>
              <a:buSzPct val="75000"/>
              <a:buFont typeface="Wingdings" pitchFamily="2" charset="2"/>
              <a:buChar char="Ø"/>
              <a:defRPr sz="1600">
                <a:solidFill>
                  <a:schemeClr val="tx1"/>
                </a:solidFill>
                <a:latin typeface="+mn-lt"/>
                <a:ea typeface="+mn-ea"/>
                <a:cs typeface="+mn-cs"/>
                <a:sym typeface="MS PGothic" pitchFamily="34" charset="-128"/>
              </a:defRPr>
            </a:lvl1pPr>
            <a:lvl2pPr marL="528638" indent="-236538" algn="l" rtl="0" eaLnBrk="0" fontAlgn="base" hangingPunct="0">
              <a:spcBef>
                <a:spcPts val="1000"/>
              </a:spcBef>
              <a:spcAft>
                <a:spcPct val="0"/>
              </a:spcAft>
              <a:buClr>
                <a:schemeClr val="accent1"/>
              </a:buClr>
              <a:buSzPct val="75000"/>
              <a:buFont typeface="Wingdings" panose="05000000000000000000" pitchFamily="2" charset="2"/>
              <a:buChar char="l"/>
              <a:defRPr sz="1800">
                <a:solidFill>
                  <a:schemeClr val="tx1"/>
                </a:solidFill>
                <a:latin typeface="+mn-lt"/>
                <a:ea typeface="+mn-ea"/>
                <a:sym typeface="MS PGothic" pitchFamily="34" charset="-128"/>
              </a:defRPr>
            </a:lvl2pPr>
            <a:lvl3pPr marL="827088" indent="-207963" algn="l" rtl="0" eaLnBrk="0" fontAlgn="base" hangingPunct="0">
              <a:spcBef>
                <a:spcPts val="500"/>
              </a:spcBef>
              <a:spcAft>
                <a:spcPct val="0"/>
              </a:spcAft>
              <a:buClr>
                <a:schemeClr val="accent1"/>
              </a:buClr>
              <a:buSzPct val="75000"/>
              <a:buFont typeface="Wingdings" pitchFamily="2" charset="2"/>
              <a:buChar char="ü"/>
              <a:defRPr sz="1600">
                <a:solidFill>
                  <a:schemeClr val="tx1"/>
                </a:solidFill>
                <a:latin typeface="+mn-lt"/>
                <a:ea typeface="+mn-ea"/>
                <a:sym typeface="MS PGothic" pitchFamily="34" charset="-128"/>
              </a:defRPr>
            </a:lvl3pPr>
            <a:lvl4pPr marL="1236663" indent="-217488" algn="l" rtl="0" eaLnBrk="0" fontAlgn="base" hangingPunct="0">
              <a:spcBef>
                <a:spcPct val="15000"/>
              </a:spcBef>
              <a:spcAft>
                <a:spcPct val="0"/>
              </a:spcAft>
              <a:buClr>
                <a:schemeClr val="accent1"/>
              </a:buClr>
              <a:buSzPct val="75000"/>
              <a:buFont typeface="Wingdings" panose="05000000000000000000" pitchFamily="2" charset="2"/>
              <a:buChar char="Ø"/>
              <a:defRPr sz="1200">
                <a:solidFill>
                  <a:schemeClr val="tx1"/>
                </a:solidFill>
                <a:latin typeface="+mn-lt"/>
                <a:ea typeface="+mn-ea"/>
                <a:sym typeface="MS PGothic" pitchFamily="34" charset="-128"/>
              </a:defRPr>
            </a:lvl4pPr>
            <a:lvl5pPr marL="20574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5pPr>
            <a:lvl6pPr marL="25146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6pPr>
            <a:lvl7pPr marL="29718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7pPr>
            <a:lvl8pPr marL="34290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8pPr>
            <a:lvl9pPr marL="38862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9pPr>
          </a:lstStyle>
          <a:p>
            <a:pPr algn="just">
              <a:spcBef>
                <a:spcPts val="600"/>
              </a:spcBef>
              <a:buClrTx/>
              <a:buFont typeface="Wingdings" panose="05000000000000000000" pitchFamily="2" charset="2"/>
              <a:buChar char="l"/>
              <a:defRPr/>
            </a:pPr>
            <a:r>
              <a:rPr lang="zh-CN" altLang="en-US" b="1" kern="0" dirty="0" smtClean="0">
                <a:latin typeface="等线" panose="02010600030101010101" pitchFamily="2" charset="-122"/>
                <a:ea typeface="等线" panose="02010600030101010101" pitchFamily="2" charset="-122"/>
              </a:rPr>
              <a:t>美国最大的</a:t>
            </a:r>
            <a:r>
              <a:rPr lang="en-US" altLang="zh-CN" b="1" kern="0" dirty="0" smtClean="0">
                <a:latin typeface="等线" panose="02010600030101010101" pitchFamily="2" charset="-122"/>
                <a:ea typeface="等线" panose="02010600030101010101" pitchFamily="2" charset="-122"/>
              </a:rPr>
              <a:t>REITs</a:t>
            </a:r>
            <a:r>
              <a:rPr lang="zh-CN" altLang="en-US" b="1" kern="0" dirty="0" smtClean="0">
                <a:latin typeface="等线" panose="02010600030101010101" pitchFamily="2" charset="-122"/>
                <a:ea typeface="等线" panose="02010600030101010101" pitchFamily="2" charset="-122"/>
              </a:rPr>
              <a:t>指数</a:t>
            </a:r>
            <a:r>
              <a:rPr lang="en-US" altLang="zh-CN" b="1" kern="0" dirty="0" smtClean="0">
                <a:latin typeface="等线" panose="02010600030101010101" pitchFamily="2" charset="-122"/>
                <a:ea typeface="等线" panose="02010600030101010101" pitchFamily="2" charset="-122"/>
              </a:rPr>
              <a:t>Wilshire US REIT</a:t>
            </a:r>
            <a:r>
              <a:rPr lang="zh-CN" altLang="en-US" b="1" kern="0" dirty="0" smtClean="0">
                <a:latin typeface="等线" panose="02010600030101010101" pitchFamily="2" charset="-122"/>
                <a:ea typeface="等线" panose="02010600030101010101" pitchFamily="2" charset="-122"/>
              </a:rPr>
              <a:t>最近一个月</a:t>
            </a:r>
            <a:r>
              <a:rPr lang="zh-CN" altLang="en-US" b="1" kern="0" dirty="0">
                <a:latin typeface="等线" panose="02010600030101010101" pitchFamily="2" charset="-122"/>
                <a:ea typeface="等线" panose="02010600030101010101" pitchFamily="2" charset="-122"/>
              </a:rPr>
              <a:t>加速</a:t>
            </a:r>
            <a:r>
              <a:rPr lang="zh-CN" altLang="en-US" b="1" kern="0" dirty="0" smtClean="0">
                <a:latin typeface="等线" panose="02010600030101010101" pitchFamily="2" charset="-122"/>
                <a:ea typeface="等线" panose="02010600030101010101" pitchFamily="2" charset="-122"/>
              </a:rPr>
              <a:t>回升。</a:t>
            </a:r>
            <a:r>
              <a:rPr lang="zh-CN" altLang="en-US" kern="0" dirty="0" smtClean="0">
                <a:latin typeface="等线" panose="02010600030101010101" pitchFamily="2" charset="-122"/>
                <a:ea typeface="等线" panose="02010600030101010101" pitchFamily="2" charset="-122"/>
              </a:rPr>
              <a:t>截止</a:t>
            </a:r>
            <a:r>
              <a:rPr lang="en-US" altLang="zh-CN" kern="0" dirty="0" smtClean="0">
                <a:latin typeface="等线" panose="02010600030101010101" pitchFamily="2" charset="-122"/>
                <a:ea typeface="等线" panose="02010600030101010101" pitchFamily="2" charset="-122"/>
              </a:rPr>
              <a:t>2021</a:t>
            </a:r>
            <a:r>
              <a:rPr lang="zh-CN" altLang="en-US" kern="0" dirty="0" smtClean="0">
                <a:latin typeface="等线" panose="02010600030101010101" pitchFamily="2" charset="-122"/>
                <a:ea typeface="等线" panose="02010600030101010101" pitchFamily="2" charset="-122"/>
              </a:rPr>
              <a:t>年</a:t>
            </a:r>
            <a:r>
              <a:rPr lang="en-US" altLang="zh-CN" kern="0" dirty="0" smtClean="0">
                <a:latin typeface="等线" panose="02010600030101010101" pitchFamily="2" charset="-122"/>
                <a:ea typeface="等线" panose="02010600030101010101" pitchFamily="2" charset="-122"/>
              </a:rPr>
              <a:t>3</a:t>
            </a:r>
            <a:r>
              <a:rPr lang="zh-CN" altLang="en-US" kern="0" dirty="0" smtClean="0">
                <a:latin typeface="等线" panose="02010600030101010101" pitchFamily="2" charset="-122"/>
                <a:ea typeface="等线" panose="02010600030101010101" pitchFamily="2" charset="-122"/>
              </a:rPr>
              <a:t>月中下旬，指数已经回升至</a:t>
            </a:r>
            <a:r>
              <a:rPr lang="en-US" altLang="zh-CN" kern="0" dirty="0" smtClean="0">
                <a:latin typeface="等线" panose="02010600030101010101" pitchFamily="2" charset="-122"/>
                <a:ea typeface="等线" panose="02010600030101010101" pitchFamily="2" charset="-122"/>
              </a:rPr>
              <a:t>12000</a:t>
            </a:r>
            <a:r>
              <a:rPr lang="zh-CN" altLang="en-US" kern="0" dirty="0" smtClean="0">
                <a:latin typeface="等线" panose="02010600030101010101" pitchFamily="2" charset="-122"/>
                <a:ea typeface="等线" panose="02010600030101010101" pitchFamily="2" charset="-122"/>
              </a:rPr>
              <a:t>点上方，预计年内大概率超过</a:t>
            </a:r>
            <a:r>
              <a:rPr lang="en-US" altLang="zh-CN" kern="0" dirty="0" smtClean="0">
                <a:latin typeface="等线" panose="02010600030101010101" pitchFamily="2" charset="-122"/>
                <a:ea typeface="等线" panose="02010600030101010101" pitchFamily="2" charset="-122"/>
              </a:rPr>
              <a:t>2019</a:t>
            </a:r>
            <a:r>
              <a:rPr lang="zh-CN" altLang="en-US" kern="0" dirty="0" smtClean="0">
                <a:latin typeface="等线" panose="02010600030101010101" pitchFamily="2" charset="-122"/>
                <a:ea typeface="等线" panose="02010600030101010101" pitchFamily="2" charset="-122"/>
              </a:rPr>
              <a:t>年</a:t>
            </a:r>
            <a:r>
              <a:rPr lang="en-US" altLang="zh-CN" kern="0" dirty="0" smtClean="0">
                <a:latin typeface="等线" panose="02010600030101010101" pitchFamily="2" charset="-122"/>
                <a:ea typeface="等线" panose="02010600030101010101" pitchFamily="2" charset="-122"/>
              </a:rPr>
              <a:t>12100</a:t>
            </a:r>
            <a:r>
              <a:rPr lang="zh-CN" altLang="en-US" kern="0" dirty="0" smtClean="0">
                <a:latin typeface="等线" panose="02010600030101010101" pitchFamily="2" charset="-122"/>
                <a:ea typeface="等线" panose="02010600030101010101" pitchFamily="2" charset="-122"/>
              </a:rPr>
              <a:t>点的历史最高点。</a:t>
            </a:r>
            <a:r>
              <a:rPr lang="zh-CN" altLang="en-US" b="1" kern="0" dirty="0" smtClean="0">
                <a:latin typeface="等线" panose="02010600030101010101" pitchFamily="2" charset="-122"/>
                <a:ea typeface="等线" panose="02010600030101010101" pitchFamily="2" charset="-122"/>
              </a:rPr>
              <a:t>指数回升主要得益于居民住宅市场强劲回升，以及商业地产进入</a:t>
            </a:r>
            <a:r>
              <a:rPr lang="en-US" altLang="zh-CN" b="1" kern="0" dirty="0" smtClean="0">
                <a:latin typeface="等线" panose="02010600030101010101" pitchFamily="2" charset="-122"/>
                <a:ea typeface="等线" panose="02010600030101010101" pitchFamily="2" charset="-122"/>
              </a:rPr>
              <a:t>2021</a:t>
            </a:r>
            <a:r>
              <a:rPr lang="zh-CN" altLang="en-US" b="1" kern="0" dirty="0" smtClean="0">
                <a:latin typeface="等线" panose="02010600030101010101" pitchFamily="2" charset="-122"/>
                <a:ea typeface="等线" panose="02010600030101010101" pitchFamily="2" charset="-122"/>
              </a:rPr>
              <a:t>年初开始复苏迹象有所体现。</a:t>
            </a:r>
            <a:endParaRPr lang="en-US" altLang="zh-CN" b="1" kern="0" dirty="0" smtClean="0">
              <a:latin typeface="等线" panose="02010600030101010101" pitchFamily="2" charset="-122"/>
              <a:ea typeface="等线" panose="02010600030101010101" pitchFamily="2" charset="-122"/>
            </a:endParaRPr>
          </a:p>
        </p:txBody>
      </p:sp>
      <p:graphicFrame>
        <p:nvGraphicFramePr>
          <p:cNvPr id="10" name="图表 9"/>
          <p:cNvGraphicFramePr>
            <a:graphicFrameLocks/>
          </p:cNvGraphicFramePr>
          <p:nvPr>
            <p:extLst>
              <p:ext uri="{D42A27DB-BD31-4B8C-83A1-F6EECF244321}">
                <p14:modId xmlns:p14="http://schemas.microsoft.com/office/powerpoint/2010/main" val="1218726085"/>
              </p:ext>
            </p:extLst>
          </p:nvPr>
        </p:nvGraphicFramePr>
        <p:xfrm>
          <a:off x="929640" y="1346250"/>
          <a:ext cx="10579188" cy="41655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3"/>
          <p:cNvSpPr>
            <a:spLocks noGrp="1"/>
          </p:cNvSpPr>
          <p:nvPr>
            <p:ph type="sldNum" sz="quarter" idx="12"/>
          </p:nvPr>
        </p:nvSpPr>
        <p:spPr>
          <a:xfrm>
            <a:off x="8173867" y="6356350"/>
            <a:ext cx="2743200" cy="365125"/>
          </a:xfrm>
        </p:spPr>
        <p:txBody>
          <a:bodyPr/>
          <a:lstStyle/>
          <a:p>
            <a:fld id="{CECACED7-B541-4D13-8D76-C1A1F8991A7A}" type="slidenum">
              <a:rPr lang="zh-CN" altLang="en-US" b="1" smtClean="0">
                <a:solidFill>
                  <a:schemeClr val="tx1"/>
                </a:solidFill>
              </a:rPr>
              <a:t>8</a:t>
            </a:fld>
            <a:endParaRPr lang="zh-CN" altLang="en-US" b="1">
              <a:solidFill>
                <a:schemeClr val="tx1"/>
              </a:solidFill>
            </a:endParaRPr>
          </a:p>
        </p:txBody>
      </p:sp>
      <p:sp>
        <p:nvSpPr>
          <p:cNvPr id="16" name="文本框 15">
            <a:extLst>
              <a:ext uri="{FF2B5EF4-FFF2-40B4-BE49-F238E27FC236}">
                <a16:creationId xmlns:a16="http://schemas.microsoft.com/office/drawing/2014/main" xmlns="" id="{0E5319B4-CA6E-409A-AEBB-98974F8ABD37}"/>
              </a:ext>
            </a:extLst>
          </p:cNvPr>
          <p:cNvSpPr txBox="1"/>
          <p:nvPr/>
        </p:nvSpPr>
        <p:spPr>
          <a:xfrm>
            <a:off x="929640" y="559980"/>
            <a:ext cx="7820025" cy="492443"/>
          </a:xfrm>
          <a:prstGeom prst="rect">
            <a:avLst/>
          </a:prstGeom>
          <a:noFill/>
        </p:spPr>
        <p:txBody>
          <a:bodyPr wrap="square" rtlCol="0">
            <a:spAutoFit/>
          </a:bodyPr>
          <a:lstStyle/>
          <a:p>
            <a:r>
              <a:rPr lang="zh-CN" altLang="en-US" sz="2600" b="1" dirty="0" smtClean="0">
                <a:solidFill>
                  <a:srgbClr val="034099"/>
                </a:solidFill>
              </a:rPr>
              <a:t>美</a:t>
            </a:r>
            <a:r>
              <a:rPr lang="zh-CN" altLang="en-US" sz="2600" b="1" dirty="0">
                <a:solidFill>
                  <a:srgbClr val="034099"/>
                </a:solidFill>
              </a:rPr>
              <a:t>商业</a:t>
            </a:r>
            <a:r>
              <a:rPr lang="zh-CN" altLang="en-US" sz="2600" b="1" dirty="0" smtClean="0">
                <a:solidFill>
                  <a:srgbClr val="034099"/>
                </a:solidFill>
              </a:rPr>
              <a:t>地产：旅游、零售及住宅地产恢复良好</a:t>
            </a:r>
            <a:endParaRPr lang="zh-CN" altLang="en-US" sz="2600" b="1" dirty="0">
              <a:solidFill>
                <a:srgbClr val="034099"/>
              </a:solidFill>
            </a:endParaRPr>
          </a:p>
        </p:txBody>
      </p:sp>
      <p:cxnSp>
        <p:nvCxnSpPr>
          <p:cNvPr id="17" name="直接连接符 16">
            <a:extLst>
              <a:ext uri="{FF2B5EF4-FFF2-40B4-BE49-F238E27FC236}">
                <a16:creationId xmlns:a16="http://schemas.microsoft.com/office/drawing/2014/main" xmlns="" id="{84D52AB0-22B6-4A67-B552-52278E60741E}"/>
              </a:ext>
            </a:extLst>
          </p:cNvPr>
          <p:cNvCxnSpPr>
            <a:cxnSpLocks/>
          </p:cNvCxnSpPr>
          <p:nvPr/>
        </p:nvCxnSpPr>
        <p:spPr>
          <a:xfrm>
            <a:off x="441961" y="1071565"/>
            <a:ext cx="7308000"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8" name="矩形 17">
            <a:extLst>
              <a:ext uri="{FF2B5EF4-FFF2-40B4-BE49-F238E27FC236}">
                <a16:creationId xmlns:a16="http://schemas.microsoft.com/office/drawing/2014/main" xmlns="" id="{9B677614-5185-4FD5-B23D-9211595F1CC3}"/>
              </a:ext>
            </a:extLst>
          </p:cNvPr>
          <p:cNvSpPr/>
          <p:nvPr/>
        </p:nvSpPr>
        <p:spPr>
          <a:xfrm>
            <a:off x="693421" y="505388"/>
            <a:ext cx="190499" cy="804535"/>
          </a:xfrm>
          <a:prstGeom prst="rect">
            <a:avLst/>
          </a:prstGeom>
          <a:solidFill>
            <a:srgbClr val="034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E002A"/>
              </a:solidFill>
            </a:endParaRPr>
          </a:p>
        </p:txBody>
      </p:sp>
      <p:pic>
        <p:nvPicPr>
          <p:cNvPr id="19" name="图片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71599" y="92535"/>
            <a:ext cx="3006615" cy="1037004"/>
          </a:xfrm>
          <a:prstGeom prst="rect">
            <a:avLst/>
          </a:prstGeom>
        </p:spPr>
      </p:pic>
      <p:sp>
        <p:nvSpPr>
          <p:cNvPr id="10" name="文本框 9">
            <a:extLst>
              <a:ext uri="{FF2B5EF4-FFF2-40B4-BE49-F238E27FC236}">
                <a16:creationId xmlns:a16="http://schemas.microsoft.com/office/drawing/2014/main" xmlns="" id="{3287313C-CF27-444D-8D34-F9D3D83A1EB3}"/>
              </a:ext>
            </a:extLst>
          </p:cNvPr>
          <p:cNvSpPr txBox="1"/>
          <p:nvPr/>
        </p:nvSpPr>
        <p:spPr>
          <a:xfrm>
            <a:off x="583812" y="6556106"/>
            <a:ext cx="5216245" cy="208596"/>
          </a:xfrm>
          <a:prstGeom prst="rect">
            <a:avLst/>
          </a:prstGeom>
          <a:noFill/>
        </p:spPr>
        <p:txBody>
          <a:bodyPr wrap="none" rtlCol="0">
            <a:noAutofit/>
          </a:bodyPr>
          <a:lstStyle/>
          <a:p>
            <a:r>
              <a:rPr lang="zh-CN" altLang="en-US" sz="1100" b="1" dirty="0">
                <a:latin typeface="等线" panose="02010600030101010101" pitchFamily="2" charset="-122"/>
                <a:ea typeface="等线" panose="02010600030101010101" pitchFamily="2" charset="-122"/>
                <a:sym typeface="华文仿宋" panose="02010600040101010101" pitchFamily="2" charset="-122"/>
              </a:rPr>
              <a:t>数据来源</a:t>
            </a:r>
            <a:r>
              <a:rPr lang="zh-CN" altLang="en-US" sz="1100" b="1" dirty="0" smtClean="0">
                <a:latin typeface="等线" panose="02010600030101010101" pitchFamily="2" charset="-122"/>
                <a:ea typeface="等线" panose="02010600030101010101" pitchFamily="2" charset="-122"/>
                <a:sym typeface="华文仿宋" panose="02010600040101010101" pitchFamily="2" charset="-122"/>
              </a:rPr>
              <a:t>：美国房地产信托协会（</a:t>
            </a:r>
            <a:r>
              <a:rPr lang="en-US" altLang="zh-CN" sz="1100" b="1" dirty="0" smtClean="0">
                <a:latin typeface="等线" panose="02010600030101010101" pitchFamily="2" charset="-122"/>
                <a:ea typeface="等线" panose="02010600030101010101" pitchFamily="2" charset="-122"/>
                <a:sym typeface="华文仿宋" panose="02010600040101010101" pitchFamily="2" charset="-122"/>
              </a:rPr>
              <a:t>NAREIT</a:t>
            </a:r>
            <a:r>
              <a:rPr lang="zh-CN" altLang="en-US" sz="1100" b="1" dirty="0" smtClean="0">
                <a:latin typeface="等线" panose="02010600030101010101" pitchFamily="2" charset="-122"/>
                <a:ea typeface="等线" panose="02010600030101010101" pitchFamily="2" charset="-122"/>
                <a:sym typeface="华文仿宋" panose="02010600040101010101" pitchFamily="2" charset="-122"/>
              </a:rPr>
              <a:t>）、植</a:t>
            </a:r>
            <a:r>
              <a:rPr lang="zh-CN" altLang="en-US" sz="1100" b="1" dirty="0">
                <a:latin typeface="等线" panose="02010600030101010101" pitchFamily="2" charset="-122"/>
                <a:ea typeface="等线" panose="02010600030101010101" pitchFamily="2" charset="-122"/>
                <a:sym typeface="华文仿宋" panose="02010600040101010101" pitchFamily="2" charset="-122"/>
              </a:rPr>
              <a:t>信投资研究院</a:t>
            </a:r>
          </a:p>
        </p:txBody>
      </p:sp>
      <p:sp>
        <p:nvSpPr>
          <p:cNvPr id="12" name="内容占位符 2"/>
          <p:cNvSpPr txBox="1">
            <a:spLocks/>
          </p:cNvSpPr>
          <p:nvPr/>
        </p:nvSpPr>
        <p:spPr bwMode="auto">
          <a:xfrm>
            <a:off x="315309" y="5726656"/>
            <a:ext cx="11444507" cy="55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6700" indent="-266700" algn="l" rtl="0" eaLnBrk="0" fontAlgn="base" hangingPunct="0">
              <a:spcBef>
                <a:spcPts val="500"/>
              </a:spcBef>
              <a:spcAft>
                <a:spcPct val="0"/>
              </a:spcAft>
              <a:buClr>
                <a:schemeClr val="accent1"/>
              </a:buClr>
              <a:buSzPct val="75000"/>
              <a:buFont typeface="Wingdings" pitchFamily="2" charset="2"/>
              <a:buChar char="Ø"/>
              <a:defRPr sz="1600">
                <a:solidFill>
                  <a:schemeClr val="tx1"/>
                </a:solidFill>
                <a:latin typeface="+mn-lt"/>
                <a:ea typeface="+mn-ea"/>
                <a:cs typeface="+mn-cs"/>
                <a:sym typeface="MS PGothic" pitchFamily="34" charset="-128"/>
              </a:defRPr>
            </a:lvl1pPr>
            <a:lvl2pPr marL="528638" indent="-236538" algn="l" rtl="0" eaLnBrk="0" fontAlgn="base" hangingPunct="0">
              <a:spcBef>
                <a:spcPts val="1000"/>
              </a:spcBef>
              <a:spcAft>
                <a:spcPct val="0"/>
              </a:spcAft>
              <a:buClr>
                <a:schemeClr val="accent1"/>
              </a:buClr>
              <a:buSzPct val="75000"/>
              <a:buFont typeface="Wingdings" panose="05000000000000000000" pitchFamily="2" charset="2"/>
              <a:buChar char="l"/>
              <a:defRPr sz="1800">
                <a:solidFill>
                  <a:schemeClr val="tx1"/>
                </a:solidFill>
                <a:latin typeface="+mn-lt"/>
                <a:ea typeface="+mn-ea"/>
                <a:sym typeface="MS PGothic" pitchFamily="34" charset="-128"/>
              </a:defRPr>
            </a:lvl2pPr>
            <a:lvl3pPr marL="827088" indent="-207963" algn="l" rtl="0" eaLnBrk="0" fontAlgn="base" hangingPunct="0">
              <a:spcBef>
                <a:spcPts val="500"/>
              </a:spcBef>
              <a:spcAft>
                <a:spcPct val="0"/>
              </a:spcAft>
              <a:buClr>
                <a:schemeClr val="accent1"/>
              </a:buClr>
              <a:buSzPct val="75000"/>
              <a:buFont typeface="Wingdings" pitchFamily="2" charset="2"/>
              <a:buChar char="ü"/>
              <a:defRPr sz="1600">
                <a:solidFill>
                  <a:schemeClr val="tx1"/>
                </a:solidFill>
                <a:latin typeface="+mn-lt"/>
                <a:ea typeface="+mn-ea"/>
                <a:sym typeface="MS PGothic" pitchFamily="34" charset="-128"/>
              </a:defRPr>
            </a:lvl3pPr>
            <a:lvl4pPr marL="1236663" indent="-217488" algn="l" rtl="0" eaLnBrk="0" fontAlgn="base" hangingPunct="0">
              <a:spcBef>
                <a:spcPct val="15000"/>
              </a:spcBef>
              <a:spcAft>
                <a:spcPct val="0"/>
              </a:spcAft>
              <a:buClr>
                <a:schemeClr val="accent1"/>
              </a:buClr>
              <a:buSzPct val="75000"/>
              <a:buFont typeface="Wingdings" panose="05000000000000000000" pitchFamily="2" charset="2"/>
              <a:buChar char="Ø"/>
              <a:defRPr sz="1200">
                <a:solidFill>
                  <a:schemeClr val="tx1"/>
                </a:solidFill>
                <a:latin typeface="+mn-lt"/>
                <a:ea typeface="+mn-ea"/>
                <a:sym typeface="MS PGothic" pitchFamily="34" charset="-128"/>
              </a:defRPr>
            </a:lvl4pPr>
            <a:lvl5pPr marL="20574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5pPr>
            <a:lvl6pPr marL="25146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6pPr>
            <a:lvl7pPr marL="29718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7pPr>
            <a:lvl8pPr marL="34290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8pPr>
            <a:lvl9pPr marL="38862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9pPr>
          </a:lstStyle>
          <a:p>
            <a:pPr algn="just">
              <a:spcBef>
                <a:spcPts val="600"/>
              </a:spcBef>
              <a:buClrTx/>
              <a:buFont typeface="Wingdings" panose="05000000000000000000" pitchFamily="2" charset="2"/>
              <a:buChar char="l"/>
              <a:defRPr/>
            </a:pPr>
            <a:r>
              <a:rPr lang="en-US" altLang="zh-CN" b="1" kern="0" dirty="0" smtClean="0">
                <a:latin typeface="等线" panose="02010600030101010101" pitchFamily="2" charset="-122"/>
                <a:ea typeface="等线" panose="02010600030101010101" pitchFamily="2" charset="-122"/>
              </a:rPr>
              <a:t>2021</a:t>
            </a:r>
            <a:r>
              <a:rPr lang="zh-CN" altLang="en-US" b="1" kern="0" dirty="0" smtClean="0">
                <a:latin typeface="等线" panose="02010600030101010101" pitchFamily="2" charset="-122"/>
                <a:ea typeface="等线" panose="02010600030101010101" pitchFamily="2" charset="-122"/>
              </a:rPr>
              <a:t>年以来</a:t>
            </a:r>
            <a:r>
              <a:rPr lang="zh-CN" altLang="en-US" b="1" kern="0" dirty="0">
                <a:latin typeface="等线" panose="02010600030101010101" pitchFamily="2" charset="-122"/>
                <a:ea typeface="等线" panose="02010600030101010101" pitchFamily="2" charset="-122"/>
              </a:rPr>
              <a:t>，旅游、零售及住宅地产恢复良好，</a:t>
            </a:r>
            <a:r>
              <a:rPr lang="zh-CN" altLang="en-US" b="1" kern="0" dirty="0" smtClean="0">
                <a:latin typeface="等线" panose="02010600030101010101" pitchFamily="2" charset="-122"/>
                <a:ea typeface="等线" panose="02010600030101010101" pitchFamily="2" charset="-122"/>
              </a:rPr>
              <a:t>但数据中心今年收益放缓。</a:t>
            </a:r>
            <a:r>
              <a:rPr lang="zh-CN" altLang="en-US" kern="0" dirty="0" smtClean="0">
                <a:latin typeface="等线" panose="02010600030101010101" pitchFamily="2" charset="-122"/>
                <a:ea typeface="等线" panose="02010600030101010101" pitchFamily="2" charset="-122"/>
              </a:rPr>
              <a:t>随着疫情冲击影响淡化，去年收益表现良好的数据中心部门今年热潮褪去，而传统的旅游、零售和住宅地产收益率大幅改善，预计经济持续改善的背景下，</a:t>
            </a:r>
            <a:r>
              <a:rPr lang="en-US" altLang="zh-CN" kern="0" dirty="0" smtClean="0">
                <a:latin typeface="等线" panose="02010600030101010101" pitchFamily="2" charset="-122"/>
                <a:ea typeface="等线" panose="02010600030101010101" pitchFamily="2" charset="-122"/>
              </a:rPr>
              <a:t>REITs</a:t>
            </a:r>
            <a:r>
              <a:rPr lang="zh-CN" altLang="en-US" kern="0" dirty="0" smtClean="0">
                <a:latin typeface="等线" panose="02010600030101010101" pitchFamily="2" charset="-122"/>
                <a:ea typeface="等线" panose="02010600030101010101" pitchFamily="2" charset="-122"/>
              </a:rPr>
              <a:t>整体收益率将有望进一步走高，年内大概率可实现两位数增长。</a:t>
            </a:r>
            <a:endParaRPr lang="en-US" altLang="zh-CN" kern="0" dirty="0" smtClean="0">
              <a:latin typeface="等线" panose="02010600030101010101" pitchFamily="2" charset="-122"/>
              <a:ea typeface="等线" panose="02010600030101010101" pitchFamily="2" charset="-122"/>
            </a:endParaRPr>
          </a:p>
        </p:txBody>
      </p:sp>
      <p:pic>
        <p:nvPicPr>
          <p:cNvPr id="3" name="图片 2"/>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93421" y="1350937"/>
            <a:ext cx="11066395" cy="4478751"/>
          </a:xfrm>
          <a:prstGeom prst="rect">
            <a:avLst/>
          </a:prstGeom>
        </p:spPr>
      </p:pic>
    </p:spTree>
    <p:extLst>
      <p:ext uri="{BB962C8B-B14F-4D97-AF65-F5344CB8AC3E}">
        <p14:creationId xmlns:p14="http://schemas.microsoft.com/office/powerpoint/2010/main" val="1866117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灯片编号占位符 3"/>
          <p:cNvSpPr>
            <a:spLocks noGrp="1"/>
          </p:cNvSpPr>
          <p:nvPr>
            <p:ph type="sldNum" sz="quarter" idx="12"/>
          </p:nvPr>
        </p:nvSpPr>
        <p:spPr>
          <a:xfrm>
            <a:off x="8296700" y="6356350"/>
            <a:ext cx="2743200" cy="365125"/>
          </a:xfrm>
        </p:spPr>
        <p:txBody>
          <a:bodyPr/>
          <a:lstStyle/>
          <a:p>
            <a:fld id="{CECACED7-B541-4D13-8D76-C1A1F8991A7A}" type="slidenum">
              <a:rPr lang="zh-CN" altLang="en-US" b="1" smtClean="0">
                <a:solidFill>
                  <a:schemeClr val="tx1"/>
                </a:solidFill>
              </a:rPr>
              <a:t>9</a:t>
            </a:fld>
            <a:endParaRPr lang="zh-CN" altLang="en-US" b="1" dirty="0">
              <a:solidFill>
                <a:schemeClr val="tx1"/>
              </a:solidFill>
            </a:endParaRPr>
          </a:p>
        </p:txBody>
      </p:sp>
      <p:sp>
        <p:nvSpPr>
          <p:cNvPr id="23" name="文本框 22">
            <a:extLst>
              <a:ext uri="{FF2B5EF4-FFF2-40B4-BE49-F238E27FC236}">
                <a16:creationId xmlns:a16="http://schemas.microsoft.com/office/drawing/2014/main" xmlns="" id="{0E5319B4-CA6E-409A-AEBB-98974F8ABD37}"/>
              </a:ext>
            </a:extLst>
          </p:cNvPr>
          <p:cNvSpPr txBox="1"/>
          <p:nvPr/>
        </p:nvSpPr>
        <p:spPr>
          <a:xfrm>
            <a:off x="929640" y="587930"/>
            <a:ext cx="7820025" cy="492443"/>
          </a:xfrm>
          <a:prstGeom prst="rect">
            <a:avLst/>
          </a:prstGeom>
          <a:noFill/>
        </p:spPr>
        <p:txBody>
          <a:bodyPr wrap="square" rtlCol="0">
            <a:spAutoFit/>
          </a:bodyPr>
          <a:lstStyle/>
          <a:p>
            <a:r>
              <a:rPr lang="zh-CN" altLang="en-US" sz="2600" b="1" dirty="0">
                <a:solidFill>
                  <a:srgbClr val="034099"/>
                </a:solidFill>
              </a:rPr>
              <a:t>加拿大：</a:t>
            </a:r>
            <a:r>
              <a:rPr lang="zh-CN" altLang="en-US" sz="2600" b="1" dirty="0" smtClean="0">
                <a:solidFill>
                  <a:srgbClr val="034099"/>
                </a:solidFill>
              </a:rPr>
              <a:t>房价进一步上涨，</a:t>
            </a:r>
            <a:r>
              <a:rPr lang="zh-CN" altLang="en-US" sz="2600" b="1" dirty="0">
                <a:solidFill>
                  <a:srgbClr val="034099"/>
                </a:solidFill>
              </a:rPr>
              <a:t>建筑业复苏中</a:t>
            </a:r>
          </a:p>
        </p:txBody>
      </p:sp>
      <p:cxnSp>
        <p:nvCxnSpPr>
          <p:cNvPr id="24" name="直接连接符 23">
            <a:extLst>
              <a:ext uri="{FF2B5EF4-FFF2-40B4-BE49-F238E27FC236}">
                <a16:creationId xmlns:a16="http://schemas.microsoft.com/office/drawing/2014/main" xmlns="" id="{84D52AB0-22B6-4A67-B552-52278E60741E}"/>
              </a:ext>
            </a:extLst>
          </p:cNvPr>
          <p:cNvCxnSpPr>
            <a:cxnSpLocks/>
          </p:cNvCxnSpPr>
          <p:nvPr/>
        </p:nvCxnSpPr>
        <p:spPr>
          <a:xfrm>
            <a:off x="441961" y="1099515"/>
            <a:ext cx="6480000"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xmlns="" id="{9B677614-5185-4FD5-B23D-9211595F1CC3}"/>
              </a:ext>
            </a:extLst>
          </p:cNvPr>
          <p:cNvSpPr/>
          <p:nvPr/>
        </p:nvSpPr>
        <p:spPr>
          <a:xfrm>
            <a:off x="693421" y="533338"/>
            <a:ext cx="190499" cy="804535"/>
          </a:xfrm>
          <a:prstGeom prst="rect">
            <a:avLst/>
          </a:prstGeom>
          <a:solidFill>
            <a:srgbClr val="034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E002A"/>
              </a:solidFill>
            </a:endParaRPr>
          </a:p>
        </p:txBody>
      </p:sp>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1599" y="92535"/>
            <a:ext cx="3006615" cy="1037004"/>
          </a:xfrm>
          <a:prstGeom prst="rect">
            <a:avLst/>
          </a:prstGeom>
        </p:spPr>
      </p:pic>
      <p:sp>
        <p:nvSpPr>
          <p:cNvPr id="11" name="文本框 10">
            <a:extLst>
              <a:ext uri="{FF2B5EF4-FFF2-40B4-BE49-F238E27FC236}">
                <a16:creationId xmlns:a16="http://schemas.microsoft.com/office/drawing/2014/main" xmlns="" id="{3287313C-CF27-444D-8D34-F9D3D83A1EB3}"/>
              </a:ext>
            </a:extLst>
          </p:cNvPr>
          <p:cNvSpPr txBox="1"/>
          <p:nvPr/>
        </p:nvSpPr>
        <p:spPr>
          <a:xfrm>
            <a:off x="6055599" y="6499009"/>
            <a:ext cx="2916000" cy="208596"/>
          </a:xfrm>
          <a:prstGeom prst="rect">
            <a:avLst/>
          </a:prstGeom>
          <a:noFill/>
        </p:spPr>
        <p:txBody>
          <a:bodyPr wrap="none" rtlCol="0">
            <a:noAutofit/>
          </a:bodyPr>
          <a:lstStyle/>
          <a:p>
            <a:r>
              <a:rPr lang="zh-CN" altLang="en-US" sz="1100" b="1" dirty="0">
                <a:latin typeface="等线" panose="02010600030101010101" pitchFamily="2" charset="-122"/>
                <a:ea typeface="等线" panose="02010600030101010101" pitchFamily="2" charset="-122"/>
                <a:sym typeface="华文仿宋" panose="02010600040101010101" pitchFamily="2" charset="-122"/>
              </a:rPr>
              <a:t>数据来源</a:t>
            </a:r>
            <a:r>
              <a:rPr lang="zh-CN" altLang="en-US" sz="1100" b="1" dirty="0" smtClean="0">
                <a:latin typeface="等线" panose="02010600030101010101" pitchFamily="2" charset="-122"/>
                <a:ea typeface="等线" panose="02010600030101010101" pitchFamily="2" charset="-122"/>
                <a:sym typeface="华文仿宋" panose="02010600040101010101" pitchFamily="2" charset="-122"/>
              </a:rPr>
              <a:t>：加拿大</a:t>
            </a:r>
            <a:r>
              <a:rPr lang="zh-CN" altLang="en-US" sz="1100" b="1" dirty="0">
                <a:latin typeface="等线" panose="02010600030101010101" pitchFamily="2" charset="-122"/>
                <a:ea typeface="等线" panose="02010600030101010101" pitchFamily="2" charset="-122"/>
                <a:sym typeface="华文仿宋" panose="02010600040101010101" pitchFamily="2" charset="-122"/>
              </a:rPr>
              <a:t>统计局、植信投资研究院</a:t>
            </a:r>
          </a:p>
        </p:txBody>
      </p:sp>
      <p:sp>
        <p:nvSpPr>
          <p:cNvPr id="12" name="内容占位符 2"/>
          <p:cNvSpPr txBox="1">
            <a:spLocks/>
          </p:cNvSpPr>
          <p:nvPr/>
        </p:nvSpPr>
        <p:spPr bwMode="auto">
          <a:xfrm>
            <a:off x="5789559" y="4254520"/>
            <a:ext cx="6043049" cy="1347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6700" indent="-266700" algn="l" rtl="0" eaLnBrk="0" fontAlgn="base" hangingPunct="0">
              <a:spcBef>
                <a:spcPts val="500"/>
              </a:spcBef>
              <a:spcAft>
                <a:spcPct val="0"/>
              </a:spcAft>
              <a:buClr>
                <a:schemeClr val="accent1"/>
              </a:buClr>
              <a:buSzPct val="75000"/>
              <a:buFont typeface="Wingdings" pitchFamily="2" charset="2"/>
              <a:buChar char="Ø"/>
              <a:defRPr sz="1600">
                <a:solidFill>
                  <a:schemeClr val="tx1"/>
                </a:solidFill>
                <a:latin typeface="+mn-lt"/>
                <a:ea typeface="+mn-ea"/>
                <a:cs typeface="+mn-cs"/>
                <a:sym typeface="MS PGothic" pitchFamily="34" charset="-128"/>
              </a:defRPr>
            </a:lvl1pPr>
            <a:lvl2pPr marL="528638" indent="-236538" algn="l" rtl="0" eaLnBrk="0" fontAlgn="base" hangingPunct="0">
              <a:spcBef>
                <a:spcPts val="1000"/>
              </a:spcBef>
              <a:spcAft>
                <a:spcPct val="0"/>
              </a:spcAft>
              <a:buClr>
                <a:schemeClr val="accent1"/>
              </a:buClr>
              <a:buSzPct val="75000"/>
              <a:buFont typeface="Wingdings" panose="05000000000000000000" pitchFamily="2" charset="2"/>
              <a:buChar char="l"/>
              <a:defRPr sz="1800">
                <a:solidFill>
                  <a:schemeClr val="tx1"/>
                </a:solidFill>
                <a:latin typeface="+mn-lt"/>
                <a:ea typeface="+mn-ea"/>
                <a:sym typeface="MS PGothic" pitchFamily="34" charset="-128"/>
              </a:defRPr>
            </a:lvl2pPr>
            <a:lvl3pPr marL="827088" indent="-207963" algn="l" rtl="0" eaLnBrk="0" fontAlgn="base" hangingPunct="0">
              <a:spcBef>
                <a:spcPts val="500"/>
              </a:spcBef>
              <a:spcAft>
                <a:spcPct val="0"/>
              </a:spcAft>
              <a:buClr>
                <a:schemeClr val="accent1"/>
              </a:buClr>
              <a:buSzPct val="75000"/>
              <a:buFont typeface="Wingdings" pitchFamily="2" charset="2"/>
              <a:buChar char="ü"/>
              <a:defRPr sz="1600">
                <a:solidFill>
                  <a:schemeClr val="tx1"/>
                </a:solidFill>
                <a:latin typeface="+mn-lt"/>
                <a:ea typeface="+mn-ea"/>
                <a:sym typeface="MS PGothic" pitchFamily="34" charset="-128"/>
              </a:defRPr>
            </a:lvl3pPr>
            <a:lvl4pPr marL="1236663" indent="-217488" algn="l" rtl="0" eaLnBrk="0" fontAlgn="base" hangingPunct="0">
              <a:spcBef>
                <a:spcPct val="15000"/>
              </a:spcBef>
              <a:spcAft>
                <a:spcPct val="0"/>
              </a:spcAft>
              <a:buClr>
                <a:schemeClr val="accent1"/>
              </a:buClr>
              <a:buSzPct val="75000"/>
              <a:buFont typeface="Wingdings" panose="05000000000000000000" pitchFamily="2" charset="2"/>
              <a:buChar char="Ø"/>
              <a:defRPr sz="1200">
                <a:solidFill>
                  <a:schemeClr val="tx1"/>
                </a:solidFill>
                <a:latin typeface="+mn-lt"/>
                <a:ea typeface="+mn-ea"/>
                <a:sym typeface="MS PGothic" pitchFamily="34" charset="-128"/>
              </a:defRPr>
            </a:lvl4pPr>
            <a:lvl5pPr marL="20574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5pPr>
            <a:lvl6pPr marL="25146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6pPr>
            <a:lvl7pPr marL="29718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7pPr>
            <a:lvl8pPr marL="34290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8pPr>
            <a:lvl9pPr marL="38862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9pPr>
          </a:lstStyle>
          <a:p>
            <a:pPr algn="just">
              <a:spcBef>
                <a:spcPts val="600"/>
              </a:spcBef>
              <a:buClrTx/>
              <a:buFont typeface="Wingdings" panose="05000000000000000000" pitchFamily="2" charset="2"/>
              <a:buChar char="l"/>
              <a:defRPr/>
            </a:pPr>
            <a:r>
              <a:rPr lang="zh-CN" altLang="en-US" b="1" kern="0" dirty="0" smtClean="0">
                <a:latin typeface="等线" panose="02010600030101010101" pitchFamily="2" charset="-122"/>
                <a:ea typeface="等线" panose="02010600030101010101" pitchFamily="2" charset="-122"/>
              </a:rPr>
              <a:t>加拿大房价进一步上涨，</a:t>
            </a:r>
            <a:r>
              <a:rPr lang="en-US" altLang="zh-CN" kern="0" dirty="0" smtClean="0">
                <a:latin typeface="等线" panose="02010600030101010101" pitchFamily="2" charset="-122"/>
                <a:ea typeface="等线" panose="02010600030101010101" pitchFamily="2" charset="-122"/>
              </a:rPr>
              <a:t>2</a:t>
            </a:r>
            <a:r>
              <a:rPr lang="zh-CN" altLang="en-US" kern="0" dirty="0" smtClean="0">
                <a:latin typeface="等线" panose="02010600030101010101" pitchFamily="2" charset="-122"/>
                <a:ea typeface="等线" panose="02010600030101010101" pitchFamily="2" charset="-122"/>
              </a:rPr>
              <a:t>月</a:t>
            </a:r>
            <a:r>
              <a:rPr lang="zh-CN" altLang="en-US" kern="0" dirty="0">
                <a:latin typeface="等线" panose="02010600030101010101" pitchFamily="2" charset="-122"/>
                <a:ea typeface="等线" panose="02010600030101010101" pitchFamily="2" charset="-122"/>
              </a:rPr>
              <a:t>全国新屋房价同比增长</a:t>
            </a:r>
            <a:r>
              <a:rPr lang="zh-CN" altLang="en-US" kern="0" dirty="0" smtClean="0">
                <a:latin typeface="等线" panose="02010600030101010101" pitchFamily="2" charset="-122"/>
                <a:ea typeface="等线" panose="02010600030101010101" pitchFamily="2" charset="-122"/>
              </a:rPr>
              <a:t>为</a:t>
            </a:r>
            <a:r>
              <a:rPr lang="en-US" altLang="zh-CN" kern="0" dirty="0" smtClean="0">
                <a:latin typeface="等线" panose="02010600030101010101" pitchFamily="2" charset="-122"/>
                <a:ea typeface="等线" panose="02010600030101010101" pitchFamily="2" charset="-122"/>
              </a:rPr>
              <a:t>7%</a:t>
            </a:r>
            <a:r>
              <a:rPr lang="zh-CN" altLang="en-US" kern="0" dirty="0" smtClean="0">
                <a:latin typeface="等线" panose="02010600030101010101" pitchFamily="2" charset="-122"/>
                <a:ea typeface="等线" panose="02010600030101010101" pitchFamily="2" charset="-122"/>
              </a:rPr>
              <a:t>，是自</a:t>
            </a:r>
            <a:r>
              <a:rPr lang="en-US" altLang="zh-CN" kern="0" dirty="0" smtClean="0">
                <a:latin typeface="等线" panose="02010600030101010101" pitchFamily="2" charset="-122"/>
                <a:ea typeface="等线" panose="02010600030101010101" pitchFamily="2" charset="-122"/>
              </a:rPr>
              <a:t>2007</a:t>
            </a:r>
            <a:r>
              <a:rPr lang="zh-CN" altLang="en-US" kern="0" dirty="0" smtClean="0">
                <a:latin typeface="等线" panose="02010600030101010101" pitchFamily="2" charset="-122"/>
                <a:ea typeface="等线" panose="02010600030101010101" pitchFamily="2" charset="-122"/>
              </a:rPr>
              <a:t>年</a:t>
            </a:r>
            <a:r>
              <a:rPr lang="en-US" altLang="zh-CN" kern="0" dirty="0" smtClean="0">
                <a:latin typeface="等线" panose="02010600030101010101" pitchFamily="2" charset="-122"/>
                <a:ea typeface="等线" panose="02010600030101010101" pitchFamily="2" charset="-122"/>
              </a:rPr>
              <a:t>7</a:t>
            </a:r>
            <a:r>
              <a:rPr lang="zh-CN" altLang="en-US" kern="0" dirty="0" smtClean="0">
                <a:latin typeface="等线" panose="02010600030101010101" pitchFamily="2" charset="-122"/>
                <a:ea typeface="等线" panose="02010600030101010101" pitchFamily="2" charset="-122"/>
              </a:rPr>
              <a:t>月以来最快增速。在极低的抵押贷款利率刺激下，居民信贷扩张较快，推升房价。</a:t>
            </a:r>
            <a:endParaRPr lang="en-US" altLang="zh-CN" kern="0" dirty="0">
              <a:latin typeface="等线" panose="02010600030101010101" pitchFamily="2" charset="-122"/>
              <a:ea typeface="等线" panose="02010600030101010101" pitchFamily="2" charset="-122"/>
            </a:endParaRPr>
          </a:p>
          <a:p>
            <a:pPr algn="just">
              <a:spcBef>
                <a:spcPts val="600"/>
              </a:spcBef>
              <a:buClrTx/>
              <a:buFont typeface="Wingdings" panose="05000000000000000000" pitchFamily="2" charset="2"/>
              <a:buChar char="l"/>
              <a:defRPr/>
            </a:pPr>
            <a:endParaRPr lang="zh-CN" altLang="en-US" b="1" kern="0" dirty="0">
              <a:latin typeface="等线" panose="02010600030101010101" pitchFamily="2" charset="-122"/>
              <a:ea typeface="等线" panose="02010600030101010101" pitchFamily="2" charset="-122"/>
            </a:endParaRPr>
          </a:p>
          <a:p>
            <a:pPr algn="just">
              <a:spcBef>
                <a:spcPts val="600"/>
              </a:spcBef>
              <a:buClrTx/>
              <a:buFont typeface="Wingdings" panose="05000000000000000000" pitchFamily="2" charset="2"/>
              <a:buChar char="l"/>
              <a:defRPr/>
            </a:pPr>
            <a:r>
              <a:rPr lang="zh-CN" altLang="en-US" b="1" kern="0" dirty="0" smtClean="0">
                <a:latin typeface="等线" panose="02010600030101010101" pitchFamily="2" charset="-122"/>
                <a:ea typeface="等线" panose="02010600030101010101" pitchFamily="2" charset="-122"/>
              </a:rPr>
              <a:t>加拿大住房销售呈现“过热”状态，</a:t>
            </a:r>
            <a:r>
              <a:rPr lang="en-US" altLang="zh-CN" kern="0" dirty="0">
                <a:latin typeface="等线" panose="02010600030101010101" pitchFamily="2" charset="-122"/>
                <a:ea typeface="等线" panose="02010600030101010101" pitchFamily="2" charset="-122"/>
              </a:rPr>
              <a:t>2</a:t>
            </a:r>
            <a:r>
              <a:rPr lang="zh-CN" altLang="en-US" kern="0" dirty="0" smtClean="0">
                <a:latin typeface="等线" panose="02010600030101010101" pitchFamily="2" charset="-122"/>
                <a:ea typeface="等线" panose="02010600030101010101" pitchFamily="2" charset="-122"/>
              </a:rPr>
              <a:t>月</a:t>
            </a:r>
            <a:r>
              <a:rPr lang="zh-CN" altLang="en-US" kern="0" dirty="0">
                <a:latin typeface="等线" panose="02010600030101010101" pitchFamily="2" charset="-122"/>
                <a:ea typeface="等线" panose="02010600030101010101" pitchFamily="2" charset="-122"/>
              </a:rPr>
              <a:t>成</a:t>
            </a:r>
            <a:r>
              <a:rPr lang="zh-CN" altLang="en-US" kern="0" dirty="0" smtClean="0">
                <a:latin typeface="等线" panose="02010600030101010101" pitchFamily="2" charset="-122"/>
                <a:ea typeface="等线" panose="02010600030101010101" pitchFamily="2" charset="-122"/>
              </a:rPr>
              <a:t>屋销售同比（年化）为</a:t>
            </a:r>
            <a:r>
              <a:rPr lang="en-US" altLang="zh-CN" kern="0" dirty="0" smtClean="0">
                <a:latin typeface="等线" panose="02010600030101010101" pitchFamily="2" charset="-122"/>
                <a:ea typeface="等线" panose="02010600030101010101" pitchFamily="2" charset="-122"/>
              </a:rPr>
              <a:t>16.1%</a:t>
            </a:r>
            <a:r>
              <a:rPr lang="zh-CN" altLang="en-US" kern="0" dirty="0" smtClean="0">
                <a:latin typeface="等线" panose="02010600030101010101" pitchFamily="2" charset="-122"/>
                <a:ea typeface="等线" panose="02010600030101010101" pitchFamily="2" charset="-122"/>
              </a:rPr>
              <a:t>。受短期成本上升较快影响，</a:t>
            </a:r>
            <a:r>
              <a:rPr lang="en-US" altLang="zh-CN" kern="0" dirty="0">
                <a:latin typeface="等线" panose="02010600030101010101" pitchFamily="2" charset="-122"/>
                <a:ea typeface="等线" panose="02010600030101010101" pitchFamily="2" charset="-122"/>
              </a:rPr>
              <a:t>2</a:t>
            </a:r>
            <a:r>
              <a:rPr lang="zh-CN" altLang="en-US" kern="0" dirty="0" smtClean="0">
                <a:latin typeface="等线" panose="02010600030101010101" pitchFamily="2" charset="-122"/>
                <a:ea typeface="等线" panose="02010600030101010101" pitchFamily="2" charset="-122"/>
              </a:rPr>
              <a:t>月新屋开工同比（年化）为</a:t>
            </a:r>
            <a:r>
              <a:rPr lang="en-US" altLang="zh-CN" kern="0" dirty="0" smtClean="0">
                <a:latin typeface="等线" panose="02010600030101010101" pitchFamily="2" charset="-122"/>
                <a:ea typeface="等线" panose="02010600030101010101" pitchFamily="2" charset="-122"/>
              </a:rPr>
              <a:t>5.8%</a:t>
            </a:r>
            <a:r>
              <a:rPr lang="zh-CN" altLang="en-US" kern="0" dirty="0" smtClean="0">
                <a:latin typeface="等线" panose="02010600030101010101" pitchFamily="2" charset="-122"/>
                <a:ea typeface="等线" panose="02010600030101010101" pitchFamily="2" charset="-122"/>
              </a:rPr>
              <a:t>，增速较</a:t>
            </a:r>
            <a:r>
              <a:rPr lang="en-US" altLang="zh-CN" kern="0" dirty="0" smtClean="0">
                <a:latin typeface="等线" panose="02010600030101010101" pitchFamily="2" charset="-122"/>
                <a:ea typeface="等线" panose="02010600030101010101" pitchFamily="2" charset="-122"/>
              </a:rPr>
              <a:t>1</a:t>
            </a:r>
            <a:r>
              <a:rPr lang="zh-CN" altLang="en-US" kern="0" dirty="0" smtClean="0">
                <a:latin typeface="等线" panose="02010600030101010101" pitchFamily="2" charset="-122"/>
                <a:ea typeface="等线" panose="02010600030101010101" pitchFamily="2" charset="-122"/>
              </a:rPr>
              <a:t>月回落</a:t>
            </a:r>
            <a:r>
              <a:rPr lang="en-US" altLang="zh-CN" kern="0" dirty="0" smtClean="0">
                <a:latin typeface="等线" panose="02010600030101010101" pitchFamily="2" charset="-122"/>
                <a:ea typeface="等线" panose="02010600030101010101" pitchFamily="2" charset="-122"/>
              </a:rPr>
              <a:t>0.4</a:t>
            </a:r>
            <a:r>
              <a:rPr lang="zh-CN" altLang="en-US" kern="0" dirty="0" smtClean="0">
                <a:latin typeface="等线" panose="02010600030101010101" pitchFamily="2" charset="-122"/>
                <a:ea typeface="等线" panose="02010600030101010101" pitchFamily="2" charset="-122"/>
              </a:rPr>
              <a:t>个百分点，是自</a:t>
            </a:r>
            <a:r>
              <a:rPr lang="en-US" altLang="zh-CN" kern="0" dirty="0" smtClean="0">
                <a:latin typeface="等线" panose="02010600030101010101" pitchFamily="2" charset="-122"/>
                <a:ea typeface="等线" panose="02010600030101010101" pitchFamily="2" charset="-122"/>
              </a:rPr>
              <a:t>2020</a:t>
            </a:r>
            <a:r>
              <a:rPr lang="zh-CN" altLang="en-US" kern="0" dirty="0" smtClean="0">
                <a:latin typeface="等线" panose="02010600030101010101" pitchFamily="2" charset="-122"/>
                <a:ea typeface="等线" panose="02010600030101010101" pitchFamily="2" charset="-122"/>
              </a:rPr>
              <a:t>年三季度回升以来首次放缓。</a:t>
            </a:r>
            <a:endParaRPr lang="en-US" altLang="zh-CN" kern="0" dirty="0">
              <a:latin typeface="等线" panose="02010600030101010101" pitchFamily="2" charset="-122"/>
              <a:ea typeface="等线" panose="02010600030101010101" pitchFamily="2" charset="-122"/>
            </a:endParaRPr>
          </a:p>
        </p:txBody>
      </p:sp>
      <p:graphicFrame>
        <p:nvGraphicFramePr>
          <p:cNvPr id="16" name="图表 15"/>
          <p:cNvGraphicFramePr>
            <a:graphicFrameLocks/>
          </p:cNvGraphicFramePr>
          <p:nvPr>
            <p:extLst>
              <p:ext uri="{D42A27DB-BD31-4B8C-83A1-F6EECF244321}">
                <p14:modId xmlns:p14="http://schemas.microsoft.com/office/powerpoint/2010/main" val="3173182184"/>
              </p:ext>
            </p:extLst>
          </p:nvPr>
        </p:nvGraphicFramePr>
        <p:xfrm>
          <a:off x="1063877" y="1210104"/>
          <a:ext cx="4539343" cy="269421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图表 16"/>
          <p:cNvGraphicFramePr>
            <a:graphicFrameLocks/>
          </p:cNvGraphicFramePr>
          <p:nvPr>
            <p:extLst>
              <p:ext uri="{D42A27DB-BD31-4B8C-83A1-F6EECF244321}">
                <p14:modId xmlns:p14="http://schemas.microsoft.com/office/powerpoint/2010/main" val="1600646551"/>
              </p:ext>
            </p:extLst>
          </p:nvPr>
        </p:nvGraphicFramePr>
        <p:xfrm>
          <a:off x="6376345" y="1207803"/>
          <a:ext cx="4539343" cy="269421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8" name="图表 17"/>
          <p:cNvGraphicFramePr>
            <a:graphicFrameLocks/>
          </p:cNvGraphicFramePr>
          <p:nvPr>
            <p:extLst>
              <p:ext uri="{D42A27DB-BD31-4B8C-83A1-F6EECF244321}">
                <p14:modId xmlns:p14="http://schemas.microsoft.com/office/powerpoint/2010/main" val="901929809"/>
              </p:ext>
            </p:extLst>
          </p:nvPr>
        </p:nvGraphicFramePr>
        <p:xfrm>
          <a:off x="1063876" y="4027260"/>
          <a:ext cx="4539343" cy="269421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4038530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36">
            <a:extLst>
              <a:ext uri="{FF2B5EF4-FFF2-40B4-BE49-F238E27FC236}">
                <a16:creationId xmlns:a16="http://schemas.microsoft.com/office/drawing/2014/main" xmlns="" id="{0E5319B4-CA6E-409A-AEBB-98974F8ABD37}"/>
              </a:ext>
            </a:extLst>
          </p:cNvPr>
          <p:cNvSpPr txBox="1"/>
          <p:nvPr/>
        </p:nvSpPr>
        <p:spPr>
          <a:xfrm>
            <a:off x="929640" y="587930"/>
            <a:ext cx="7820025" cy="492443"/>
          </a:xfrm>
          <a:prstGeom prst="rect">
            <a:avLst/>
          </a:prstGeom>
          <a:noFill/>
        </p:spPr>
        <p:txBody>
          <a:bodyPr wrap="square" rtlCol="0">
            <a:spAutoFit/>
          </a:bodyPr>
          <a:lstStyle/>
          <a:p>
            <a:r>
              <a:rPr lang="zh-CN" altLang="en-US" sz="2600" b="1" dirty="0">
                <a:solidFill>
                  <a:srgbClr val="034099"/>
                </a:solidFill>
              </a:rPr>
              <a:t>欧洲：英国房价</a:t>
            </a:r>
            <a:r>
              <a:rPr lang="zh-CN" altLang="en-US" sz="2600" b="1" dirty="0" smtClean="0">
                <a:solidFill>
                  <a:srgbClr val="034099"/>
                </a:solidFill>
              </a:rPr>
              <a:t>高位震荡，</a:t>
            </a:r>
            <a:r>
              <a:rPr lang="zh-CN" altLang="en-US" sz="2600" b="1" dirty="0">
                <a:solidFill>
                  <a:srgbClr val="034099"/>
                </a:solidFill>
              </a:rPr>
              <a:t>欧洲</a:t>
            </a:r>
            <a:r>
              <a:rPr lang="zh-CN" altLang="en-US" sz="2600" b="1" dirty="0" smtClean="0">
                <a:solidFill>
                  <a:srgbClr val="034099"/>
                </a:solidFill>
              </a:rPr>
              <a:t>大陆房价分化</a:t>
            </a:r>
            <a:endParaRPr lang="zh-CN" altLang="en-US" sz="2600" b="1" dirty="0">
              <a:solidFill>
                <a:srgbClr val="034099"/>
              </a:solidFill>
            </a:endParaRPr>
          </a:p>
        </p:txBody>
      </p:sp>
      <p:cxnSp>
        <p:nvCxnSpPr>
          <p:cNvPr id="38" name="直接连接符 37">
            <a:extLst>
              <a:ext uri="{FF2B5EF4-FFF2-40B4-BE49-F238E27FC236}">
                <a16:creationId xmlns:a16="http://schemas.microsoft.com/office/drawing/2014/main" xmlns="" id="{84D52AB0-22B6-4A67-B552-52278E60741E}"/>
              </a:ext>
            </a:extLst>
          </p:cNvPr>
          <p:cNvCxnSpPr>
            <a:cxnSpLocks/>
          </p:cNvCxnSpPr>
          <p:nvPr/>
        </p:nvCxnSpPr>
        <p:spPr>
          <a:xfrm>
            <a:off x="441961" y="1099515"/>
            <a:ext cx="7380000"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4" name="矩形 43">
            <a:extLst>
              <a:ext uri="{FF2B5EF4-FFF2-40B4-BE49-F238E27FC236}">
                <a16:creationId xmlns:a16="http://schemas.microsoft.com/office/drawing/2014/main" xmlns="" id="{9B677614-5185-4FD5-B23D-9211595F1CC3}"/>
              </a:ext>
            </a:extLst>
          </p:cNvPr>
          <p:cNvSpPr/>
          <p:nvPr/>
        </p:nvSpPr>
        <p:spPr>
          <a:xfrm>
            <a:off x="693421" y="533338"/>
            <a:ext cx="190499" cy="804535"/>
          </a:xfrm>
          <a:prstGeom prst="rect">
            <a:avLst/>
          </a:prstGeom>
          <a:solidFill>
            <a:srgbClr val="034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E002A"/>
              </a:solidFill>
            </a:endParaRPr>
          </a:p>
        </p:txBody>
      </p:sp>
      <p:sp>
        <p:nvSpPr>
          <p:cNvPr id="52" name="灯片编号占位符 13"/>
          <p:cNvSpPr>
            <a:spLocks noGrp="1"/>
          </p:cNvSpPr>
          <p:nvPr>
            <p:ph type="sldNum" sz="quarter" idx="12"/>
          </p:nvPr>
        </p:nvSpPr>
        <p:spPr>
          <a:xfrm>
            <a:off x="8323993" y="6356350"/>
            <a:ext cx="2743200" cy="365125"/>
          </a:xfrm>
        </p:spPr>
        <p:txBody>
          <a:bodyPr/>
          <a:lstStyle/>
          <a:p>
            <a:fld id="{CECACED7-B541-4D13-8D76-C1A1F8991A7A}" type="slidenum">
              <a:rPr lang="zh-CN" altLang="en-US" b="1" smtClean="0">
                <a:solidFill>
                  <a:schemeClr val="tx1"/>
                </a:solidFill>
              </a:rPr>
              <a:t>10</a:t>
            </a:fld>
            <a:endParaRPr lang="zh-CN" altLang="en-US" b="1" dirty="0">
              <a:solidFill>
                <a:schemeClr val="tx1"/>
              </a:solidFill>
            </a:endParaRPr>
          </a:p>
        </p:txBody>
      </p:sp>
      <p:pic>
        <p:nvPicPr>
          <p:cNvPr id="53" name="图片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1599" y="92535"/>
            <a:ext cx="3006615" cy="1037004"/>
          </a:xfrm>
          <a:prstGeom prst="rect">
            <a:avLst/>
          </a:prstGeom>
        </p:spPr>
      </p:pic>
      <p:sp>
        <p:nvSpPr>
          <p:cNvPr id="11" name="文本框 10">
            <a:extLst>
              <a:ext uri="{FF2B5EF4-FFF2-40B4-BE49-F238E27FC236}">
                <a16:creationId xmlns:a16="http://schemas.microsoft.com/office/drawing/2014/main" xmlns="" id="{3287313C-CF27-444D-8D34-F9D3D83A1EB3}"/>
              </a:ext>
            </a:extLst>
          </p:cNvPr>
          <p:cNvSpPr txBox="1"/>
          <p:nvPr/>
        </p:nvSpPr>
        <p:spPr>
          <a:xfrm>
            <a:off x="6030983" y="6451406"/>
            <a:ext cx="5437363" cy="269607"/>
          </a:xfrm>
          <a:prstGeom prst="rect">
            <a:avLst/>
          </a:prstGeom>
          <a:noFill/>
        </p:spPr>
        <p:txBody>
          <a:bodyPr wrap="none" rtlCol="0">
            <a:noAutofit/>
          </a:bodyPr>
          <a:lstStyle/>
          <a:p>
            <a:r>
              <a:rPr lang="zh-CN" altLang="en-US" sz="1100" b="1" dirty="0">
                <a:latin typeface="等线" panose="02010600030101010101" pitchFamily="2" charset="-122"/>
                <a:ea typeface="等线" panose="02010600030101010101" pitchFamily="2" charset="-122"/>
                <a:sym typeface="华文仿宋" panose="02010600040101010101" pitchFamily="2" charset="-122"/>
              </a:rPr>
              <a:t>数据来源：</a:t>
            </a:r>
            <a:r>
              <a:rPr lang="en-US" altLang="zh-CN" sz="1100" b="1" dirty="0">
                <a:latin typeface="等线" panose="02010600030101010101" pitchFamily="2" charset="-122"/>
                <a:ea typeface="等线" panose="02010600030101010101" pitchFamily="2" charset="-122"/>
                <a:sym typeface="华文仿宋" panose="02010600040101010101" pitchFamily="2" charset="-122"/>
              </a:rPr>
              <a:t>Nationwide</a:t>
            </a:r>
            <a:r>
              <a:rPr lang="zh-CN" altLang="en-US" sz="1100" b="1" dirty="0">
                <a:latin typeface="等线" panose="02010600030101010101" pitchFamily="2" charset="-122"/>
                <a:ea typeface="等线" panose="02010600030101010101" pitchFamily="2" charset="-122"/>
                <a:sym typeface="华文仿宋" panose="02010600040101010101" pitchFamily="2" charset="-122"/>
              </a:rPr>
              <a:t>、国际清算所（</a:t>
            </a:r>
            <a:r>
              <a:rPr lang="en-US" altLang="zh-CN" sz="1100" b="1" dirty="0">
                <a:latin typeface="等线" panose="02010600030101010101" pitchFamily="2" charset="-122"/>
                <a:ea typeface="等线" panose="02010600030101010101" pitchFamily="2" charset="-122"/>
                <a:sym typeface="华文仿宋" panose="02010600040101010101" pitchFamily="2" charset="-122"/>
              </a:rPr>
              <a:t>BIS</a:t>
            </a:r>
            <a:r>
              <a:rPr lang="zh-CN" altLang="en-US" sz="1100" b="1" dirty="0">
                <a:latin typeface="等线" panose="02010600030101010101" pitchFamily="2" charset="-122"/>
                <a:ea typeface="等线" panose="02010600030101010101" pitchFamily="2" charset="-122"/>
                <a:sym typeface="华文仿宋" panose="02010600040101010101" pitchFamily="2" charset="-122"/>
              </a:rPr>
              <a:t>）、植信投资研究院</a:t>
            </a:r>
          </a:p>
        </p:txBody>
      </p:sp>
      <p:sp>
        <p:nvSpPr>
          <p:cNvPr id="12" name="内容占位符 2"/>
          <p:cNvSpPr txBox="1">
            <a:spLocks/>
          </p:cNvSpPr>
          <p:nvPr/>
        </p:nvSpPr>
        <p:spPr bwMode="auto">
          <a:xfrm>
            <a:off x="6030983" y="4004044"/>
            <a:ext cx="5493259" cy="2257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6700" indent="-266700" algn="l" rtl="0" eaLnBrk="0" fontAlgn="base" hangingPunct="0">
              <a:spcBef>
                <a:spcPts val="500"/>
              </a:spcBef>
              <a:spcAft>
                <a:spcPct val="0"/>
              </a:spcAft>
              <a:buClr>
                <a:schemeClr val="accent1"/>
              </a:buClr>
              <a:buSzPct val="75000"/>
              <a:buFont typeface="Wingdings" pitchFamily="2" charset="2"/>
              <a:buChar char="Ø"/>
              <a:defRPr sz="1600">
                <a:solidFill>
                  <a:schemeClr val="tx1"/>
                </a:solidFill>
                <a:latin typeface="+mn-lt"/>
                <a:ea typeface="+mn-ea"/>
                <a:cs typeface="+mn-cs"/>
                <a:sym typeface="MS PGothic" pitchFamily="34" charset="-128"/>
              </a:defRPr>
            </a:lvl1pPr>
            <a:lvl2pPr marL="528638" indent="-236538" algn="l" rtl="0" eaLnBrk="0" fontAlgn="base" hangingPunct="0">
              <a:spcBef>
                <a:spcPts val="1000"/>
              </a:spcBef>
              <a:spcAft>
                <a:spcPct val="0"/>
              </a:spcAft>
              <a:buClr>
                <a:schemeClr val="accent1"/>
              </a:buClr>
              <a:buSzPct val="75000"/>
              <a:buFont typeface="Wingdings" panose="05000000000000000000" pitchFamily="2" charset="2"/>
              <a:buChar char="l"/>
              <a:defRPr sz="1800">
                <a:solidFill>
                  <a:schemeClr val="tx1"/>
                </a:solidFill>
                <a:latin typeface="+mn-lt"/>
                <a:ea typeface="+mn-ea"/>
                <a:sym typeface="MS PGothic" pitchFamily="34" charset="-128"/>
              </a:defRPr>
            </a:lvl2pPr>
            <a:lvl3pPr marL="827088" indent="-207963" algn="l" rtl="0" eaLnBrk="0" fontAlgn="base" hangingPunct="0">
              <a:spcBef>
                <a:spcPts val="500"/>
              </a:spcBef>
              <a:spcAft>
                <a:spcPct val="0"/>
              </a:spcAft>
              <a:buClr>
                <a:schemeClr val="accent1"/>
              </a:buClr>
              <a:buSzPct val="75000"/>
              <a:buFont typeface="Wingdings" pitchFamily="2" charset="2"/>
              <a:buChar char="ü"/>
              <a:defRPr sz="1600">
                <a:solidFill>
                  <a:schemeClr val="tx1"/>
                </a:solidFill>
                <a:latin typeface="+mn-lt"/>
                <a:ea typeface="+mn-ea"/>
                <a:sym typeface="MS PGothic" pitchFamily="34" charset="-128"/>
              </a:defRPr>
            </a:lvl3pPr>
            <a:lvl4pPr marL="1236663" indent="-217488" algn="l" rtl="0" eaLnBrk="0" fontAlgn="base" hangingPunct="0">
              <a:spcBef>
                <a:spcPct val="15000"/>
              </a:spcBef>
              <a:spcAft>
                <a:spcPct val="0"/>
              </a:spcAft>
              <a:buClr>
                <a:schemeClr val="accent1"/>
              </a:buClr>
              <a:buSzPct val="75000"/>
              <a:buFont typeface="Wingdings" panose="05000000000000000000" pitchFamily="2" charset="2"/>
              <a:buChar char="Ø"/>
              <a:defRPr sz="1200">
                <a:solidFill>
                  <a:schemeClr val="tx1"/>
                </a:solidFill>
                <a:latin typeface="+mn-lt"/>
                <a:ea typeface="+mn-ea"/>
                <a:sym typeface="MS PGothic" pitchFamily="34" charset="-128"/>
              </a:defRPr>
            </a:lvl4pPr>
            <a:lvl5pPr marL="20574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5pPr>
            <a:lvl6pPr marL="25146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6pPr>
            <a:lvl7pPr marL="29718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7pPr>
            <a:lvl8pPr marL="34290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8pPr>
            <a:lvl9pPr marL="38862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9pPr>
          </a:lstStyle>
          <a:p>
            <a:pPr algn="just">
              <a:spcBef>
                <a:spcPts val="600"/>
              </a:spcBef>
              <a:buClrTx/>
              <a:buFont typeface="Wingdings" panose="05000000000000000000" pitchFamily="2" charset="2"/>
              <a:buChar char="l"/>
              <a:defRPr/>
            </a:pPr>
            <a:r>
              <a:rPr lang="zh-CN" altLang="en-US" b="1" kern="0" dirty="0">
                <a:latin typeface="等线" panose="02010600030101010101" pitchFamily="2" charset="-122"/>
                <a:ea typeface="等线" panose="02010600030101010101" pitchFamily="2" charset="-122"/>
              </a:rPr>
              <a:t>英国</a:t>
            </a:r>
            <a:r>
              <a:rPr lang="en-US" altLang="zh-CN" b="1" kern="0" dirty="0" smtClean="0">
                <a:latin typeface="等线" panose="02010600030101010101" pitchFamily="2" charset="-122"/>
                <a:ea typeface="等线" panose="02010600030101010101" pitchFamily="2" charset="-122"/>
              </a:rPr>
              <a:t>2</a:t>
            </a:r>
            <a:r>
              <a:rPr lang="zh-CN" altLang="en-US" b="1" kern="0" dirty="0" smtClean="0">
                <a:latin typeface="等线" panose="02010600030101010101" pitchFamily="2" charset="-122"/>
                <a:ea typeface="等线" panose="02010600030101010101" pitchFamily="2" charset="-122"/>
              </a:rPr>
              <a:t>月房价</a:t>
            </a:r>
            <a:r>
              <a:rPr lang="zh-CN" altLang="en-US" b="1" kern="0" dirty="0">
                <a:latin typeface="等线" panose="02010600030101010101" pitchFamily="2" charset="-122"/>
                <a:ea typeface="等线" panose="02010600030101010101" pitchFamily="2" charset="-122"/>
              </a:rPr>
              <a:t>同比</a:t>
            </a:r>
            <a:r>
              <a:rPr lang="zh-CN" altLang="en-US" b="1" kern="0" dirty="0" smtClean="0">
                <a:latin typeface="等线" panose="02010600030101010101" pitchFamily="2" charset="-122"/>
                <a:ea typeface="等线" panose="02010600030101010101" pitchFamily="2" charset="-122"/>
              </a:rPr>
              <a:t>增长</a:t>
            </a:r>
            <a:r>
              <a:rPr lang="en-US" altLang="zh-CN" b="1" kern="0" dirty="0" smtClean="0">
                <a:latin typeface="等线" panose="02010600030101010101" pitchFamily="2" charset="-122"/>
                <a:ea typeface="等线" panose="02010600030101010101" pitchFamily="2" charset="-122"/>
              </a:rPr>
              <a:t>6.9%</a:t>
            </a:r>
            <a:r>
              <a:rPr lang="zh-CN" altLang="en-US" b="1" kern="0" dirty="0" smtClean="0">
                <a:latin typeface="等线" panose="02010600030101010101" pitchFamily="2" charset="-122"/>
                <a:ea typeface="等线" panose="02010600030101010101" pitchFamily="2" charset="-122"/>
              </a:rPr>
              <a:t>，较</a:t>
            </a:r>
            <a:r>
              <a:rPr lang="zh-CN" altLang="en-US" b="1" kern="0" dirty="0">
                <a:latin typeface="等线" panose="02010600030101010101" pitchFamily="2" charset="-122"/>
                <a:ea typeface="等线" panose="02010600030101010101" pitchFamily="2" charset="-122"/>
              </a:rPr>
              <a:t>前</a:t>
            </a:r>
            <a:r>
              <a:rPr lang="zh-CN" altLang="en-US" b="1" kern="0" dirty="0" smtClean="0">
                <a:latin typeface="等线" panose="02010600030101010101" pitchFamily="2" charset="-122"/>
                <a:ea typeface="等线" panose="02010600030101010101" pitchFamily="2" charset="-122"/>
              </a:rPr>
              <a:t>月小有回升。</a:t>
            </a:r>
            <a:r>
              <a:rPr lang="zh-CN" altLang="en-US" kern="0" dirty="0" smtClean="0">
                <a:latin typeface="等线" panose="02010600030101010101" pitchFamily="2" charset="-122"/>
                <a:ea typeface="等线" panose="02010600030101010101" pitchFamily="2" charset="-122"/>
              </a:rPr>
              <a:t>随着疫苗接种的陆续推进，居民部门对经济前景持乐观态度，不过由于税收优惠政策即将退坡，且就业市场相对疲弱，能否延续涨势有待观察。</a:t>
            </a:r>
            <a:endParaRPr lang="en-US" altLang="zh-CN" kern="0" dirty="0">
              <a:latin typeface="等线" panose="02010600030101010101" pitchFamily="2" charset="-122"/>
              <a:ea typeface="等线" panose="02010600030101010101" pitchFamily="2" charset="-122"/>
            </a:endParaRPr>
          </a:p>
          <a:p>
            <a:pPr algn="just">
              <a:spcBef>
                <a:spcPts val="600"/>
              </a:spcBef>
              <a:buClrTx/>
              <a:buFont typeface="Wingdings" panose="05000000000000000000" pitchFamily="2" charset="2"/>
              <a:buChar char="l"/>
              <a:defRPr/>
            </a:pPr>
            <a:endParaRPr lang="zh-CN" altLang="en-US" b="1" kern="0" dirty="0">
              <a:latin typeface="等线" panose="02010600030101010101" pitchFamily="2" charset="-122"/>
              <a:ea typeface="等线" panose="02010600030101010101" pitchFamily="2" charset="-122"/>
            </a:endParaRPr>
          </a:p>
          <a:p>
            <a:pPr algn="just">
              <a:spcBef>
                <a:spcPts val="600"/>
              </a:spcBef>
              <a:buClrTx/>
              <a:buFont typeface="Wingdings" panose="05000000000000000000" pitchFamily="2" charset="2"/>
              <a:buChar char="l"/>
              <a:defRPr/>
            </a:pPr>
            <a:r>
              <a:rPr lang="zh-CN" altLang="en-US" b="1" kern="0" dirty="0" smtClean="0">
                <a:latin typeface="等线" panose="02010600030101010101" pitchFamily="2" charset="-122"/>
                <a:ea typeface="等线" panose="02010600030101010101" pitchFamily="2" charset="-122"/>
              </a:rPr>
              <a:t>西欧与南欧房价表现分化。</a:t>
            </a:r>
            <a:r>
              <a:rPr lang="zh-CN" altLang="en-US" kern="0" dirty="0" smtClean="0">
                <a:latin typeface="等线" panose="02010600030101010101" pitchFamily="2" charset="-122"/>
                <a:ea typeface="等线" panose="02010600030101010101" pitchFamily="2" charset="-122"/>
              </a:rPr>
              <a:t>投资者似乎对西欧的楼市更为青睐，荷兰</a:t>
            </a:r>
            <a:r>
              <a:rPr lang="en-US" altLang="zh-CN" kern="0" dirty="0" smtClean="0">
                <a:latin typeface="等线" panose="02010600030101010101" pitchFamily="2" charset="-122"/>
                <a:ea typeface="等线" panose="02010600030101010101" pitchFamily="2" charset="-122"/>
              </a:rPr>
              <a:t>2</a:t>
            </a:r>
            <a:r>
              <a:rPr lang="zh-CN" altLang="en-US" kern="0" dirty="0" smtClean="0">
                <a:latin typeface="等线" panose="02010600030101010101" pitchFamily="2" charset="-122"/>
                <a:ea typeface="等线" panose="02010600030101010101" pitchFamily="2" charset="-122"/>
              </a:rPr>
              <a:t>月房价同比上涨</a:t>
            </a:r>
            <a:r>
              <a:rPr lang="en-US" altLang="zh-CN" kern="0" dirty="0" smtClean="0">
                <a:latin typeface="等线" panose="02010600030101010101" pitchFamily="2" charset="-122"/>
                <a:ea typeface="等线" panose="02010600030101010101" pitchFamily="2" charset="-122"/>
              </a:rPr>
              <a:t>10.3%</a:t>
            </a:r>
            <a:r>
              <a:rPr lang="zh-CN" altLang="en-US" kern="0" dirty="0" smtClean="0">
                <a:latin typeface="等线" panose="02010600030101010101" pitchFamily="2" charset="-122"/>
                <a:ea typeface="等线" panose="02010600030101010101" pitchFamily="2" charset="-122"/>
              </a:rPr>
              <a:t>。南欧则相对缺乏吸引力，移民政策吸引力不足，债务问题可能导致未来房价涨幅进一步下降。</a:t>
            </a:r>
            <a:endParaRPr lang="zh-CN" altLang="en-US" kern="0" dirty="0">
              <a:latin typeface="等线" panose="02010600030101010101" pitchFamily="2" charset="-122"/>
              <a:ea typeface="等线" panose="02010600030101010101" pitchFamily="2" charset="-122"/>
            </a:endParaRPr>
          </a:p>
        </p:txBody>
      </p:sp>
      <p:graphicFrame>
        <p:nvGraphicFramePr>
          <p:cNvPr id="16" name="图表 15"/>
          <p:cNvGraphicFramePr>
            <a:graphicFrameLocks/>
          </p:cNvGraphicFramePr>
          <p:nvPr>
            <p:extLst>
              <p:ext uri="{D42A27DB-BD31-4B8C-83A1-F6EECF244321}">
                <p14:modId xmlns:p14="http://schemas.microsoft.com/office/powerpoint/2010/main" val="4185206795"/>
              </p:ext>
            </p:extLst>
          </p:nvPr>
        </p:nvGraphicFramePr>
        <p:xfrm>
          <a:off x="1044934" y="1210518"/>
          <a:ext cx="4539343" cy="269421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图表 17"/>
          <p:cNvGraphicFramePr>
            <a:graphicFrameLocks/>
          </p:cNvGraphicFramePr>
          <p:nvPr>
            <p:extLst>
              <p:ext uri="{D42A27DB-BD31-4B8C-83A1-F6EECF244321}">
                <p14:modId xmlns:p14="http://schemas.microsoft.com/office/powerpoint/2010/main" val="953190552"/>
              </p:ext>
            </p:extLst>
          </p:nvPr>
        </p:nvGraphicFramePr>
        <p:xfrm>
          <a:off x="6527850" y="1210518"/>
          <a:ext cx="4539343" cy="269421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9" name="图表 18"/>
          <p:cNvGraphicFramePr>
            <a:graphicFrameLocks/>
          </p:cNvGraphicFramePr>
          <p:nvPr>
            <p:extLst>
              <p:ext uri="{D42A27DB-BD31-4B8C-83A1-F6EECF244321}">
                <p14:modId xmlns:p14="http://schemas.microsoft.com/office/powerpoint/2010/main" val="2065620911"/>
              </p:ext>
            </p:extLst>
          </p:nvPr>
        </p:nvGraphicFramePr>
        <p:xfrm>
          <a:off x="1044933" y="3957608"/>
          <a:ext cx="4539343" cy="269421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256675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p:cNvSpPr>
            <a:spLocks noGrp="1"/>
          </p:cNvSpPr>
          <p:nvPr>
            <p:ph type="sldNum" sz="quarter" idx="12"/>
          </p:nvPr>
        </p:nvSpPr>
        <p:spPr>
          <a:xfrm>
            <a:off x="8255754" y="6356350"/>
            <a:ext cx="2743200" cy="365125"/>
          </a:xfrm>
        </p:spPr>
        <p:txBody>
          <a:bodyPr/>
          <a:lstStyle/>
          <a:p>
            <a:fld id="{CECACED7-B541-4D13-8D76-C1A1F8991A7A}" type="slidenum">
              <a:rPr lang="zh-CN" altLang="en-US" b="1" smtClean="0">
                <a:solidFill>
                  <a:schemeClr val="tx1"/>
                </a:solidFill>
              </a:rPr>
              <a:t>11</a:t>
            </a:fld>
            <a:endParaRPr lang="zh-CN" altLang="en-US" b="1">
              <a:solidFill>
                <a:schemeClr val="tx1"/>
              </a:solidFill>
            </a:endParaRPr>
          </a:p>
        </p:txBody>
      </p:sp>
      <p:sp>
        <p:nvSpPr>
          <p:cNvPr id="7" name="文本框 6">
            <a:extLst>
              <a:ext uri="{FF2B5EF4-FFF2-40B4-BE49-F238E27FC236}">
                <a16:creationId xmlns:a16="http://schemas.microsoft.com/office/drawing/2014/main" xmlns="" id="{0E5319B4-CA6E-409A-AEBB-98974F8ABD37}"/>
              </a:ext>
            </a:extLst>
          </p:cNvPr>
          <p:cNvSpPr txBox="1"/>
          <p:nvPr/>
        </p:nvSpPr>
        <p:spPr>
          <a:xfrm>
            <a:off x="929640" y="601578"/>
            <a:ext cx="7820025" cy="492443"/>
          </a:xfrm>
          <a:prstGeom prst="rect">
            <a:avLst/>
          </a:prstGeom>
          <a:noFill/>
        </p:spPr>
        <p:txBody>
          <a:bodyPr wrap="square" rtlCol="0">
            <a:spAutoFit/>
          </a:bodyPr>
          <a:lstStyle/>
          <a:p>
            <a:r>
              <a:rPr lang="zh-CN" altLang="en-US" sz="2600" b="1" dirty="0">
                <a:solidFill>
                  <a:srgbClr val="034099"/>
                </a:solidFill>
              </a:rPr>
              <a:t>亚太：</a:t>
            </a:r>
            <a:r>
              <a:rPr lang="zh-CN" altLang="en-US" sz="2600" b="1" dirty="0" smtClean="0">
                <a:solidFill>
                  <a:srgbClr val="034099"/>
                </a:solidFill>
              </a:rPr>
              <a:t>韩国</a:t>
            </a:r>
            <a:r>
              <a:rPr lang="zh-CN" altLang="en-US" sz="2600" b="1" dirty="0" smtClean="0">
                <a:solidFill>
                  <a:srgbClr val="034099"/>
                </a:solidFill>
              </a:rPr>
              <a:t>房价升温</a:t>
            </a:r>
            <a:r>
              <a:rPr lang="zh-CN" altLang="en-US" sz="2600" b="1" dirty="0" smtClean="0">
                <a:solidFill>
                  <a:srgbClr val="034099"/>
                </a:solidFill>
              </a:rPr>
              <a:t>，香港楼市冷淡</a:t>
            </a:r>
            <a:endParaRPr lang="zh-CN" altLang="en-US" sz="2600" b="1" dirty="0">
              <a:solidFill>
                <a:srgbClr val="034099"/>
              </a:solidFill>
            </a:endParaRPr>
          </a:p>
        </p:txBody>
      </p:sp>
      <p:cxnSp>
        <p:nvCxnSpPr>
          <p:cNvPr id="8" name="直接连接符 7">
            <a:extLst>
              <a:ext uri="{FF2B5EF4-FFF2-40B4-BE49-F238E27FC236}">
                <a16:creationId xmlns:a16="http://schemas.microsoft.com/office/drawing/2014/main" xmlns="" id="{84D52AB0-22B6-4A67-B552-52278E60741E}"/>
              </a:ext>
            </a:extLst>
          </p:cNvPr>
          <p:cNvCxnSpPr>
            <a:cxnSpLocks/>
          </p:cNvCxnSpPr>
          <p:nvPr/>
        </p:nvCxnSpPr>
        <p:spPr>
          <a:xfrm>
            <a:off x="441961" y="1099515"/>
            <a:ext cx="6048000"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矩形 8">
            <a:extLst>
              <a:ext uri="{FF2B5EF4-FFF2-40B4-BE49-F238E27FC236}">
                <a16:creationId xmlns:a16="http://schemas.microsoft.com/office/drawing/2014/main" xmlns="" id="{9B677614-5185-4FD5-B23D-9211595F1CC3}"/>
              </a:ext>
            </a:extLst>
          </p:cNvPr>
          <p:cNvSpPr/>
          <p:nvPr/>
        </p:nvSpPr>
        <p:spPr>
          <a:xfrm>
            <a:off x="693421" y="533338"/>
            <a:ext cx="190499" cy="804535"/>
          </a:xfrm>
          <a:prstGeom prst="rect">
            <a:avLst/>
          </a:prstGeom>
          <a:solidFill>
            <a:srgbClr val="034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E002A"/>
              </a:solidFill>
            </a:endParaRPr>
          </a:p>
        </p:txBody>
      </p:sp>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71599" y="92535"/>
            <a:ext cx="3006615" cy="1037004"/>
          </a:xfrm>
          <a:prstGeom prst="rect">
            <a:avLst/>
          </a:prstGeom>
        </p:spPr>
      </p:pic>
      <p:sp>
        <p:nvSpPr>
          <p:cNvPr id="14" name="文本框 13">
            <a:extLst>
              <a:ext uri="{FF2B5EF4-FFF2-40B4-BE49-F238E27FC236}">
                <a16:creationId xmlns:a16="http://schemas.microsoft.com/office/drawing/2014/main" xmlns="" id="{3287313C-CF27-444D-8D34-F9D3D83A1EB3}"/>
              </a:ext>
            </a:extLst>
          </p:cNvPr>
          <p:cNvSpPr txBox="1"/>
          <p:nvPr/>
        </p:nvSpPr>
        <p:spPr>
          <a:xfrm>
            <a:off x="6648172" y="6528501"/>
            <a:ext cx="4547411" cy="331143"/>
          </a:xfrm>
          <a:prstGeom prst="rect">
            <a:avLst/>
          </a:prstGeom>
          <a:noFill/>
        </p:spPr>
        <p:txBody>
          <a:bodyPr wrap="none" rtlCol="0">
            <a:noAutofit/>
          </a:bodyPr>
          <a:lstStyle/>
          <a:p>
            <a:r>
              <a:rPr lang="zh-CN" altLang="en-US" sz="1100" b="1" dirty="0">
                <a:latin typeface="等线" panose="02010600030101010101" pitchFamily="2" charset="-122"/>
                <a:ea typeface="等线" panose="02010600030101010101" pitchFamily="2" charset="-122"/>
                <a:sym typeface="华文仿宋" panose="02010600040101010101" pitchFamily="2" charset="-122"/>
              </a:rPr>
              <a:t>数据来源：</a:t>
            </a:r>
            <a:r>
              <a:rPr lang="en-US" altLang="zh-CN" sz="1100" b="1" dirty="0">
                <a:latin typeface="等线" panose="02010600030101010101" pitchFamily="2" charset="-122"/>
                <a:ea typeface="等线" panose="02010600030101010101" pitchFamily="2" charset="-122"/>
                <a:sym typeface="华文仿宋" panose="02010600040101010101" pitchFamily="2" charset="-122"/>
              </a:rPr>
              <a:t>BIS</a:t>
            </a:r>
            <a:r>
              <a:rPr lang="zh-CN" altLang="en-US" sz="1100" b="1" dirty="0">
                <a:latin typeface="等线" panose="02010600030101010101" pitchFamily="2" charset="-122"/>
                <a:ea typeface="等线" panose="02010600030101010101" pitchFamily="2" charset="-122"/>
                <a:sym typeface="华文仿宋" panose="02010600040101010101" pitchFamily="2" charset="-122"/>
              </a:rPr>
              <a:t>、</a:t>
            </a:r>
            <a:r>
              <a:rPr lang="en-US" altLang="zh-CN" sz="1100" b="1" dirty="0">
                <a:latin typeface="等线" panose="02010600030101010101" pitchFamily="2" charset="-122"/>
                <a:ea typeface="等线" panose="02010600030101010101" pitchFamily="2" charset="-122"/>
                <a:sym typeface="华文仿宋" panose="02010600040101010101" pitchFamily="2" charset="-122"/>
              </a:rPr>
              <a:t>RBA</a:t>
            </a:r>
            <a:r>
              <a:rPr lang="zh-CN" altLang="en-US" sz="1100" b="1" dirty="0">
                <a:latin typeface="等线" panose="02010600030101010101" pitchFamily="2" charset="-122"/>
                <a:ea typeface="等线" panose="02010600030101010101" pitchFamily="2" charset="-122"/>
                <a:sym typeface="华文仿宋" panose="02010600040101010101" pitchFamily="2" charset="-122"/>
              </a:rPr>
              <a:t>、韩国统计局、植信投资研究院</a:t>
            </a:r>
          </a:p>
        </p:txBody>
      </p:sp>
      <p:sp>
        <p:nvSpPr>
          <p:cNvPr id="15" name="内容占位符 2"/>
          <p:cNvSpPr txBox="1">
            <a:spLocks/>
          </p:cNvSpPr>
          <p:nvPr/>
        </p:nvSpPr>
        <p:spPr bwMode="auto">
          <a:xfrm>
            <a:off x="5872766" y="4064417"/>
            <a:ext cx="6105448" cy="1942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6700" indent="-266700" algn="l" rtl="0" eaLnBrk="0" fontAlgn="base" hangingPunct="0">
              <a:spcBef>
                <a:spcPts val="500"/>
              </a:spcBef>
              <a:spcAft>
                <a:spcPct val="0"/>
              </a:spcAft>
              <a:buClr>
                <a:schemeClr val="accent1"/>
              </a:buClr>
              <a:buSzPct val="75000"/>
              <a:buFont typeface="Wingdings" pitchFamily="2" charset="2"/>
              <a:buChar char="Ø"/>
              <a:defRPr sz="1600">
                <a:solidFill>
                  <a:schemeClr val="tx1"/>
                </a:solidFill>
                <a:latin typeface="+mn-lt"/>
                <a:ea typeface="+mn-ea"/>
                <a:cs typeface="+mn-cs"/>
                <a:sym typeface="MS PGothic" pitchFamily="34" charset="-128"/>
              </a:defRPr>
            </a:lvl1pPr>
            <a:lvl2pPr marL="528638" indent="-236538" algn="l" rtl="0" eaLnBrk="0" fontAlgn="base" hangingPunct="0">
              <a:spcBef>
                <a:spcPts val="1000"/>
              </a:spcBef>
              <a:spcAft>
                <a:spcPct val="0"/>
              </a:spcAft>
              <a:buClr>
                <a:schemeClr val="accent1"/>
              </a:buClr>
              <a:buSzPct val="75000"/>
              <a:buFont typeface="Wingdings" panose="05000000000000000000" pitchFamily="2" charset="2"/>
              <a:buChar char="l"/>
              <a:defRPr sz="1800">
                <a:solidFill>
                  <a:schemeClr val="tx1"/>
                </a:solidFill>
                <a:latin typeface="+mn-lt"/>
                <a:ea typeface="+mn-ea"/>
                <a:sym typeface="MS PGothic" pitchFamily="34" charset="-128"/>
              </a:defRPr>
            </a:lvl2pPr>
            <a:lvl3pPr marL="827088" indent="-207963" algn="l" rtl="0" eaLnBrk="0" fontAlgn="base" hangingPunct="0">
              <a:spcBef>
                <a:spcPts val="500"/>
              </a:spcBef>
              <a:spcAft>
                <a:spcPct val="0"/>
              </a:spcAft>
              <a:buClr>
                <a:schemeClr val="accent1"/>
              </a:buClr>
              <a:buSzPct val="75000"/>
              <a:buFont typeface="Wingdings" pitchFamily="2" charset="2"/>
              <a:buChar char="ü"/>
              <a:defRPr sz="1600">
                <a:solidFill>
                  <a:schemeClr val="tx1"/>
                </a:solidFill>
                <a:latin typeface="+mn-lt"/>
                <a:ea typeface="+mn-ea"/>
                <a:sym typeface="MS PGothic" pitchFamily="34" charset="-128"/>
              </a:defRPr>
            </a:lvl3pPr>
            <a:lvl4pPr marL="1236663" indent="-217488" algn="l" rtl="0" eaLnBrk="0" fontAlgn="base" hangingPunct="0">
              <a:spcBef>
                <a:spcPct val="15000"/>
              </a:spcBef>
              <a:spcAft>
                <a:spcPct val="0"/>
              </a:spcAft>
              <a:buClr>
                <a:schemeClr val="accent1"/>
              </a:buClr>
              <a:buSzPct val="75000"/>
              <a:buFont typeface="Wingdings" panose="05000000000000000000" pitchFamily="2" charset="2"/>
              <a:buChar char="Ø"/>
              <a:defRPr sz="1200">
                <a:solidFill>
                  <a:schemeClr val="tx1"/>
                </a:solidFill>
                <a:latin typeface="+mn-lt"/>
                <a:ea typeface="+mn-ea"/>
                <a:sym typeface="MS PGothic" pitchFamily="34" charset="-128"/>
              </a:defRPr>
            </a:lvl4pPr>
            <a:lvl5pPr marL="20574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5pPr>
            <a:lvl6pPr marL="25146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6pPr>
            <a:lvl7pPr marL="29718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7pPr>
            <a:lvl8pPr marL="34290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8pPr>
            <a:lvl9pPr marL="3886200" indent="-228600" algn="l" rtl="0" eaLnBrk="0" fontAlgn="base" hangingPunct="0">
              <a:lnSpc>
                <a:spcPct val="88000"/>
              </a:lnSpc>
              <a:spcBef>
                <a:spcPct val="68000"/>
              </a:spcBef>
              <a:spcAft>
                <a:spcPct val="0"/>
              </a:spcAft>
              <a:buClr>
                <a:schemeClr val="accent1"/>
              </a:buClr>
              <a:buSzPct val="75000"/>
              <a:buFont typeface="Wingdings" pitchFamily="2" charset="2"/>
              <a:buChar char="Ø"/>
              <a:defRPr sz="1600">
                <a:solidFill>
                  <a:schemeClr val="tx1"/>
                </a:solidFill>
                <a:latin typeface="Times New Roman" pitchFamily="18" charset="0"/>
                <a:ea typeface="+mn-ea"/>
                <a:sym typeface="MS PGothic" pitchFamily="34" charset="-128"/>
              </a:defRPr>
            </a:lvl9pPr>
          </a:lstStyle>
          <a:p>
            <a:pPr algn="just">
              <a:spcBef>
                <a:spcPts val="600"/>
              </a:spcBef>
              <a:buClrTx/>
              <a:buFont typeface="Wingdings" panose="05000000000000000000" pitchFamily="2" charset="2"/>
              <a:buChar char="l"/>
              <a:defRPr/>
            </a:pPr>
            <a:r>
              <a:rPr lang="zh-CN" altLang="en-US" b="1" kern="0" dirty="0" smtClean="0">
                <a:latin typeface="等线" panose="02010600030101010101" pitchFamily="2" charset="-122"/>
                <a:ea typeface="等线" panose="02010600030101010101" pitchFamily="2" charset="-122"/>
              </a:rPr>
              <a:t>香港楼市没什么起色。</a:t>
            </a:r>
            <a:r>
              <a:rPr lang="en-US" altLang="zh-CN" kern="0" dirty="0" smtClean="0">
                <a:latin typeface="等线" panose="02010600030101010101" pitchFamily="2" charset="-122"/>
                <a:ea typeface="等线" panose="02010600030101010101" pitchFamily="2" charset="-122"/>
              </a:rPr>
              <a:t>2021</a:t>
            </a:r>
            <a:r>
              <a:rPr lang="zh-CN" altLang="en-US" kern="0" dirty="0" smtClean="0">
                <a:latin typeface="等线" panose="02010600030101010101" pitchFamily="2" charset="-122"/>
                <a:ea typeface="等线" panose="02010600030101010101" pitchFamily="2" charset="-122"/>
              </a:rPr>
              <a:t>月</a:t>
            </a:r>
            <a:r>
              <a:rPr lang="en-US" altLang="zh-CN" kern="0" dirty="0" smtClean="0">
                <a:latin typeface="等线" panose="02010600030101010101" pitchFamily="2" charset="-122"/>
                <a:ea typeface="等线" panose="02010600030101010101" pitchFamily="2" charset="-122"/>
              </a:rPr>
              <a:t>1</a:t>
            </a:r>
            <a:r>
              <a:rPr lang="zh-CN" altLang="en-US" kern="0" dirty="0" smtClean="0">
                <a:latin typeface="等线" panose="02010600030101010101" pitchFamily="2" charset="-122"/>
                <a:ea typeface="等线" panose="02010600030101010101" pitchFamily="2" charset="-122"/>
              </a:rPr>
              <a:t>房价同比微增</a:t>
            </a:r>
            <a:r>
              <a:rPr lang="en-US" altLang="zh-CN" kern="0" dirty="0" smtClean="0">
                <a:latin typeface="等线" panose="02010600030101010101" pitchFamily="2" charset="-122"/>
                <a:ea typeface="等线" panose="02010600030101010101" pitchFamily="2" charset="-122"/>
              </a:rPr>
              <a:t>0.1%</a:t>
            </a:r>
            <a:r>
              <a:rPr lang="zh-CN" altLang="en-US" kern="0" dirty="0" smtClean="0">
                <a:latin typeface="等线" panose="02010600030101010101" pitchFamily="2" charset="-122"/>
                <a:ea typeface="等线" panose="02010600030101010101" pitchFamily="2" charset="-122"/>
              </a:rPr>
              <a:t>。统计报告显示，</a:t>
            </a:r>
            <a:r>
              <a:rPr lang="en-US" altLang="zh-CN" kern="0" dirty="0" smtClean="0">
                <a:latin typeface="等线" panose="02010600030101010101" pitchFamily="2" charset="-122"/>
                <a:ea typeface="等线" panose="02010600030101010101" pitchFamily="2" charset="-122"/>
              </a:rPr>
              <a:t>2020</a:t>
            </a:r>
            <a:r>
              <a:rPr lang="zh-CN" altLang="en-US" kern="0" dirty="0" smtClean="0">
                <a:latin typeface="等线" panose="02010600030101010101" pitchFamily="2" charset="-122"/>
                <a:ea typeface="等线" panose="02010600030101010101" pitchFamily="2" charset="-122"/>
              </a:rPr>
              <a:t>年香港人口同比下降</a:t>
            </a:r>
            <a:r>
              <a:rPr lang="en-US" altLang="zh-CN" kern="0" dirty="0" smtClean="0">
                <a:latin typeface="等线" panose="02010600030101010101" pitchFamily="2" charset="-122"/>
                <a:ea typeface="等线" panose="02010600030101010101" pitchFamily="2" charset="-122"/>
              </a:rPr>
              <a:t>0.6%</a:t>
            </a:r>
            <a:r>
              <a:rPr lang="zh-CN" altLang="en-US" kern="0" dirty="0" smtClean="0">
                <a:latin typeface="等线" panose="02010600030101010101" pitchFamily="2" charset="-122"/>
                <a:ea typeface="等线" panose="02010600030101010101" pitchFamily="2" charset="-122"/>
              </a:rPr>
              <a:t>，出生率下滑更快，长期投资者信心受挫。</a:t>
            </a:r>
            <a:endParaRPr lang="en-US" altLang="zh-CN" kern="0" dirty="0">
              <a:latin typeface="等线" panose="02010600030101010101" pitchFamily="2" charset="-122"/>
              <a:ea typeface="等线" panose="02010600030101010101" pitchFamily="2" charset="-122"/>
            </a:endParaRPr>
          </a:p>
          <a:p>
            <a:pPr algn="just">
              <a:spcBef>
                <a:spcPts val="600"/>
              </a:spcBef>
              <a:buClrTx/>
              <a:buFont typeface="Wingdings" panose="05000000000000000000" pitchFamily="2" charset="2"/>
              <a:buChar char="l"/>
              <a:defRPr/>
            </a:pPr>
            <a:r>
              <a:rPr lang="zh-CN" altLang="en-US" b="1" kern="0" dirty="0" smtClean="0">
                <a:latin typeface="等线" panose="02010600030101010101" pitchFamily="2" charset="-122"/>
                <a:ea typeface="等线" panose="02010600030101010101" pitchFamily="2" charset="-122"/>
              </a:rPr>
              <a:t>韩国房价大涨困扰政府，核心城市住房供给严重不足。</a:t>
            </a:r>
            <a:r>
              <a:rPr lang="en-US" altLang="zh-CN" kern="0" dirty="0">
                <a:latin typeface="等线" panose="02010600030101010101" pitchFamily="2" charset="-122"/>
                <a:ea typeface="等线" panose="02010600030101010101" pitchFamily="2" charset="-122"/>
              </a:rPr>
              <a:t>2</a:t>
            </a:r>
            <a:r>
              <a:rPr lang="zh-CN" altLang="en-US" kern="0" dirty="0" smtClean="0">
                <a:latin typeface="等线" panose="02010600030101010101" pitchFamily="2" charset="-122"/>
                <a:ea typeface="等线" panose="02010600030101010101" pitchFamily="2" charset="-122"/>
              </a:rPr>
              <a:t>月平均</a:t>
            </a:r>
            <a:r>
              <a:rPr lang="zh-CN" altLang="en-US" kern="0" dirty="0">
                <a:latin typeface="等线" panose="02010600030101010101" pitchFamily="2" charset="-122"/>
                <a:ea typeface="等线" panose="02010600030101010101" pitchFamily="2" charset="-122"/>
              </a:rPr>
              <a:t>房价增速</a:t>
            </a:r>
            <a:r>
              <a:rPr lang="zh-CN" altLang="en-US" kern="0" dirty="0" smtClean="0">
                <a:latin typeface="等线" panose="02010600030101010101" pitchFamily="2" charset="-122"/>
                <a:ea typeface="等线" panose="02010600030101010101" pitchFamily="2" charset="-122"/>
              </a:rPr>
              <a:t>为</a:t>
            </a:r>
            <a:r>
              <a:rPr lang="en-US" altLang="zh-CN" kern="0" dirty="0" smtClean="0">
                <a:latin typeface="等线" panose="02010600030101010101" pitchFamily="2" charset="-122"/>
                <a:ea typeface="等线" panose="02010600030101010101" pitchFamily="2" charset="-122"/>
              </a:rPr>
              <a:t>10.3%</a:t>
            </a:r>
            <a:r>
              <a:rPr lang="zh-CN" altLang="en-US" kern="0" dirty="0" smtClean="0">
                <a:latin typeface="等线" panose="02010600030101010101" pitchFamily="2" charset="-122"/>
                <a:ea typeface="等线" panose="02010600030101010101" pitchFamily="2" charset="-122"/>
              </a:rPr>
              <a:t>，其中</a:t>
            </a:r>
            <a:r>
              <a:rPr lang="zh-CN" altLang="en-US" kern="0" dirty="0">
                <a:latin typeface="等线" panose="02010600030101010101" pitchFamily="2" charset="-122"/>
                <a:ea typeface="等线" panose="02010600030101010101" pitchFamily="2" charset="-122"/>
              </a:rPr>
              <a:t>首尔地区住宅同比增长</a:t>
            </a:r>
            <a:r>
              <a:rPr lang="en-US" altLang="zh-CN" kern="0" dirty="0" smtClean="0">
                <a:latin typeface="等线" panose="02010600030101010101" pitchFamily="2" charset="-122"/>
                <a:ea typeface="等线" panose="02010600030101010101" pitchFamily="2" charset="-122"/>
              </a:rPr>
              <a:t>15.3%</a:t>
            </a:r>
            <a:r>
              <a:rPr lang="zh-CN" altLang="en-US" kern="0" dirty="0">
                <a:latin typeface="等线" panose="02010600030101010101" pitchFamily="2" charset="-122"/>
                <a:ea typeface="等线" panose="02010600030101010101" pitchFamily="2" charset="-122"/>
              </a:rPr>
              <a:t>。总统府青瓦台国民沟通首席</a:t>
            </a:r>
            <a:r>
              <a:rPr lang="zh-CN" altLang="en-US" kern="0" dirty="0" smtClean="0">
                <a:latin typeface="等线" panose="02010600030101010101" pitchFamily="2" charset="-122"/>
                <a:ea typeface="等线" panose="02010600030101010101" pitchFamily="2" charset="-122"/>
              </a:rPr>
              <a:t>秘书和国土交通部部长提出辞职。</a:t>
            </a:r>
            <a:endParaRPr lang="en-US" altLang="zh-CN" kern="0" dirty="0">
              <a:latin typeface="等线" panose="02010600030101010101" pitchFamily="2" charset="-122"/>
              <a:ea typeface="等线" panose="02010600030101010101" pitchFamily="2" charset="-122"/>
            </a:endParaRPr>
          </a:p>
          <a:p>
            <a:pPr algn="just">
              <a:spcBef>
                <a:spcPts val="600"/>
              </a:spcBef>
              <a:buClrTx/>
              <a:buFont typeface="Wingdings" panose="05000000000000000000" pitchFamily="2" charset="2"/>
              <a:buChar char="l"/>
              <a:defRPr/>
            </a:pPr>
            <a:r>
              <a:rPr lang="zh-CN" altLang="en-US" b="1" kern="0" dirty="0" smtClean="0">
                <a:latin typeface="等线" panose="02010600030101010101" pitchFamily="2" charset="-122"/>
                <a:ea typeface="等线" panose="02010600030101010101" pitchFamily="2" charset="-122"/>
              </a:rPr>
              <a:t>澳大利亚</a:t>
            </a:r>
            <a:r>
              <a:rPr lang="en-US" altLang="zh-CN" b="1" kern="0" dirty="0" smtClean="0">
                <a:latin typeface="等线" panose="02010600030101010101" pitchFamily="2" charset="-122"/>
                <a:ea typeface="等线" panose="02010600030101010101" pitchFamily="2" charset="-122"/>
              </a:rPr>
              <a:t>2020</a:t>
            </a:r>
            <a:r>
              <a:rPr lang="zh-CN" altLang="en-US" b="1" kern="0" dirty="0" smtClean="0">
                <a:latin typeface="等线" panose="02010600030101010101" pitchFamily="2" charset="-122"/>
                <a:ea typeface="等线" panose="02010600030101010101" pitchFamily="2" charset="-122"/>
              </a:rPr>
              <a:t>年四季度房价涨幅为</a:t>
            </a:r>
            <a:r>
              <a:rPr lang="en-US" altLang="zh-CN" b="1" kern="0" dirty="0" smtClean="0">
                <a:latin typeface="等线" panose="02010600030101010101" pitchFamily="2" charset="-122"/>
                <a:ea typeface="等线" panose="02010600030101010101" pitchFamily="2" charset="-122"/>
              </a:rPr>
              <a:t>3.6%</a:t>
            </a:r>
            <a:r>
              <a:rPr lang="zh-CN" altLang="en-US" b="1" kern="0" dirty="0" smtClean="0">
                <a:latin typeface="等线" panose="02010600030101010101" pitchFamily="2" charset="-122"/>
                <a:ea typeface="等线" panose="02010600030101010101" pitchFamily="2" charset="-122"/>
              </a:rPr>
              <a:t>，增速放缓。</a:t>
            </a:r>
            <a:r>
              <a:rPr lang="zh-CN" altLang="en-US" kern="0" dirty="0" smtClean="0">
                <a:latin typeface="等线" panose="02010600030101010101" pitchFamily="2" charset="-122"/>
                <a:ea typeface="等线" panose="02010600030101010101" pitchFamily="2" charset="-122"/>
              </a:rPr>
              <a:t>不过进入</a:t>
            </a:r>
            <a:r>
              <a:rPr lang="en-US" altLang="zh-CN" kern="0" dirty="0" smtClean="0">
                <a:latin typeface="等线" panose="02010600030101010101" pitchFamily="2" charset="-122"/>
                <a:ea typeface="等线" panose="02010600030101010101" pitchFamily="2" charset="-122"/>
              </a:rPr>
              <a:t>2021</a:t>
            </a:r>
            <a:r>
              <a:rPr lang="zh-CN" altLang="en-US" kern="0" dirty="0" smtClean="0">
                <a:latin typeface="等线" panose="02010600030101010101" pitchFamily="2" charset="-122"/>
                <a:ea typeface="等线" panose="02010600030101010101" pitchFamily="2" charset="-122"/>
              </a:rPr>
              <a:t>年，住房信贷扩张较快，澳洲国内商业信心指数回升，有助于住宅市场回暖。</a:t>
            </a:r>
            <a:endParaRPr lang="zh-CN" altLang="en-US" kern="0" dirty="0">
              <a:latin typeface="等线" panose="02010600030101010101" pitchFamily="2" charset="-122"/>
              <a:ea typeface="等线" panose="02010600030101010101" pitchFamily="2" charset="-122"/>
            </a:endParaRPr>
          </a:p>
        </p:txBody>
      </p:sp>
      <p:graphicFrame>
        <p:nvGraphicFramePr>
          <p:cNvPr id="13" name="图表 12"/>
          <p:cNvGraphicFramePr>
            <a:graphicFrameLocks/>
          </p:cNvGraphicFramePr>
          <p:nvPr>
            <p:extLst>
              <p:ext uri="{D42A27DB-BD31-4B8C-83A1-F6EECF244321}">
                <p14:modId xmlns:p14="http://schemas.microsoft.com/office/powerpoint/2010/main" val="2377317652"/>
              </p:ext>
            </p:extLst>
          </p:nvPr>
        </p:nvGraphicFramePr>
        <p:xfrm>
          <a:off x="1149452" y="1195590"/>
          <a:ext cx="4539343" cy="269421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图表 18"/>
          <p:cNvGraphicFramePr>
            <a:graphicFrameLocks/>
          </p:cNvGraphicFramePr>
          <p:nvPr>
            <p:extLst>
              <p:ext uri="{D42A27DB-BD31-4B8C-83A1-F6EECF244321}">
                <p14:modId xmlns:p14="http://schemas.microsoft.com/office/powerpoint/2010/main" val="3629598183"/>
              </p:ext>
            </p:extLst>
          </p:nvPr>
        </p:nvGraphicFramePr>
        <p:xfrm>
          <a:off x="6829995" y="1195590"/>
          <a:ext cx="4539343" cy="269421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图表 19"/>
          <p:cNvGraphicFramePr>
            <a:graphicFrameLocks/>
          </p:cNvGraphicFramePr>
          <p:nvPr>
            <p:extLst>
              <p:ext uri="{D42A27DB-BD31-4B8C-83A1-F6EECF244321}">
                <p14:modId xmlns:p14="http://schemas.microsoft.com/office/powerpoint/2010/main" val="71058682"/>
              </p:ext>
            </p:extLst>
          </p:nvPr>
        </p:nvGraphicFramePr>
        <p:xfrm>
          <a:off x="1149452" y="3985879"/>
          <a:ext cx="4539343" cy="269443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001104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iṣḷîdé"/>
        <p:cNvGrpSpPr/>
        <p:nvPr/>
      </p:nvGrpSpPr>
      <p:grpSpPr>
        <a:xfrm>
          <a:off x="0" y="0"/>
          <a:ext cx="0" cy="0"/>
          <a:chOff x="0" y="0"/>
          <a:chExt cx="0" cy="0"/>
        </a:xfrm>
      </p:grpSpPr>
      <p:cxnSp>
        <p:nvCxnSpPr>
          <p:cNvPr id="13" name="isļidè">
            <a:extLst>
              <a:ext uri="{FF2B5EF4-FFF2-40B4-BE49-F238E27FC236}">
                <a16:creationId xmlns:a16="http://schemas.microsoft.com/office/drawing/2014/main" xmlns="" id="{C794AF88-88C9-4178-BE36-8F77EFE0F2F4}"/>
              </a:ext>
            </a:extLst>
          </p:cNvPr>
          <p:cNvCxnSpPr>
            <a:cxnSpLocks/>
          </p:cNvCxnSpPr>
          <p:nvPr/>
        </p:nvCxnSpPr>
        <p:spPr>
          <a:xfrm>
            <a:off x="1016000" y="2601686"/>
            <a:ext cx="0" cy="1654628"/>
          </a:xfrm>
          <a:prstGeom prst="line">
            <a:avLst/>
          </a:prstGeom>
          <a:ln w="3175">
            <a:solidFill>
              <a:schemeClr val="tx1">
                <a:lumMod val="50000"/>
                <a:lumOff val="50000"/>
                <a:alpha val="50000"/>
              </a:schemeClr>
            </a:solidFill>
          </a:ln>
        </p:spPr>
        <p:style>
          <a:lnRef idx="1">
            <a:schemeClr val="accent1"/>
          </a:lnRef>
          <a:fillRef idx="0">
            <a:schemeClr val="accent1"/>
          </a:fillRef>
          <a:effectRef idx="0">
            <a:schemeClr val="accent1"/>
          </a:effectRef>
          <a:fontRef idx="minor">
            <a:schemeClr val="tx1"/>
          </a:fontRef>
        </p:style>
      </p:cxnSp>
      <p:grpSp>
        <p:nvGrpSpPr>
          <p:cNvPr id="14" name="išľïḓè">
            <a:extLst>
              <a:ext uri="{FF2B5EF4-FFF2-40B4-BE49-F238E27FC236}">
                <a16:creationId xmlns:a16="http://schemas.microsoft.com/office/drawing/2014/main" xmlns="" id="{C70CCCC3-60F4-4BD8-9FE4-8531FFBBA8B5}"/>
              </a:ext>
            </a:extLst>
          </p:cNvPr>
          <p:cNvGrpSpPr/>
          <p:nvPr/>
        </p:nvGrpSpPr>
        <p:grpSpPr>
          <a:xfrm>
            <a:off x="11072026" y="920667"/>
            <a:ext cx="119849" cy="108033"/>
            <a:chOff x="11518900" y="487680"/>
            <a:chExt cx="228600" cy="162560"/>
          </a:xfrm>
        </p:grpSpPr>
        <p:cxnSp>
          <p:nvCxnSpPr>
            <p:cNvPr id="15" name="îṥḷide">
              <a:extLst>
                <a:ext uri="{FF2B5EF4-FFF2-40B4-BE49-F238E27FC236}">
                  <a16:creationId xmlns:a16="http://schemas.microsoft.com/office/drawing/2014/main" xmlns="" id="{8B797CCD-D3D3-415A-86F5-6D6E2DE8F06E}"/>
                </a:ext>
              </a:extLst>
            </p:cNvPr>
            <p:cNvCxnSpPr/>
            <p:nvPr userDrawn="1"/>
          </p:nvCxnSpPr>
          <p:spPr>
            <a:xfrm>
              <a:off x="11518900" y="487680"/>
              <a:ext cx="228600" cy="0"/>
            </a:xfrm>
            <a:prstGeom prst="line">
              <a:avLst/>
            </a:prstGeom>
            <a:ln w="9525" cap="sq">
              <a:solidFill>
                <a:schemeClr val="tx1">
                  <a:lumMod val="50000"/>
                  <a:lumOff val="50000"/>
                </a:schemeClr>
              </a:solidFill>
              <a:bevel/>
            </a:ln>
          </p:spPr>
          <p:style>
            <a:lnRef idx="1">
              <a:schemeClr val="accent1"/>
            </a:lnRef>
            <a:fillRef idx="0">
              <a:schemeClr val="accent1"/>
            </a:fillRef>
            <a:effectRef idx="0">
              <a:schemeClr val="accent1"/>
            </a:effectRef>
            <a:fontRef idx="minor">
              <a:schemeClr val="tx1"/>
            </a:fontRef>
          </p:style>
        </p:cxnSp>
        <p:cxnSp>
          <p:nvCxnSpPr>
            <p:cNvPr id="16" name="ïṥḷïḑe">
              <a:extLst>
                <a:ext uri="{FF2B5EF4-FFF2-40B4-BE49-F238E27FC236}">
                  <a16:creationId xmlns:a16="http://schemas.microsoft.com/office/drawing/2014/main" xmlns="" id="{3D324633-08C8-49BD-9A2C-C682B7BA0E8F}"/>
                </a:ext>
              </a:extLst>
            </p:cNvPr>
            <p:cNvCxnSpPr/>
            <p:nvPr userDrawn="1"/>
          </p:nvCxnSpPr>
          <p:spPr>
            <a:xfrm>
              <a:off x="11518900" y="568960"/>
              <a:ext cx="228600" cy="0"/>
            </a:xfrm>
            <a:prstGeom prst="line">
              <a:avLst/>
            </a:prstGeom>
            <a:ln w="9525" cap="sq">
              <a:solidFill>
                <a:schemeClr val="tx1">
                  <a:lumMod val="50000"/>
                  <a:lumOff val="50000"/>
                </a:schemeClr>
              </a:solidFill>
              <a:bevel/>
            </a:ln>
          </p:spPr>
          <p:style>
            <a:lnRef idx="1">
              <a:schemeClr val="accent1"/>
            </a:lnRef>
            <a:fillRef idx="0">
              <a:schemeClr val="accent1"/>
            </a:fillRef>
            <a:effectRef idx="0">
              <a:schemeClr val="accent1"/>
            </a:effectRef>
            <a:fontRef idx="minor">
              <a:schemeClr val="tx1"/>
            </a:fontRef>
          </p:style>
        </p:cxnSp>
        <p:cxnSp>
          <p:nvCxnSpPr>
            <p:cNvPr id="17" name="íṡ1iḍé">
              <a:extLst>
                <a:ext uri="{FF2B5EF4-FFF2-40B4-BE49-F238E27FC236}">
                  <a16:creationId xmlns:a16="http://schemas.microsoft.com/office/drawing/2014/main" xmlns="" id="{323F20AE-ECCA-42C3-BF3D-FA3F2421FBA8}"/>
                </a:ext>
              </a:extLst>
            </p:cNvPr>
            <p:cNvCxnSpPr/>
            <p:nvPr userDrawn="1"/>
          </p:nvCxnSpPr>
          <p:spPr>
            <a:xfrm>
              <a:off x="11518900" y="650240"/>
              <a:ext cx="228600" cy="0"/>
            </a:xfrm>
            <a:prstGeom prst="line">
              <a:avLst/>
            </a:prstGeom>
            <a:ln w="9525" cap="sq">
              <a:solidFill>
                <a:schemeClr val="tx1">
                  <a:lumMod val="50000"/>
                  <a:lumOff val="50000"/>
                </a:schemeClr>
              </a:solidFill>
              <a:bevel/>
            </a:ln>
          </p:spPr>
          <p:style>
            <a:lnRef idx="1">
              <a:schemeClr val="accent1"/>
            </a:lnRef>
            <a:fillRef idx="0">
              <a:schemeClr val="accent1"/>
            </a:fillRef>
            <a:effectRef idx="0">
              <a:schemeClr val="accent1"/>
            </a:effectRef>
            <a:fontRef idx="minor">
              <a:schemeClr val="tx1"/>
            </a:fontRef>
          </p:style>
        </p:cxnSp>
      </p:grpSp>
      <p:pic>
        <p:nvPicPr>
          <p:cNvPr id="10" name="图片 9" descr="图片包含 文本&#10;&#10;描述已自动生成">
            <a:extLst>
              <a:ext uri="{FF2B5EF4-FFF2-40B4-BE49-F238E27FC236}">
                <a16:creationId xmlns:a16="http://schemas.microsoft.com/office/drawing/2014/main" xmlns="" id="{F3EDB5B4-7444-447B-8161-70EA254D262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53635" y="435368"/>
            <a:ext cx="2699094" cy="930938"/>
          </a:xfrm>
          <a:prstGeom prst="rect">
            <a:avLst/>
          </a:prstGeom>
        </p:spPr>
      </p:pic>
      <p:sp>
        <p:nvSpPr>
          <p:cNvPr id="18" name="文本框 17">
            <a:extLst>
              <a:ext uri="{FF2B5EF4-FFF2-40B4-BE49-F238E27FC236}">
                <a16:creationId xmlns:a16="http://schemas.microsoft.com/office/drawing/2014/main" xmlns="" id="{79CF9922-B582-461C-A37E-CACEEA3CD445}"/>
              </a:ext>
            </a:extLst>
          </p:cNvPr>
          <p:cNvSpPr txBox="1"/>
          <p:nvPr/>
        </p:nvSpPr>
        <p:spPr>
          <a:xfrm>
            <a:off x="669828" y="1482205"/>
            <a:ext cx="8620908" cy="3477875"/>
          </a:xfrm>
          <a:prstGeom prst="rect">
            <a:avLst/>
          </a:prstGeom>
          <a:noFill/>
        </p:spPr>
        <p:txBody>
          <a:bodyPr wrap="square" rtlCol="0">
            <a:spAutoFit/>
          </a:bodyPr>
          <a:lstStyle/>
          <a:p>
            <a:r>
              <a:rPr lang="zh-CN" altLang="en-US" sz="1100" dirty="0"/>
              <a:t>本报告的信息来源于已公开的资料，植信投资研究院（以下简称“研究院”）对该等信息的准确性、完整性或可靠性不做任何保证。本报告所载的资料、意见及推测仅反映研究院于发布本报告当日的判断，本报告所指的相关资产的的价格、价值及投资收入可能出现波动。过往表现不应作为日后的表现依据。在不同时期，研究院可发出与本报告所载资料、意见及推测不一致的报告。研究院不保证本报告所含信息保持在最新状态。同时研究院对本报告所含信息可在不发出通知的情形夏做出修改，投资者应当自行关注相应的更新或修改。</a:t>
            </a:r>
            <a:endParaRPr lang="en-US" altLang="zh-CN" sz="1100" dirty="0"/>
          </a:p>
          <a:p>
            <a:endParaRPr lang="zh-CN" altLang="en-US" sz="1100" dirty="0"/>
          </a:p>
          <a:p>
            <a:r>
              <a:rPr lang="zh-CN" altLang="en-US" sz="1100" dirty="0"/>
              <a:t>本报告中所指的投资及服务可能不适合个别客户，不构成客户私人咨询建议。在任何情况下，本报告中的信息或所表述的意见为研究院对经济和金融形势做出的主观判断，均不构成对任何人的投资建议。在任何情况下，研究院或研究院员工无法承诺投资者一定获利，不与投资者分享投资收益，也不对任何人因使用本报告中的内容所引致的任何损失负任何责任。投资者务必注意，其据此做出的任何投资觉得与研究院或研究院员工无关。</a:t>
            </a:r>
            <a:endParaRPr lang="en-US" altLang="zh-CN" sz="1100" dirty="0"/>
          </a:p>
          <a:p>
            <a:endParaRPr lang="zh-CN" altLang="en-US" sz="1100" dirty="0"/>
          </a:p>
          <a:p>
            <a:r>
              <a:rPr lang="zh-CN" altLang="en-US" sz="1100" dirty="0"/>
              <a:t>市场有风险，投资需谨慎。投资者不应将本报告作为做出投资决策的唯一参考因素，亦不应认为本报告可以取代自己的判断。在决定投资前，如有需要，投资者务必向专业人士咨询并谨慎决策。</a:t>
            </a:r>
            <a:endParaRPr lang="en-US" altLang="zh-CN" sz="1100" dirty="0"/>
          </a:p>
          <a:p>
            <a:endParaRPr lang="zh-CN" altLang="en-US" sz="1100" dirty="0"/>
          </a:p>
          <a:p>
            <a:r>
              <a:rPr lang="zh-CN" altLang="en-US" sz="1100" dirty="0"/>
              <a:t>本报告版权仅为植信投资研究院所有，未经书面许可，任何机构和个人不得以任何形势翻版、复制、发表或引用。如征得研究院同意进行引用、刊发的，需在允许的范围内使用，并注明出处为“植信投资研究院”，且不得对本报告进行任何有悖原意的引用、删节和修改。</a:t>
            </a:r>
            <a:endParaRPr lang="en-US" altLang="zh-CN" sz="1100" dirty="0"/>
          </a:p>
          <a:p>
            <a:endParaRPr lang="zh-CN" altLang="en-US" sz="1100" dirty="0"/>
          </a:p>
          <a:p>
            <a:r>
              <a:rPr lang="zh-CN" altLang="en-US" sz="1100" dirty="0"/>
              <a:t>若研究院以外的机构（以下简称“该机构”）发送本报告，则由该机构独自为此发送行为负责。通过此途径获得本报告的投资者应自行联系该机构以要求获悉更详细信息或进而交易本报告中提及的各类资产。本报告不构成研究院向该机构之客户提供的投资建议，研究院及研究院员工亦不为该机构之客户因使用本报告或报告所载内容引起的任何损失承担任何责任。</a:t>
            </a:r>
          </a:p>
          <a:p>
            <a:endParaRPr lang="zh-CN" altLang="en-US" sz="1100" dirty="0"/>
          </a:p>
        </p:txBody>
      </p:sp>
      <p:sp>
        <p:nvSpPr>
          <p:cNvPr id="19" name="文本框 18">
            <a:extLst>
              <a:ext uri="{FF2B5EF4-FFF2-40B4-BE49-F238E27FC236}">
                <a16:creationId xmlns:a16="http://schemas.microsoft.com/office/drawing/2014/main" xmlns="" id="{838401BB-8432-49DF-BD9A-FDE88D63C93B}"/>
              </a:ext>
            </a:extLst>
          </p:cNvPr>
          <p:cNvSpPr txBox="1"/>
          <p:nvPr/>
        </p:nvSpPr>
        <p:spPr>
          <a:xfrm>
            <a:off x="828564" y="767090"/>
            <a:ext cx="7820025" cy="523220"/>
          </a:xfrm>
          <a:prstGeom prst="rect">
            <a:avLst/>
          </a:prstGeom>
          <a:noFill/>
        </p:spPr>
        <p:txBody>
          <a:bodyPr wrap="square" rtlCol="0">
            <a:spAutoFit/>
          </a:bodyPr>
          <a:lstStyle/>
          <a:p>
            <a:r>
              <a:rPr lang="zh-CN" altLang="en-US" sz="2800" b="1" dirty="0">
                <a:solidFill>
                  <a:srgbClr val="034099"/>
                </a:solidFill>
              </a:rPr>
              <a:t>免责声明</a:t>
            </a:r>
          </a:p>
        </p:txBody>
      </p:sp>
      <p:cxnSp>
        <p:nvCxnSpPr>
          <p:cNvPr id="20" name="直接连接符 19">
            <a:extLst>
              <a:ext uri="{FF2B5EF4-FFF2-40B4-BE49-F238E27FC236}">
                <a16:creationId xmlns:a16="http://schemas.microsoft.com/office/drawing/2014/main" xmlns="" id="{65477432-A588-4037-9994-7B0FFE868411}"/>
              </a:ext>
            </a:extLst>
          </p:cNvPr>
          <p:cNvCxnSpPr/>
          <p:nvPr/>
        </p:nvCxnSpPr>
        <p:spPr>
          <a:xfrm>
            <a:off x="340885" y="1333267"/>
            <a:ext cx="7751780"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矩形 20">
            <a:extLst>
              <a:ext uri="{FF2B5EF4-FFF2-40B4-BE49-F238E27FC236}">
                <a16:creationId xmlns:a16="http://schemas.microsoft.com/office/drawing/2014/main" xmlns="" id="{FB9DFFC8-985F-4AF7-85EA-9B60D1541921}"/>
              </a:ext>
            </a:extLst>
          </p:cNvPr>
          <p:cNvSpPr/>
          <p:nvPr/>
        </p:nvSpPr>
        <p:spPr>
          <a:xfrm>
            <a:off x="479329" y="767090"/>
            <a:ext cx="190499" cy="804535"/>
          </a:xfrm>
          <a:prstGeom prst="rect">
            <a:avLst/>
          </a:prstGeom>
          <a:solidFill>
            <a:srgbClr val="034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a:extLst>
              <a:ext uri="{FF2B5EF4-FFF2-40B4-BE49-F238E27FC236}">
                <a16:creationId xmlns:a16="http://schemas.microsoft.com/office/drawing/2014/main" xmlns="" id="{B087C121-C509-41CB-8DE4-7D83D366A291}"/>
              </a:ext>
            </a:extLst>
          </p:cNvPr>
          <p:cNvSpPr txBox="1"/>
          <p:nvPr/>
        </p:nvSpPr>
        <p:spPr>
          <a:xfrm>
            <a:off x="9724018" y="1646902"/>
            <a:ext cx="2026024" cy="700192"/>
          </a:xfrm>
          <a:prstGeom prst="rect">
            <a:avLst/>
          </a:prstGeom>
          <a:noFill/>
        </p:spPr>
        <p:txBody>
          <a:bodyPr wrap="square" rtlCol="0">
            <a:spAutoFit/>
          </a:bodyPr>
          <a:lstStyle/>
          <a:p>
            <a:pPr>
              <a:lnSpc>
                <a:spcPct val="150000"/>
              </a:lnSpc>
            </a:pPr>
            <a:r>
              <a:rPr lang="zh-CN" altLang="en-US" sz="1400" b="1" dirty="0">
                <a:solidFill>
                  <a:srgbClr val="034099"/>
                </a:solidFill>
              </a:rPr>
              <a:t>马泓</a:t>
            </a:r>
            <a:endParaRPr lang="en-US" altLang="zh-CN" sz="1400" b="1" dirty="0">
              <a:solidFill>
                <a:srgbClr val="034099"/>
              </a:solidFill>
            </a:endParaRPr>
          </a:p>
          <a:p>
            <a:pPr>
              <a:lnSpc>
                <a:spcPct val="150000"/>
              </a:lnSpc>
            </a:pPr>
            <a:r>
              <a:rPr lang="zh-CN" altLang="en-US" sz="1400" b="1" dirty="0">
                <a:solidFill>
                  <a:schemeClr val="tx1">
                    <a:lumMod val="65000"/>
                    <a:lumOff val="35000"/>
                  </a:schemeClr>
                </a:solidFill>
              </a:rPr>
              <a:t>高级研究员</a:t>
            </a:r>
            <a:endParaRPr lang="en-US" altLang="zh-CN" sz="1400" b="1" dirty="0">
              <a:solidFill>
                <a:schemeClr val="tx1">
                  <a:lumMod val="65000"/>
                  <a:lumOff val="35000"/>
                </a:schemeClr>
              </a:solidFill>
            </a:endParaRPr>
          </a:p>
        </p:txBody>
      </p:sp>
      <p:grpSp>
        <p:nvGrpSpPr>
          <p:cNvPr id="12" name="组合 11">
            <a:extLst>
              <a:ext uri="{FF2B5EF4-FFF2-40B4-BE49-F238E27FC236}">
                <a16:creationId xmlns:a16="http://schemas.microsoft.com/office/drawing/2014/main" xmlns="" id="{0409A4A9-8C4F-4866-B150-2207C3007A49}"/>
              </a:ext>
            </a:extLst>
          </p:cNvPr>
          <p:cNvGrpSpPr/>
          <p:nvPr/>
        </p:nvGrpSpPr>
        <p:grpSpPr>
          <a:xfrm>
            <a:off x="9412941" y="2096082"/>
            <a:ext cx="1326776" cy="502024"/>
            <a:chOff x="9571167" y="2337025"/>
            <a:chExt cx="1326776" cy="502024"/>
          </a:xfrm>
        </p:grpSpPr>
        <p:cxnSp>
          <p:nvCxnSpPr>
            <p:cNvPr id="23" name="直接连接符 22">
              <a:extLst>
                <a:ext uri="{FF2B5EF4-FFF2-40B4-BE49-F238E27FC236}">
                  <a16:creationId xmlns:a16="http://schemas.microsoft.com/office/drawing/2014/main" xmlns="" id="{0FEEEF5E-CB4F-479F-9D79-B9E332AE3683}"/>
                </a:ext>
              </a:extLst>
            </p:cNvPr>
            <p:cNvCxnSpPr/>
            <p:nvPr/>
          </p:nvCxnSpPr>
          <p:spPr>
            <a:xfrm>
              <a:off x="9571167" y="2686649"/>
              <a:ext cx="13267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xmlns="" id="{C880574E-6FE5-413F-B14E-3A69AA843DD1}"/>
                </a:ext>
              </a:extLst>
            </p:cNvPr>
            <p:cNvCxnSpPr/>
            <p:nvPr/>
          </p:nvCxnSpPr>
          <p:spPr>
            <a:xfrm>
              <a:off x="9726705" y="2337025"/>
              <a:ext cx="0" cy="502024"/>
            </a:xfrm>
            <a:prstGeom prst="line">
              <a:avLst/>
            </a:prstGeom>
          </p:spPr>
          <p:style>
            <a:lnRef idx="1">
              <a:schemeClr val="accent1"/>
            </a:lnRef>
            <a:fillRef idx="0">
              <a:schemeClr val="accent1"/>
            </a:fillRef>
            <a:effectRef idx="0">
              <a:schemeClr val="accent1"/>
            </a:effectRef>
            <a:fontRef idx="minor">
              <a:schemeClr val="tx1"/>
            </a:fontRef>
          </p:style>
        </p:cxnSp>
      </p:grpSp>
    </p:spTree>
    <p:custDataLst>
      <p:tags r:id="rId2"/>
    </p:custDataLst>
    <p:extLst>
      <p:ext uri="{BB962C8B-B14F-4D97-AF65-F5344CB8AC3E}">
        <p14:creationId xmlns:p14="http://schemas.microsoft.com/office/powerpoint/2010/main" val="125904303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 TOOLS.GUIDESSETTING" val="{&quot;Id&quot;:&quot;2d4375ee-8516-45e0-8956-45702a61a9b6&quot;,&quot;Name&quot;:&quot;iSlide&quot;,&quot;HeaderHeight&quot;:15.0,&quot;FooterHeight&quot;:9.0000000000000036,&quot;SideMargin&quot;:5.4999999999999982,&quot;TopMargin&quot;:0.0,&quot;BottomMargin&quot;:0.0,&quot;IntervalMargin&quot;:1.3999999999999997}"/>
  <p:tag name="THINKCELLUNDODONOTDELETE" val="0"/>
  <p:tag name="ISLIDE.GUIDESSETTING" val="{&quot;Id&quot;:null,&quot;Name&quot;:&quot;正常&quot;,&quot;HeaderHeight&quot;:15.0,&quot;FooterHeight&quot;:9.0,&quot;SideMargin&quot;:5.5,&quot;TopMargin&quot;:0.0,&quot;BottomMargin&quot;:0.0,&quot;IntervalMargin&quot;:1.5,&quot;SettingType&quot;:&quot;System&quot;}"/>
  <p:tag name="ISLIDE.THEME" val="#494708"/>
</p:tagLst>
</file>

<file path=ppt/tags/tag2.xml><?xml version="1.0" encoding="utf-8"?>
<p:tagLst xmlns:a="http://schemas.openxmlformats.org/drawingml/2006/main" xmlns:r="http://schemas.openxmlformats.org/officeDocument/2006/relationships" xmlns:p="http://schemas.openxmlformats.org/presentationml/2006/main">
  <p:tag name="ISLIDE.PICTURE" val="#VCG211245842504;"/>
  <p:tag name="ISLIDE.VECTOR" val="#215562;#211679;"/>
  <p:tag name="ISLIDE.THEME" val="https://www.islide.cc;"/>
</p:tagLst>
</file>

<file path=ppt/tags/tag3.xml><?xml version="1.0" encoding="utf-8"?>
<p:tagLst xmlns:a="http://schemas.openxmlformats.org/drawingml/2006/main" xmlns:r="http://schemas.openxmlformats.org/officeDocument/2006/relationships" xmlns:p="http://schemas.openxmlformats.org/presentationml/2006/main">
  <p:tag name="ISLIDE.THEME" val="https://www.islide.cc;https://www.islide.cc;"/>
</p:tagLst>
</file>

<file path=ppt/theme/theme1.xml><?xml version="1.0" encoding="utf-8"?>
<a:theme xmlns:a="http://schemas.openxmlformats.org/drawingml/2006/main" name="主题5">
  <a:themeElements>
    <a:clrScheme name="房利美">
      <a:dk1>
        <a:srgbClr val="000000"/>
      </a:dk1>
      <a:lt1>
        <a:srgbClr val="FFFFFF"/>
      </a:lt1>
      <a:dk2>
        <a:srgbClr val="778495"/>
      </a:dk2>
      <a:lt2>
        <a:srgbClr val="F0F0F0"/>
      </a:lt2>
      <a:accent1>
        <a:srgbClr val="2057A4"/>
      </a:accent1>
      <a:accent2>
        <a:srgbClr val="40B0E0"/>
      </a:accent2>
      <a:accent3>
        <a:srgbClr val="83BEEA"/>
      </a:accent3>
      <a:accent4>
        <a:srgbClr val="F5F5F5"/>
      </a:accent4>
      <a:accent5>
        <a:srgbClr val="FDFDFD"/>
      </a:accent5>
      <a:accent6>
        <a:srgbClr val="767E94"/>
      </a:accent6>
      <a:hlink>
        <a:srgbClr val="E70000"/>
      </a:hlink>
      <a:folHlink>
        <a:srgbClr val="BFBFBF"/>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2" id="{67B8195C-78B5-4655-B8E8-C8B7BE717FE7}" vid="{3B971AAA-797F-4F55-B7B0-B3003B7CB0CD}"/>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房利美">
    <a:dk1>
      <a:srgbClr val="000000"/>
    </a:dk1>
    <a:lt1>
      <a:srgbClr val="FFFFFF"/>
    </a:lt1>
    <a:dk2>
      <a:srgbClr val="778495"/>
    </a:dk2>
    <a:lt2>
      <a:srgbClr val="F0F0F0"/>
    </a:lt2>
    <a:accent1>
      <a:srgbClr val="2057A4"/>
    </a:accent1>
    <a:accent2>
      <a:srgbClr val="40B0E0"/>
    </a:accent2>
    <a:accent3>
      <a:srgbClr val="83BEEA"/>
    </a:accent3>
    <a:accent4>
      <a:srgbClr val="F5F5F5"/>
    </a:accent4>
    <a:accent5>
      <a:srgbClr val="FDFDFD"/>
    </a:accent5>
    <a:accent6>
      <a:srgbClr val="767E94"/>
    </a:accent6>
    <a:hlink>
      <a:srgbClr val="E70000"/>
    </a:hlink>
    <a:folHlink>
      <a:srgbClr val="BFBFBF"/>
    </a:folHlink>
  </a:clrScheme>
</a:themeOverride>
</file>

<file path=ppt/theme/themeOverride2.xml><?xml version="1.0" encoding="utf-8"?>
<a:themeOverride xmlns:a="http://schemas.openxmlformats.org/drawingml/2006/main">
  <a:clrScheme name="房利美">
    <a:dk1>
      <a:srgbClr val="000000"/>
    </a:dk1>
    <a:lt1>
      <a:srgbClr val="FFFFFF"/>
    </a:lt1>
    <a:dk2>
      <a:srgbClr val="778495"/>
    </a:dk2>
    <a:lt2>
      <a:srgbClr val="F0F0F0"/>
    </a:lt2>
    <a:accent1>
      <a:srgbClr val="79BEEE"/>
    </a:accent1>
    <a:accent2>
      <a:srgbClr val="84AFE6"/>
    </a:accent2>
    <a:accent3>
      <a:srgbClr val="8A84E2"/>
    </a:accent3>
    <a:accent4>
      <a:srgbClr val="AFAFDC"/>
    </a:accent4>
    <a:accent5>
      <a:srgbClr val="B7D3F2"/>
    </a:accent5>
    <a:accent6>
      <a:srgbClr val="E7ECFF"/>
    </a:accent6>
    <a:hlink>
      <a:srgbClr val="79BEEE"/>
    </a:hlink>
    <a:folHlink>
      <a:srgbClr val="BFBFBF"/>
    </a:folHlink>
  </a:clrScheme>
</a:themeOverride>
</file>

<file path=ppt/theme/themeOverride3.xml><?xml version="1.0" encoding="utf-8"?>
<a:themeOverride xmlns:a="http://schemas.openxmlformats.org/drawingml/2006/main">
  <a:clrScheme name="房利美">
    <a:dk1>
      <a:srgbClr val="000000"/>
    </a:dk1>
    <a:lt1>
      <a:srgbClr val="FFFFFF"/>
    </a:lt1>
    <a:dk2>
      <a:srgbClr val="778495"/>
    </a:dk2>
    <a:lt2>
      <a:srgbClr val="F0F0F0"/>
    </a:lt2>
    <a:accent1>
      <a:srgbClr val="79BEEE"/>
    </a:accent1>
    <a:accent2>
      <a:srgbClr val="84AFE6"/>
    </a:accent2>
    <a:accent3>
      <a:srgbClr val="8A84E2"/>
    </a:accent3>
    <a:accent4>
      <a:srgbClr val="AFAFDC"/>
    </a:accent4>
    <a:accent5>
      <a:srgbClr val="B7D3F2"/>
    </a:accent5>
    <a:accent6>
      <a:srgbClr val="E7ECFF"/>
    </a:accent6>
    <a:hlink>
      <a:srgbClr val="79BEEE"/>
    </a:hlink>
    <a:folHlink>
      <a:srgbClr val="BFBFBF"/>
    </a:folHlink>
  </a:clrScheme>
</a:themeOverride>
</file>

<file path=ppt/theme/themeOverride4.xml><?xml version="1.0" encoding="utf-8"?>
<a:themeOverride xmlns:a="http://schemas.openxmlformats.org/drawingml/2006/main">
  <a:clrScheme name="房利美">
    <a:dk1>
      <a:srgbClr val="000000"/>
    </a:dk1>
    <a:lt1>
      <a:srgbClr val="FFFFFF"/>
    </a:lt1>
    <a:dk2>
      <a:srgbClr val="778495"/>
    </a:dk2>
    <a:lt2>
      <a:srgbClr val="F0F0F0"/>
    </a:lt2>
    <a:accent1>
      <a:srgbClr val="79BEEE"/>
    </a:accent1>
    <a:accent2>
      <a:srgbClr val="84AFE6"/>
    </a:accent2>
    <a:accent3>
      <a:srgbClr val="8A84E2"/>
    </a:accent3>
    <a:accent4>
      <a:srgbClr val="AFAFDC"/>
    </a:accent4>
    <a:accent5>
      <a:srgbClr val="B7D3F2"/>
    </a:accent5>
    <a:accent6>
      <a:srgbClr val="E7ECFF"/>
    </a:accent6>
    <a:hlink>
      <a:srgbClr val="79BEEE"/>
    </a:hlink>
    <a:folHlink>
      <a:srgbClr val="BFBFBF"/>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房利美">
    <a:dk1>
      <a:srgbClr val="000000"/>
    </a:dk1>
    <a:lt1>
      <a:srgbClr val="FFFFFF"/>
    </a:lt1>
    <a:dk2>
      <a:srgbClr val="778495"/>
    </a:dk2>
    <a:lt2>
      <a:srgbClr val="F0F0F0"/>
    </a:lt2>
    <a:accent1>
      <a:srgbClr val="2057A4"/>
    </a:accent1>
    <a:accent2>
      <a:srgbClr val="40B0E0"/>
    </a:accent2>
    <a:accent3>
      <a:srgbClr val="83BEEA"/>
    </a:accent3>
    <a:accent4>
      <a:srgbClr val="F5F5F5"/>
    </a:accent4>
    <a:accent5>
      <a:srgbClr val="FDFDFD"/>
    </a:accent5>
    <a:accent6>
      <a:srgbClr val="767E94"/>
    </a:accent6>
    <a:hlink>
      <a:srgbClr val="E70000"/>
    </a:hlink>
    <a:folHlink>
      <a:srgbClr val="BFBFBF"/>
    </a:folHlink>
  </a:clrScheme>
</a:themeOverride>
</file>

<file path=docProps/app.xml><?xml version="1.0" encoding="utf-8"?>
<Properties xmlns="http://schemas.openxmlformats.org/officeDocument/2006/extended-properties" xmlns:vt="http://schemas.openxmlformats.org/officeDocument/2006/docPropsVTypes">
  <Template>Mu</Template>
  <TotalTime>1330</TotalTime>
  <Words>1759</Words>
  <Application>Microsoft Office PowerPoint</Application>
  <PresentationFormat>宽屏</PresentationFormat>
  <Paragraphs>125</Paragraphs>
  <Slides>12</Slides>
  <Notes>2</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12</vt:i4>
      </vt:variant>
    </vt:vector>
  </HeadingPairs>
  <TitlesOfParts>
    <vt:vector size="22" baseType="lpstr">
      <vt:lpstr>MS PGothic</vt:lpstr>
      <vt:lpstr>等线</vt:lpstr>
      <vt:lpstr>方正姚体</vt:lpstr>
      <vt:lpstr>华文仿宋</vt:lpstr>
      <vt:lpstr>宋体</vt:lpstr>
      <vt:lpstr>微软雅黑</vt:lpstr>
      <vt:lpstr>Arial</vt:lpstr>
      <vt:lpstr>Calibri</vt:lpstr>
      <vt:lpstr>Wingdings</vt:lpstr>
      <vt:lpstr>主题5</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iSlide</Manager>
  <Company>iSlide</Company>
  <LinksUpToDate>false</LinksUpToDate>
  <SharedDoc>false</SharedDoc>
  <HyperlinkBase>https://www.islide.cc</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iSlide® PowerPoint standard template</dc:title>
  <dc:creator>Mu</dc:creator>
  <cp:lastModifiedBy>Microsoft 帐户</cp:lastModifiedBy>
  <cp:revision>61</cp:revision>
  <cp:lastPrinted>2021-03-10T08:47:23Z</cp:lastPrinted>
  <dcterms:created xsi:type="dcterms:W3CDTF">2020-10-28T16:00:00Z</dcterms:created>
  <dcterms:modified xsi:type="dcterms:W3CDTF">2021-04-01T06:02:23Z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lide.Theme">
    <vt:lpwstr>48706f29-9ca0-418e-876d-de7b156ca083</vt:lpwstr>
  </property>
</Properties>
</file>